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7" r:id="rId1"/>
    <p:sldMasterId id="2147483683" r:id="rId2"/>
    <p:sldMasterId id="2147483696" r:id="rId3"/>
  </p:sldMasterIdLst>
  <p:notesMasterIdLst>
    <p:notesMasterId r:id="rId141"/>
  </p:notesMasterIdLst>
  <p:handoutMasterIdLst>
    <p:handoutMasterId r:id="rId142"/>
  </p:handoutMasterIdLst>
  <p:sldIdLst>
    <p:sldId id="991" r:id="rId4"/>
    <p:sldId id="917" r:id="rId5"/>
    <p:sldId id="918" r:id="rId6"/>
    <p:sldId id="919" r:id="rId7"/>
    <p:sldId id="920" r:id="rId8"/>
    <p:sldId id="921" r:id="rId9"/>
    <p:sldId id="576" r:id="rId10"/>
    <p:sldId id="685" r:id="rId11"/>
    <p:sldId id="686" r:id="rId12"/>
    <p:sldId id="863" r:id="rId13"/>
    <p:sldId id="862" r:id="rId14"/>
    <p:sldId id="861" r:id="rId15"/>
    <p:sldId id="802" r:id="rId16"/>
    <p:sldId id="803" r:id="rId17"/>
    <p:sldId id="992" r:id="rId18"/>
    <p:sldId id="805" r:id="rId19"/>
    <p:sldId id="893" r:id="rId20"/>
    <p:sldId id="877" r:id="rId21"/>
    <p:sldId id="894" r:id="rId22"/>
    <p:sldId id="881" r:id="rId23"/>
    <p:sldId id="922" r:id="rId24"/>
    <p:sldId id="860" r:id="rId25"/>
    <p:sldId id="895" r:id="rId26"/>
    <p:sldId id="923" r:id="rId27"/>
    <p:sldId id="924" r:id="rId28"/>
    <p:sldId id="885" r:id="rId29"/>
    <p:sldId id="696" r:id="rId30"/>
    <p:sldId id="925" r:id="rId31"/>
    <p:sldId id="926" r:id="rId32"/>
    <p:sldId id="927" r:id="rId33"/>
    <p:sldId id="928" r:id="rId34"/>
    <p:sldId id="929" r:id="rId35"/>
    <p:sldId id="930" r:id="rId36"/>
    <p:sldId id="931" r:id="rId37"/>
    <p:sldId id="993" r:id="rId38"/>
    <p:sldId id="711" r:id="rId39"/>
    <p:sldId id="704" r:id="rId40"/>
    <p:sldId id="932" r:id="rId41"/>
    <p:sldId id="933" r:id="rId42"/>
    <p:sldId id="935" r:id="rId43"/>
    <p:sldId id="936" r:id="rId44"/>
    <p:sldId id="937" r:id="rId45"/>
    <p:sldId id="934" r:id="rId46"/>
    <p:sldId id="994" r:id="rId47"/>
    <p:sldId id="712" r:id="rId48"/>
    <p:sldId id="713" r:id="rId49"/>
    <p:sldId id="938" r:id="rId50"/>
    <p:sldId id="939" r:id="rId51"/>
    <p:sldId id="940" r:id="rId52"/>
    <p:sldId id="941" r:id="rId53"/>
    <p:sldId id="942" r:id="rId54"/>
    <p:sldId id="943" r:id="rId55"/>
    <p:sldId id="944" r:id="rId56"/>
    <p:sldId id="995" r:id="rId57"/>
    <p:sldId id="817" r:id="rId58"/>
    <p:sldId id="818" r:id="rId59"/>
    <p:sldId id="945" r:id="rId60"/>
    <p:sldId id="946" r:id="rId61"/>
    <p:sldId id="947" r:id="rId62"/>
    <p:sldId id="948" r:id="rId63"/>
    <p:sldId id="949" r:id="rId64"/>
    <p:sldId id="950" r:id="rId65"/>
    <p:sldId id="951" r:id="rId66"/>
    <p:sldId id="996" r:id="rId67"/>
    <p:sldId id="980" r:id="rId68"/>
    <p:sldId id="667" r:id="rId69"/>
    <p:sldId id="833" r:id="rId70"/>
    <p:sldId id="952" r:id="rId71"/>
    <p:sldId id="953" r:id="rId72"/>
    <p:sldId id="954" r:id="rId73"/>
    <p:sldId id="955" r:id="rId74"/>
    <p:sldId id="956" r:id="rId75"/>
    <p:sldId id="957" r:id="rId76"/>
    <p:sldId id="1006" r:id="rId77"/>
    <p:sldId id="958" r:id="rId78"/>
    <p:sldId id="997" r:id="rId79"/>
    <p:sldId id="998" r:id="rId80"/>
    <p:sldId id="999" r:id="rId81"/>
    <p:sldId id="1000" r:id="rId82"/>
    <p:sldId id="1001" r:id="rId83"/>
    <p:sldId id="1002" r:id="rId84"/>
    <p:sldId id="1003" r:id="rId85"/>
    <p:sldId id="1004" r:id="rId86"/>
    <p:sldId id="1005" r:id="rId87"/>
    <p:sldId id="801" r:id="rId88"/>
    <p:sldId id="793" r:id="rId89"/>
    <p:sldId id="959" r:id="rId90"/>
    <p:sldId id="960" r:id="rId91"/>
    <p:sldId id="961" r:id="rId92"/>
    <p:sldId id="962" r:id="rId93"/>
    <p:sldId id="963" r:id="rId94"/>
    <p:sldId id="964" r:id="rId95"/>
    <p:sldId id="791" r:id="rId96"/>
    <p:sldId id="826" r:id="rId97"/>
    <p:sldId id="966" r:id="rId98"/>
    <p:sldId id="967" r:id="rId99"/>
    <p:sldId id="969" r:id="rId100"/>
    <p:sldId id="970" r:id="rId101"/>
    <p:sldId id="971" r:id="rId102"/>
    <p:sldId id="968" r:id="rId103"/>
    <p:sldId id="1007" r:id="rId104"/>
    <p:sldId id="556" r:id="rId105"/>
    <p:sldId id="761" r:id="rId106"/>
    <p:sldId id="762" r:id="rId107"/>
    <p:sldId id="763" r:id="rId108"/>
    <p:sldId id="972" r:id="rId109"/>
    <p:sldId id="887" r:id="rId110"/>
    <p:sldId id="764" r:id="rId111"/>
    <p:sldId id="765" r:id="rId112"/>
    <p:sldId id="766" r:id="rId113"/>
    <p:sldId id="767" r:id="rId114"/>
    <p:sldId id="768" r:id="rId115"/>
    <p:sldId id="769" r:id="rId116"/>
    <p:sldId id="770" r:id="rId117"/>
    <p:sldId id="771" r:id="rId118"/>
    <p:sldId id="852" r:id="rId119"/>
    <p:sldId id="853" r:id="rId120"/>
    <p:sldId id="854" r:id="rId121"/>
    <p:sldId id="855" r:id="rId122"/>
    <p:sldId id="973" r:id="rId123"/>
    <p:sldId id="974" r:id="rId124"/>
    <p:sldId id="976" r:id="rId125"/>
    <p:sldId id="977" r:id="rId126"/>
    <p:sldId id="978" r:id="rId127"/>
    <p:sldId id="859" r:id="rId128"/>
    <p:sldId id="979" r:id="rId129"/>
    <p:sldId id="981" r:id="rId130"/>
    <p:sldId id="871" r:id="rId131"/>
    <p:sldId id="982" r:id="rId132"/>
    <p:sldId id="983" r:id="rId133"/>
    <p:sldId id="984" r:id="rId134"/>
    <p:sldId id="985" r:id="rId135"/>
    <p:sldId id="986" r:id="rId136"/>
    <p:sldId id="987" r:id="rId137"/>
    <p:sldId id="988" r:id="rId138"/>
    <p:sldId id="989" r:id="rId139"/>
    <p:sldId id="990" r:id="rId140"/>
  </p:sldIdLst>
  <p:sldSz cx="12195175" cy="6858000"/>
  <p:notesSz cx="7099300" cy="10234613"/>
  <p:defaultTextStyle>
    <a:defPPr>
      <a:defRPr lang="de-DE"/>
    </a:defPPr>
    <a:lvl1pPr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4000" kern="1200">
        <a:solidFill>
          <a:schemeClr val="tx1"/>
        </a:solidFill>
        <a:latin typeface="Times New Roman" panose="02020603050405020304" pitchFamily="18" charset="0"/>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79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6699"/>
    <a:srgbClr val="FF0066"/>
    <a:srgbClr val="CCECFF"/>
    <a:srgbClr val="8DC6FF"/>
    <a:srgbClr val="3399FF"/>
    <a:srgbClr val="66CCFF"/>
    <a:srgbClr val="00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338" autoAdjust="0"/>
    <p:restoredTop sz="94245" autoAdjust="0"/>
  </p:normalViewPr>
  <p:slideViewPr>
    <p:cSldViewPr snapToGrid="0">
      <p:cViewPr varScale="1">
        <p:scale>
          <a:sx n="100" d="100"/>
          <a:sy n="100" d="100"/>
        </p:scale>
        <p:origin x="1122" y="114"/>
      </p:cViewPr>
      <p:guideLst>
        <p:guide orient="horz" pos="799"/>
        <p:guide pos="240"/>
        <p:guide pos="320"/>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50" d="100"/>
        <a:sy n="50" d="100"/>
      </p:scale>
      <p:origin x="0" y="3768"/>
    </p:cViewPr>
  </p:sorterViewPr>
  <p:notesViewPr>
    <p:cSldViewPr snapToGrid="0">
      <p:cViewPr varScale="1">
        <p:scale>
          <a:sx n="78" d="100"/>
          <a:sy n="78" d="100"/>
        </p:scale>
        <p:origin x="-2046" y="-84"/>
      </p:cViewPr>
      <p:guideLst>
        <p:guide orient="horz" pos="3223"/>
        <p:guide pos="2236"/>
      </p:guideLst>
    </p:cSldViewPr>
  </p:notesViewPr>
  <p:gridSpacing cx="36004" cy="36004"/>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63" Type="http://schemas.openxmlformats.org/officeDocument/2006/relationships/slide" Target="slides/slide60.xml"/><Relationship Id="rId84" Type="http://schemas.openxmlformats.org/officeDocument/2006/relationships/slide" Target="slides/slide81.xml"/><Relationship Id="rId138" Type="http://schemas.openxmlformats.org/officeDocument/2006/relationships/slide" Target="slides/slide135.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53" Type="http://schemas.openxmlformats.org/officeDocument/2006/relationships/slide" Target="slides/slide50.xml"/><Relationship Id="rId74" Type="http://schemas.openxmlformats.org/officeDocument/2006/relationships/slide" Target="slides/slide71.xml"/><Relationship Id="rId128" Type="http://schemas.openxmlformats.org/officeDocument/2006/relationships/slide" Target="slides/slide125.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slide" Target="slides/slide110.xml"/><Relationship Id="rId118" Type="http://schemas.openxmlformats.org/officeDocument/2006/relationships/slide" Target="slides/slide115.xml"/><Relationship Id="rId134" Type="http://schemas.openxmlformats.org/officeDocument/2006/relationships/slide" Target="slides/slide131.xml"/><Relationship Id="rId139" Type="http://schemas.openxmlformats.org/officeDocument/2006/relationships/slide" Target="slides/slide136.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124" Type="http://schemas.openxmlformats.org/officeDocument/2006/relationships/slide" Target="slides/slide121.xml"/><Relationship Id="rId129" Type="http://schemas.openxmlformats.org/officeDocument/2006/relationships/slide" Target="slides/slide126.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40" Type="http://schemas.openxmlformats.org/officeDocument/2006/relationships/slide" Target="slides/slide137.xml"/><Relationship Id="rId14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119" Type="http://schemas.openxmlformats.org/officeDocument/2006/relationships/slide" Target="slides/slide116.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0" Type="http://schemas.openxmlformats.org/officeDocument/2006/relationships/slide" Target="slides/slide127.xml"/><Relationship Id="rId135" Type="http://schemas.openxmlformats.org/officeDocument/2006/relationships/slide" Target="slides/slide132.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141" Type="http://schemas.openxmlformats.org/officeDocument/2006/relationships/notesMaster" Target="notesMasters/notesMaster1.xml"/><Relationship Id="rId146" Type="http://schemas.openxmlformats.org/officeDocument/2006/relationships/tableStyles" Target="tableStyles.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slide" Target="slides/slide128.xml"/><Relationship Id="rId136" Type="http://schemas.openxmlformats.org/officeDocument/2006/relationships/slide" Target="slides/slide133.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slide" Target="slides/slide123.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142" Type="http://schemas.openxmlformats.org/officeDocument/2006/relationships/handoutMaster" Target="handoutMasters/handoutMaster1.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137" Type="http://schemas.openxmlformats.org/officeDocument/2006/relationships/slide" Target="slides/slide134.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slide" Target="slides/slide129.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slide" Target="slides/slide124.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143"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26" Type="http://schemas.openxmlformats.org/officeDocument/2006/relationships/slide" Target="slides/slide23.xml"/><Relationship Id="rId47" Type="http://schemas.openxmlformats.org/officeDocument/2006/relationships/slide" Target="slides/slide44.xml"/><Relationship Id="rId68" Type="http://schemas.openxmlformats.org/officeDocument/2006/relationships/slide" Target="slides/slide65.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slide" Target="slides/slide130.xml"/><Relationship Id="rId16" Type="http://schemas.openxmlformats.org/officeDocument/2006/relationships/slide" Target="slides/slide13.xml"/><Relationship Id="rId37" Type="http://schemas.openxmlformats.org/officeDocument/2006/relationships/slide" Target="slides/slide34.xml"/><Relationship Id="rId58" Type="http://schemas.openxmlformats.org/officeDocument/2006/relationships/slide" Target="slides/slide55.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44" Type="http://schemas.openxmlformats.org/officeDocument/2006/relationships/viewProps" Target="viewProps.xml"/></Relationships>
</file>

<file path=ppt/_rels/viewProps.xml.rels><?xml version="1.0" encoding="UTF-8" standalone="yes"?>
<Relationships xmlns="http://schemas.openxmlformats.org/package/2006/relationships"><Relationship Id="rId3" Type="http://schemas.openxmlformats.org/officeDocument/2006/relationships/slide" Target="slides/slide25.xml"/><Relationship Id="rId2" Type="http://schemas.openxmlformats.org/officeDocument/2006/relationships/slide" Target="slides/slide24.xml"/><Relationship Id="rId1"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eaLnBrk="1" hangingPunct="1">
              <a:defRPr sz="1300">
                <a:latin typeface="Times New Roman" pitchFamily="18" charset="0"/>
              </a:defRPr>
            </a:lvl1pPr>
          </a:lstStyle>
          <a:p>
            <a:pPr>
              <a:defRPr/>
            </a:pPr>
            <a:endParaRPr lang="en-GB"/>
          </a:p>
        </p:txBody>
      </p:sp>
      <p:sp>
        <p:nvSpPr>
          <p:cNvPr id="282627"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eaLnBrk="1" hangingPunct="1">
              <a:defRPr sz="1300">
                <a:latin typeface="Times New Roman" pitchFamily="18" charset="0"/>
              </a:defRPr>
            </a:lvl1pPr>
          </a:lstStyle>
          <a:p>
            <a:pPr>
              <a:defRPr/>
            </a:pPr>
            <a:endParaRPr lang="en-GB"/>
          </a:p>
        </p:txBody>
      </p:sp>
      <p:sp>
        <p:nvSpPr>
          <p:cNvPr id="282628"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eaLnBrk="1" hangingPunct="1">
              <a:defRPr sz="1300">
                <a:latin typeface="Times New Roman" pitchFamily="18" charset="0"/>
              </a:defRPr>
            </a:lvl1pPr>
          </a:lstStyle>
          <a:p>
            <a:pPr>
              <a:defRPr/>
            </a:pPr>
            <a:endParaRPr lang="en-GB"/>
          </a:p>
        </p:txBody>
      </p:sp>
      <p:sp>
        <p:nvSpPr>
          <p:cNvPr id="282629"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eaLnBrk="1" hangingPunct="1">
              <a:defRPr sz="1300"/>
            </a:lvl1pPr>
          </a:lstStyle>
          <a:p>
            <a:pPr>
              <a:defRPr/>
            </a:pPr>
            <a:fld id="{4E7892C4-CA48-499F-A4CD-3A72D6C3BC12}" type="slidenum">
              <a:rPr lang="en-GB" altLang="de-DE"/>
              <a:pPr>
                <a:defRPr/>
              </a:pPr>
              <a:t>‹#›</a:t>
            </a:fld>
            <a:endParaRPr lang="en-GB" altLang="de-DE"/>
          </a:p>
        </p:txBody>
      </p:sp>
    </p:spTree>
    <p:extLst>
      <p:ext uri="{BB962C8B-B14F-4D97-AF65-F5344CB8AC3E}">
        <p14:creationId xmlns:p14="http://schemas.microsoft.com/office/powerpoint/2010/main" val="4673956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eaLnBrk="1" hangingPunct="1">
              <a:defRPr sz="1300">
                <a:latin typeface="Times New Roman" pitchFamily="18" charset="0"/>
              </a:defRPr>
            </a:lvl1pPr>
          </a:lstStyle>
          <a:p>
            <a:pPr>
              <a:defRPr/>
            </a:pPr>
            <a:endParaRPr lang="de-DE"/>
          </a:p>
        </p:txBody>
      </p:sp>
      <p:sp>
        <p:nvSpPr>
          <p:cNvPr id="1146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eaLnBrk="1" hangingPunct="1">
              <a:defRPr sz="1300">
                <a:latin typeface="Times New Roman" pitchFamily="18" charset="0"/>
              </a:defRPr>
            </a:lvl1pPr>
          </a:lstStyle>
          <a:p>
            <a:pPr>
              <a:defRPr/>
            </a:pPr>
            <a:endParaRPr lang="de-DE"/>
          </a:p>
        </p:txBody>
      </p:sp>
      <p:sp>
        <p:nvSpPr>
          <p:cNvPr id="2052" name="Rectangle 4"/>
          <p:cNvSpPr>
            <a:spLocks noGrp="1" noRot="1" noChangeAspect="1" noChangeArrowheads="1" noTextEdit="1"/>
          </p:cNvSpPr>
          <p:nvPr>
            <p:ph type="sldImg" idx="2"/>
          </p:nvPr>
        </p:nvSpPr>
        <p:spPr bwMode="auto">
          <a:xfrm>
            <a:off x="139700" y="768350"/>
            <a:ext cx="6821488"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eaLnBrk="1" hangingPunct="1">
              <a:defRPr sz="1300">
                <a:latin typeface="Times New Roman" pitchFamily="18" charset="0"/>
              </a:defRPr>
            </a:lvl1pPr>
          </a:lstStyle>
          <a:p>
            <a:pPr>
              <a:defRPr/>
            </a:pPr>
            <a:endParaRPr lang="de-DE"/>
          </a:p>
        </p:txBody>
      </p:sp>
      <p:sp>
        <p:nvSpPr>
          <p:cNvPr id="1146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eaLnBrk="1" hangingPunct="1">
              <a:defRPr sz="1300"/>
            </a:lvl1pPr>
          </a:lstStyle>
          <a:p>
            <a:pPr>
              <a:defRPr/>
            </a:pPr>
            <a:fld id="{0B4DD8CB-4D4C-486A-AA36-A0A092D86B1E}" type="slidenum">
              <a:rPr lang="de-DE" altLang="de-DE"/>
              <a:pPr>
                <a:defRPr/>
              </a:pPr>
              <a:t>‹#›</a:t>
            </a:fld>
            <a:endParaRPr lang="de-DE" altLang="de-DE"/>
          </a:p>
        </p:txBody>
      </p:sp>
    </p:spTree>
    <p:extLst>
      <p:ext uri="{BB962C8B-B14F-4D97-AF65-F5344CB8AC3E}">
        <p14:creationId xmlns:p14="http://schemas.microsoft.com/office/powerpoint/2010/main" val="370028792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A4712F0-C8F5-48F6-ACF3-148D17A692F9}" type="slidenum">
              <a:rPr lang="de-DE" altLang="de-DE" sz="1300" smtClean="0"/>
              <a:pPr>
                <a:spcBef>
                  <a:spcPct val="0"/>
                </a:spcBef>
              </a:pPr>
              <a:t>7</a:t>
            </a:fld>
            <a:endParaRPr lang="de-DE" altLang="de-DE" sz="1300"/>
          </a:p>
        </p:txBody>
      </p:sp>
      <p:sp>
        <p:nvSpPr>
          <p:cNvPr id="17411"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74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7454105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773C43D-4894-48AA-8828-840A096ED9A4}" type="slidenum">
              <a:rPr lang="de-DE" altLang="de-DE" sz="1300" smtClean="0"/>
              <a:pPr>
                <a:spcBef>
                  <a:spcPct val="0"/>
                </a:spcBef>
              </a:pPr>
              <a:t>8</a:t>
            </a:fld>
            <a:endParaRPr lang="de-DE" altLang="de-DE" sz="1300"/>
          </a:p>
        </p:txBody>
      </p:sp>
      <p:sp>
        <p:nvSpPr>
          <p:cNvPr id="19459" name="Rectangle 2"/>
          <p:cNvSpPr>
            <a:spLocks noGrp="1" noRot="1" noChangeAspect="1" noChangeArrowheads="1" noTextEdit="1"/>
          </p:cNvSpPr>
          <p:nvPr>
            <p:ph type="sldImg"/>
          </p:nvPr>
        </p:nvSpPr>
        <p:spPr>
          <a:xfrm>
            <a:off x="139700" y="768350"/>
            <a:ext cx="6821488" cy="3836988"/>
          </a:xfrm>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32730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99D727A-A945-4076-9815-34773FEC1E36}" type="slidenum">
              <a:rPr lang="de-DE" altLang="de-DE" sz="1300" smtClean="0"/>
              <a:pPr>
                <a:spcBef>
                  <a:spcPct val="0"/>
                </a:spcBef>
              </a:pPr>
              <a:t>9</a:t>
            </a:fld>
            <a:endParaRPr lang="de-DE" altLang="de-DE" sz="1300"/>
          </a:p>
        </p:txBody>
      </p:sp>
      <p:sp>
        <p:nvSpPr>
          <p:cNvPr id="21507" name="Rectangle 2"/>
          <p:cNvSpPr>
            <a:spLocks noGrp="1" noRot="1" noChangeAspect="1" noChangeArrowheads="1" noTextEdit="1"/>
          </p:cNvSpPr>
          <p:nvPr>
            <p:ph type="sldImg"/>
          </p:nvPr>
        </p:nvSpPr>
        <p:spPr>
          <a:xfrm>
            <a:off x="139700" y="768350"/>
            <a:ext cx="6821488" cy="3836988"/>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896393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415590B-D383-4D66-AD2E-3D440C4B4797}" type="slidenum">
              <a:rPr lang="de-DE" altLang="de-DE" sz="1300" smtClean="0"/>
              <a:pPr>
                <a:spcBef>
                  <a:spcPct val="0"/>
                </a:spcBef>
              </a:pPr>
              <a:t>10</a:t>
            </a:fld>
            <a:endParaRPr lang="de-DE" altLang="de-DE" sz="1300"/>
          </a:p>
        </p:txBody>
      </p:sp>
      <p:sp>
        <p:nvSpPr>
          <p:cNvPr id="23555" name="Rectangle 2"/>
          <p:cNvSpPr>
            <a:spLocks noGrp="1" noRot="1" noChangeAspect="1" noChangeArrowheads="1" noTextEdit="1"/>
          </p:cNvSpPr>
          <p:nvPr>
            <p:ph type="sldImg"/>
          </p:nvPr>
        </p:nvSpPr>
        <p:spPr>
          <a:xfrm>
            <a:off x="139700" y="768350"/>
            <a:ext cx="6821488"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821162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62CBB99-C73A-42BB-BFB6-84BFA2371F3B}" type="slidenum">
              <a:rPr lang="de-DE" altLang="de-DE" sz="1300" smtClean="0"/>
              <a:pPr>
                <a:spcBef>
                  <a:spcPct val="0"/>
                </a:spcBef>
              </a:pPr>
              <a:t>11</a:t>
            </a:fld>
            <a:endParaRPr lang="de-DE" altLang="de-DE" sz="1300"/>
          </a:p>
        </p:txBody>
      </p:sp>
      <p:sp>
        <p:nvSpPr>
          <p:cNvPr id="25603" name="Rectangle 2"/>
          <p:cNvSpPr>
            <a:spLocks noGrp="1" noRot="1" noChangeAspect="1" noChangeArrowheads="1" noTextEdit="1"/>
          </p:cNvSpPr>
          <p:nvPr>
            <p:ph type="sldImg"/>
          </p:nvPr>
        </p:nvSpPr>
        <p:spPr>
          <a:xfrm>
            <a:off x="139700" y="768350"/>
            <a:ext cx="6821488" cy="3836988"/>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31392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E36AAC8-6DA7-4EBB-9481-88232BAA41D0}" type="slidenum">
              <a:rPr lang="de-DE" altLang="de-DE" sz="1300" smtClean="0"/>
              <a:pPr>
                <a:spcBef>
                  <a:spcPct val="0"/>
                </a:spcBef>
              </a:pPr>
              <a:t>12</a:t>
            </a:fld>
            <a:endParaRPr lang="de-DE" altLang="de-DE" sz="1300"/>
          </a:p>
        </p:txBody>
      </p:sp>
      <p:sp>
        <p:nvSpPr>
          <p:cNvPr id="27651" name="Rectangle 2"/>
          <p:cNvSpPr>
            <a:spLocks noGrp="1" noRot="1" noChangeAspect="1" noChangeArrowheads="1" noTextEdit="1"/>
          </p:cNvSpPr>
          <p:nvPr>
            <p:ph type="sldImg"/>
          </p:nvPr>
        </p:nvSpPr>
        <p:spPr>
          <a:xfrm>
            <a:off x="139700" y="768350"/>
            <a:ext cx="6821488"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7654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A696F11-C5DA-47A9-8498-D31E5F67C4DF}" type="slidenum">
              <a:rPr lang="de-DE" altLang="de-DE" sz="1300" smtClean="0"/>
              <a:pPr>
                <a:spcBef>
                  <a:spcPct val="0"/>
                </a:spcBef>
              </a:pPr>
              <a:t>13</a:t>
            </a:fld>
            <a:endParaRPr lang="de-DE" altLang="de-DE" sz="1300"/>
          </a:p>
        </p:txBody>
      </p:sp>
      <p:sp>
        <p:nvSpPr>
          <p:cNvPr id="29699" name="Rectangle 2"/>
          <p:cNvSpPr>
            <a:spLocks noGrp="1" noRot="1" noChangeAspect="1" noChangeArrowheads="1" noTextEdit="1"/>
          </p:cNvSpPr>
          <p:nvPr>
            <p:ph type="sldImg"/>
          </p:nvPr>
        </p:nvSpPr>
        <p:spPr>
          <a:xfrm>
            <a:off x="141288" y="768350"/>
            <a:ext cx="6821487"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649064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C3ED30A-2D29-467B-BFD1-7ED0A7916494}" type="slidenum">
              <a:rPr lang="de-DE" altLang="de-DE" sz="1300" smtClean="0"/>
              <a:pPr>
                <a:spcBef>
                  <a:spcPct val="0"/>
                </a:spcBef>
              </a:pPr>
              <a:t>14</a:t>
            </a:fld>
            <a:endParaRPr lang="de-DE" altLang="de-DE" sz="1300"/>
          </a:p>
        </p:txBody>
      </p:sp>
      <p:sp>
        <p:nvSpPr>
          <p:cNvPr id="31747" name="Rectangle 2"/>
          <p:cNvSpPr>
            <a:spLocks noGrp="1" noRot="1" noChangeAspect="1" noChangeArrowheads="1" noTextEdit="1"/>
          </p:cNvSpPr>
          <p:nvPr>
            <p:ph type="sldImg"/>
          </p:nvPr>
        </p:nvSpPr>
        <p:spPr>
          <a:xfrm>
            <a:off x="141288" y="768350"/>
            <a:ext cx="6821487"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605226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2C865-4C5F-60C1-5D0B-A70024E42145}"/>
            </a:ext>
          </a:extLst>
        </p:cNvPr>
        <p:cNvGrpSpPr/>
        <p:nvPr/>
      </p:nvGrpSpPr>
      <p:grpSpPr>
        <a:xfrm>
          <a:off x="0" y="0"/>
          <a:ext cx="0" cy="0"/>
          <a:chOff x="0" y="0"/>
          <a:chExt cx="0" cy="0"/>
        </a:xfrm>
      </p:grpSpPr>
      <p:sp>
        <p:nvSpPr>
          <p:cNvPr id="31746" name="Rectangle 7">
            <a:extLst>
              <a:ext uri="{FF2B5EF4-FFF2-40B4-BE49-F238E27FC236}">
                <a16:creationId xmlns:a16="http://schemas.microsoft.com/office/drawing/2014/main" id="{AB381CC0-7663-01D0-72EB-86E1E251519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C3ED30A-2D29-467B-BFD1-7ED0A7916494}" type="slidenum">
              <a:rPr lang="de-DE" altLang="de-DE" sz="1300" smtClean="0"/>
              <a:pPr>
                <a:spcBef>
                  <a:spcPct val="0"/>
                </a:spcBef>
              </a:pPr>
              <a:t>15</a:t>
            </a:fld>
            <a:endParaRPr lang="de-DE" altLang="de-DE" sz="1300"/>
          </a:p>
        </p:txBody>
      </p:sp>
      <p:sp>
        <p:nvSpPr>
          <p:cNvPr id="31747" name="Rectangle 2">
            <a:extLst>
              <a:ext uri="{FF2B5EF4-FFF2-40B4-BE49-F238E27FC236}">
                <a16:creationId xmlns:a16="http://schemas.microsoft.com/office/drawing/2014/main" id="{E0092239-05DE-458B-AB4C-55C0D8FC3786}"/>
              </a:ext>
            </a:extLst>
          </p:cNvPr>
          <p:cNvSpPr>
            <a:spLocks noGrp="1" noRot="1" noChangeAspect="1" noChangeArrowheads="1" noTextEdit="1"/>
          </p:cNvSpPr>
          <p:nvPr>
            <p:ph type="sldImg"/>
          </p:nvPr>
        </p:nvSpPr>
        <p:spPr>
          <a:xfrm>
            <a:off x="141288" y="768350"/>
            <a:ext cx="6821487" cy="3836988"/>
          </a:xfrm>
          <a:ln/>
        </p:spPr>
      </p:sp>
      <p:sp>
        <p:nvSpPr>
          <p:cNvPr id="31748" name="Rectangle 3">
            <a:extLst>
              <a:ext uri="{FF2B5EF4-FFF2-40B4-BE49-F238E27FC236}">
                <a16:creationId xmlns:a16="http://schemas.microsoft.com/office/drawing/2014/main" id="{4C3A1A20-5E2D-533C-9433-6171411A9B6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339742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F647EA4-8915-4987-BE16-07C551CDF5B3}" type="slidenum">
              <a:rPr lang="de-DE" altLang="de-DE" sz="1300" smtClean="0"/>
              <a:pPr>
                <a:spcBef>
                  <a:spcPct val="0"/>
                </a:spcBef>
              </a:pPr>
              <a:t>16</a:t>
            </a:fld>
            <a:endParaRPr lang="de-DE" altLang="de-DE" sz="1300"/>
          </a:p>
        </p:txBody>
      </p:sp>
      <p:sp>
        <p:nvSpPr>
          <p:cNvPr id="35843" name="Rectangle 2"/>
          <p:cNvSpPr>
            <a:spLocks noGrp="1" noRot="1" noChangeAspect="1" noChangeArrowheads="1" noTextEdit="1"/>
          </p:cNvSpPr>
          <p:nvPr>
            <p:ph type="sldImg"/>
          </p:nvPr>
        </p:nvSpPr>
        <p:spPr>
          <a:xfrm>
            <a:off x="141288" y="768350"/>
            <a:ext cx="6821487"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572940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spcBef>
                <a:spcPct val="30000"/>
              </a:spcBef>
              <a:defRPr sz="1200">
                <a:solidFill>
                  <a:schemeClr val="tx1"/>
                </a:solidFill>
                <a:latin typeface="Times New Roman" panose="02020603050405020304" pitchFamily="18" charset="0"/>
              </a:defRPr>
            </a:lvl1pPr>
            <a:lvl2pPr marL="742950" indent="-285750" defTabSz="989013">
              <a:spcBef>
                <a:spcPct val="30000"/>
              </a:spcBef>
              <a:defRPr sz="1200">
                <a:solidFill>
                  <a:schemeClr val="tx1"/>
                </a:solidFill>
                <a:latin typeface="Times New Roman" panose="02020603050405020304" pitchFamily="18" charset="0"/>
              </a:defRPr>
            </a:lvl2pPr>
            <a:lvl3pPr marL="1143000" indent="-228600" defTabSz="989013">
              <a:spcBef>
                <a:spcPct val="30000"/>
              </a:spcBef>
              <a:defRPr sz="1200">
                <a:solidFill>
                  <a:schemeClr val="tx1"/>
                </a:solidFill>
                <a:latin typeface="Times New Roman" panose="02020603050405020304" pitchFamily="18" charset="0"/>
              </a:defRPr>
            </a:lvl3pPr>
            <a:lvl4pPr marL="1600200" indent="-228600" defTabSz="989013">
              <a:spcBef>
                <a:spcPct val="30000"/>
              </a:spcBef>
              <a:defRPr sz="1200">
                <a:solidFill>
                  <a:schemeClr val="tx1"/>
                </a:solidFill>
                <a:latin typeface="Times New Roman" panose="02020603050405020304" pitchFamily="18" charset="0"/>
              </a:defRPr>
            </a:lvl4pPr>
            <a:lvl5pPr marL="2057400" indent="-228600" defTabSz="989013">
              <a:spcBef>
                <a:spcPct val="30000"/>
              </a:spcBef>
              <a:defRPr sz="1200">
                <a:solidFill>
                  <a:schemeClr val="tx1"/>
                </a:solidFill>
                <a:latin typeface="Times New Roman" panose="02020603050405020304" pitchFamily="18" charset="0"/>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EF256E00-6709-497B-A2D6-BA898F6FAD69}" type="slidenum">
              <a:rPr lang="de-DE" altLang="de-DE" sz="1300"/>
              <a:pPr algn="r" eaLnBrk="1" hangingPunct="1">
                <a:spcBef>
                  <a:spcPct val="0"/>
                </a:spcBef>
              </a:pPr>
              <a:t>17</a:t>
            </a:fld>
            <a:endParaRPr lang="de-DE" altLang="de-DE" sz="1300"/>
          </a:p>
        </p:txBody>
      </p:sp>
      <p:sp>
        <p:nvSpPr>
          <p:cNvPr id="37891" name="Rectangle 2"/>
          <p:cNvSpPr>
            <a:spLocks noGrp="1" noRot="1" noChangeAspect="1" noChangeArrowheads="1" noTextEdit="1"/>
          </p:cNvSpPr>
          <p:nvPr>
            <p:ph type="sldImg"/>
          </p:nvPr>
        </p:nvSpPr>
        <p:spPr>
          <a:xfrm>
            <a:off x="141288" y="768350"/>
            <a:ext cx="6821487"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7019157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7691C49-BABC-4733-9A4E-FF8E5EE5FD47}" type="slidenum">
              <a:rPr lang="de-DE" altLang="de-DE" sz="1300" smtClean="0"/>
              <a:pPr>
                <a:spcBef>
                  <a:spcPct val="0"/>
                </a:spcBef>
              </a:pPr>
              <a:t>18</a:t>
            </a:fld>
            <a:endParaRPr lang="de-DE" altLang="de-DE" sz="1300"/>
          </a:p>
        </p:txBody>
      </p:sp>
      <p:sp>
        <p:nvSpPr>
          <p:cNvPr id="39939" name="Rectangle 2"/>
          <p:cNvSpPr>
            <a:spLocks noGrp="1" noRot="1" noChangeAspect="1" noChangeArrowheads="1" noTextEdit="1"/>
          </p:cNvSpPr>
          <p:nvPr>
            <p:ph type="sldImg"/>
          </p:nvPr>
        </p:nvSpPr>
        <p:spPr>
          <a:xfrm>
            <a:off x="141288" y="768350"/>
            <a:ext cx="6821487"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588439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7698B42-9777-4E5C-9697-8638B772D521}" type="slidenum">
              <a:rPr lang="de-DE" altLang="de-DE" sz="1300" smtClean="0"/>
              <a:pPr>
                <a:spcBef>
                  <a:spcPct val="0"/>
                </a:spcBef>
              </a:pPr>
              <a:t>19</a:t>
            </a:fld>
            <a:endParaRPr lang="de-DE" altLang="de-DE" sz="1300"/>
          </a:p>
        </p:txBody>
      </p:sp>
      <p:sp>
        <p:nvSpPr>
          <p:cNvPr id="41987" name="Rectangle 2"/>
          <p:cNvSpPr>
            <a:spLocks noGrp="1" noRot="1" noChangeAspect="1" noChangeArrowheads="1" noTextEdit="1"/>
          </p:cNvSpPr>
          <p:nvPr>
            <p:ph type="sldImg"/>
          </p:nvPr>
        </p:nvSpPr>
        <p:spPr>
          <a:xfrm>
            <a:off x="141288" y="768350"/>
            <a:ext cx="6821487"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2445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164C12F-709A-4A84-8CD4-5706281EE6BC}" type="slidenum">
              <a:rPr lang="de-DE" altLang="de-DE" sz="1300" smtClean="0"/>
              <a:pPr>
                <a:spcBef>
                  <a:spcPct val="0"/>
                </a:spcBef>
              </a:pPr>
              <a:t>20</a:t>
            </a:fld>
            <a:endParaRPr lang="de-DE" altLang="de-DE" sz="1300"/>
          </a:p>
        </p:txBody>
      </p:sp>
      <p:sp>
        <p:nvSpPr>
          <p:cNvPr id="46083" name="Rectangle 2"/>
          <p:cNvSpPr>
            <a:spLocks noGrp="1" noRot="1" noChangeAspect="1" noChangeArrowheads="1" noTextEdit="1"/>
          </p:cNvSpPr>
          <p:nvPr>
            <p:ph type="sldImg"/>
          </p:nvPr>
        </p:nvSpPr>
        <p:spPr>
          <a:xfrm>
            <a:off x="139700" y="768350"/>
            <a:ext cx="6821488"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57591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164C12F-709A-4A84-8CD4-5706281EE6BC}" type="slidenum">
              <a:rPr lang="de-DE" altLang="de-DE" sz="1300" smtClean="0"/>
              <a:pPr>
                <a:spcBef>
                  <a:spcPct val="0"/>
                </a:spcBef>
              </a:pPr>
              <a:t>21</a:t>
            </a:fld>
            <a:endParaRPr lang="de-DE" altLang="de-DE" sz="1300"/>
          </a:p>
        </p:txBody>
      </p:sp>
      <p:sp>
        <p:nvSpPr>
          <p:cNvPr id="46083" name="Rectangle 2"/>
          <p:cNvSpPr>
            <a:spLocks noGrp="1" noRot="1" noChangeAspect="1" noChangeArrowheads="1" noTextEdit="1"/>
          </p:cNvSpPr>
          <p:nvPr>
            <p:ph type="sldImg"/>
          </p:nvPr>
        </p:nvSpPr>
        <p:spPr>
          <a:xfrm>
            <a:off x="139700" y="768350"/>
            <a:ext cx="6821488"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57591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4688705-E411-4E97-A81E-AF233D8FC42C}" type="slidenum">
              <a:rPr lang="de-DE" altLang="de-DE" sz="1300" smtClean="0"/>
              <a:pPr>
                <a:spcBef>
                  <a:spcPct val="0"/>
                </a:spcBef>
              </a:pPr>
              <a:t>22</a:t>
            </a:fld>
            <a:endParaRPr lang="de-DE" altLang="de-DE" sz="1300"/>
          </a:p>
        </p:txBody>
      </p:sp>
      <p:sp>
        <p:nvSpPr>
          <p:cNvPr id="48131" name="Rectangle 2"/>
          <p:cNvSpPr>
            <a:spLocks noGrp="1" noRot="1" noChangeAspect="1" noChangeArrowheads="1" noTextEdit="1"/>
          </p:cNvSpPr>
          <p:nvPr>
            <p:ph type="sldImg"/>
          </p:nvPr>
        </p:nvSpPr>
        <p:spPr>
          <a:xfrm>
            <a:off x="139700" y="768350"/>
            <a:ext cx="6821488"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728235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65D4452-46F4-4AAC-B6DF-8428EB906B1E}" type="slidenum">
              <a:rPr lang="de-DE" altLang="de-DE" sz="1300" smtClean="0"/>
              <a:pPr>
                <a:spcBef>
                  <a:spcPct val="0"/>
                </a:spcBef>
              </a:pPr>
              <a:t>23</a:t>
            </a:fld>
            <a:endParaRPr lang="de-DE" altLang="de-DE" sz="1300"/>
          </a:p>
        </p:txBody>
      </p:sp>
      <p:sp>
        <p:nvSpPr>
          <p:cNvPr id="54275" name="Rectangle 2"/>
          <p:cNvSpPr>
            <a:spLocks noGrp="1" noRot="1" noChangeAspect="1" noChangeArrowheads="1" noTextEdit="1"/>
          </p:cNvSpPr>
          <p:nvPr>
            <p:ph type="sldImg"/>
          </p:nvPr>
        </p:nvSpPr>
        <p:spPr>
          <a:xfrm>
            <a:off x="139700" y="768350"/>
            <a:ext cx="6821488"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810030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65D4452-46F4-4AAC-B6DF-8428EB906B1E}" type="slidenum">
              <a:rPr lang="de-DE" altLang="de-DE" sz="1300" smtClean="0"/>
              <a:pPr>
                <a:spcBef>
                  <a:spcPct val="0"/>
                </a:spcBef>
              </a:pPr>
              <a:t>24</a:t>
            </a:fld>
            <a:endParaRPr lang="de-DE" altLang="de-DE" sz="1300"/>
          </a:p>
        </p:txBody>
      </p:sp>
      <p:sp>
        <p:nvSpPr>
          <p:cNvPr id="54275" name="Rectangle 2"/>
          <p:cNvSpPr>
            <a:spLocks noGrp="1" noRot="1" noChangeAspect="1" noChangeArrowheads="1" noTextEdit="1"/>
          </p:cNvSpPr>
          <p:nvPr>
            <p:ph type="sldImg"/>
          </p:nvPr>
        </p:nvSpPr>
        <p:spPr>
          <a:xfrm>
            <a:off x="139700" y="768350"/>
            <a:ext cx="6821488"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810030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65D4452-46F4-4AAC-B6DF-8428EB906B1E}" type="slidenum">
              <a:rPr lang="de-DE" altLang="de-DE" sz="1300" smtClean="0"/>
              <a:pPr>
                <a:spcBef>
                  <a:spcPct val="0"/>
                </a:spcBef>
              </a:pPr>
              <a:t>25</a:t>
            </a:fld>
            <a:endParaRPr lang="de-DE" altLang="de-DE" sz="1300"/>
          </a:p>
        </p:txBody>
      </p:sp>
      <p:sp>
        <p:nvSpPr>
          <p:cNvPr id="54275" name="Rectangle 2"/>
          <p:cNvSpPr>
            <a:spLocks noGrp="1" noRot="1" noChangeAspect="1" noChangeArrowheads="1" noTextEdit="1"/>
          </p:cNvSpPr>
          <p:nvPr>
            <p:ph type="sldImg"/>
          </p:nvPr>
        </p:nvSpPr>
        <p:spPr>
          <a:xfrm>
            <a:off x="139700" y="768350"/>
            <a:ext cx="6821488"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810030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0D2777B-CCB3-46D6-993F-081CBD991579}" type="slidenum">
              <a:rPr lang="de-DE" altLang="de-DE" sz="1300" smtClean="0"/>
              <a:pPr>
                <a:spcBef>
                  <a:spcPct val="0"/>
                </a:spcBef>
              </a:pPr>
              <a:t>26</a:t>
            </a:fld>
            <a:endParaRPr lang="de-DE" altLang="de-DE" sz="1300"/>
          </a:p>
        </p:txBody>
      </p:sp>
      <p:sp>
        <p:nvSpPr>
          <p:cNvPr id="56323" name="Rectangle 2"/>
          <p:cNvSpPr>
            <a:spLocks noGrp="1" noRot="1" noChangeAspect="1" noChangeArrowheads="1" noTextEdit="1"/>
          </p:cNvSpPr>
          <p:nvPr>
            <p:ph type="sldImg"/>
          </p:nvPr>
        </p:nvSpPr>
        <p:spPr>
          <a:xfrm>
            <a:off x="139700" y="768350"/>
            <a:ext cx="6821488"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81950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E260A90-0610-478A-8684-293E309652B9}" type="slidenum">
              <a:rPr lang="de-DE" altLang="de-DE" sz="1300" smtClean="0"/>
              <a:pPr>
                <a:spcBef>
                  <a:spcPct val="0"/>
                </a:spcBef>
              </a:pPr>
              <a:t>27</a:t>
            </a:fld>
            <a:endParaRPr lang="de-DE"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56218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E260A90-0610-478A-8684-293E309652B9}" type="slidenum">
              <a:rPr lang="de-DE" altLang="de-DE" sz="1300" smtClean="0"/>
              <a:pPr>
                <a:spcBef>
                  <a:spcPct val="0"/>
                </a:spcBef>
              </a:pPr>
              <a:t>28</a:t>
            </a:fld>
            <a:endParaRPr lang="de-DE"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56218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E260A90-0610-478A-8684-293E309652B9}" type="slidenum">
              <a:rPr lang="de-DE" altLang="de-DE" sz="1300" smtClean="0"/>
              <a:pPr>
                <a:spcBef>
                  <a:spcPct val="0"/>
                </a:spcBef>
              </a:pPr>
              <a:t>29</a:t>
            </a:fld>
            <a:endParaRPr lang="de-DE"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56218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E260A90-0610-478A-8684-293E309652B9}" type="slidenum">
              <a:rPr lang="de-DE" altLang="de-DE" sz="1300" smtClean="0"/>
              <a:pPr>
                <a:spcBef>
                  <a:spcPct val="0"/>
                </a:spcBef>
              </a:pPr>
              <a:t>30</a:t>
            </a:fld>
            <a:endParaRPr lang="de-DE"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56218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E260A90-0610-478A-8684-293E309652B9}" type="slidenum">
              <a:rPr lang="de-DE" altLang="de-DE" sz="1300" smtClean="0"/>
              <a:pPr>
                <a:spcBef>
                  <a:spcPct val="0"/>
                </a:spcBef>
              </a:pPr>
              <a:t>31</a:t>
            </a:fld>
            <a:endParaRPr lang="de-DE"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56218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E260A90-0610-478A-8684-293E309652B9}" type="slidenum">
              <a:rPr lang="de-DE" altLang="de-DE" sz="1300" smtClean="0"/>
              <a:pPr>
                <a:spcBef>
                  <a:spcPct val="0"/>
                </a:spcBef>
              </a:pPr>
              <a:t>32</a:t>
            </a:fld>
            <a:endParaRPr lang="de-DE"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56218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E260A90-0610-478A-8684-293E309652B9}" type="slidenum">
              <a:rPr lang="de-DE" altLang="de-DE" sz="1300" smtClean="0"/>
              <a:pPr>
                <a:spcBef>
                  <a:spcPct val="0"/>
                </a:spcBef>
              </a:pPr>
              <a:t>33</a:t>
            </a:fld>
            <a:endParaRPr lang="de-DE"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56218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E260A90-0610-478A-8684-293E309652B9}" type="slidenum">
              <a:rPr lang="de-DE" altLang="de-DE" sz="1300" smtClean="0"/>
              <a:pPr>
                <a:spcBef>
                  <a:spcPct val="0"/>
                </a:spcBef>
              </a:pPr>
              <a:t>34</a:t>
            </a:fld>
            <a:endParaRPr lang="de-DE"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56218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E260A90-0610-478A-8684-293E309652B9}" type="slidenum">
              <a:rPr lang="de-DE" altLang="de-DE" sz="1300" smtClean="0"/>
              <a:pPr>
                <a:spcBef>
                  <a:spcPct val="0"/>
                </a:spcBef>
              </a:pPr>
              <a:t>35</a:t>
            </a:fld>
            <a:endParaRPr lang="de-DE"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56218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1812555-4D16-4432-8DC3-728324382252}" type="slidenum">
              <a:rPr lang="de-DE" altLang="de-DE" sz="1300" smtClean="0"/>
              <a:pPr>
                <a:spcBef>
                  <a:spcPct val="0"/>
                </a:spcBef>
              </a:pPr>
              <a:t>36</a:t>
            </a:fld>
            <a:endParaRPr lang="de-DE" altLang="de-DE" sz="1300"/>
          </a:p>
        </p:txBody>
      </p:sp>
      <p:sp>
        <p:nvSpPr>
          <p:cNvPr id="74755" name="Rectangle 2"/>
          <p:cNvSpPr>
            <a:spLocks noGrp="1" noRot="1" noChangeAspect="1" noChangeArrowheads="1" noTextEdit="1"/>
          </p:cNvSpPr>
          <p:nvPr>
            <p:ph type="sldImg"/>
          </p:nvPr>
        </p:nvSpPr>
        <p:spPr>
          <a:xfrm>
            <a:off x="139700" y="768350"/>
            <a:ext cx="6821488"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569309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058BA01-EA33-48AE-9F48-B3F31E6BF992}" type="slidenum">
              <a:rPr lang="de-DE" altLang="de-DE" sz="1300" smtClean="0"/>
              <a:pPr>
                <a:spcBef>
                  <a:spcPct val="0"/>
                </a:spcBef>
              </a:pPr>
              <a:t>37</a:t>
            </a:fld>
            <a:endParaRPr lang="de-DE" altLang="de-DE" sz="1300"/>
          </a:p>
        </p:txBody>
      </p:sp>
      <p:sp>
        <p:nvSpPr>
          <p:cNvPr id="76803" name="Rectangle 2"/>
          <p:cNvSpPr>
            <a:spLocks noGrp="1" noRot="1" noChangeAspect="1" noChangeArrowheads="1" noTextEdit="1"/>
          </p:cNvSpPr>
          <p:nvPr>
            <p:ph type="sldImg"/>
          </p:nvPr>
        </p:nvSpPr>
        <p:spPr>
          <a:xfrm>
            <a:off x="139700" y="768350"/>
            <a:ext cx="6821488"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22114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058BA01-EA33-48AE-9F48-B3F31E6BF992}" type="slidenum">
              <a:rPr lang="de-DE" altLang="de-DE" sz="1300" smtClean="0"/>
              <a:pPr>
                <a:spcBef>
                  <a:spcPct val="0"/>
                </a:spcBef>
              </a:pPr>
              <a:t>38</a:t>
            </a:fld>
            <a:endParaRPr lang="de-DE" altLang="de-DE" sz="1300"/>
          </a:p>
        </p:txBody>
      </p:sp>
      <p:sp>
        <p:nvSpPr>
          <p:cNvPr id="76803" name="Rectangle 2"/>
          <p:cNvSpPr>
            <a:spLocks noGrp="1" noRot="1" noChangeAspect="1" noChangeArrowheads="1" noTextEdit="1"/>
          </p:cNvSpPr>
          <p:nvPr>
            <p:ph type="sldImg"/>
          </p:nvPr>
        </p:nvSpPr>
        <p:spPr>
          <a:xfrm>
            <a:off x="139700" y="768350"/>
            <a:ext cx="6821488"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22114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058BA01-EA33-48AE-9F48-B3F31E6BF992}" type="slidenum">
              <a:rPr lang="de-DE" altLang="de-DE" sz="1300" smtClean="0"/>
              <a:pPr>
                <a:spcBef>
                  <a:spcPct val="0"/>
                </a:spcBef>
              </a:pPr>
              <a:t>39</a:t>
            </a:fld>
            <a:endParaRPr lang="de-DE" altLang="de-DE" sz="1300"/>
          </a:p>
        </p:txBody>
      </p:sp>
      <p:sp>
        <p:nvSpPr>
          <p:cNvPr id="76803" name="Rectangle 2"/>
          <p:cNvSpPr>
            <a:spLocks noGrp="1" noRot="1" noChangeAspect="1" noChangeArrowheads="1" noTextEdit="1"/>
          </p:cNvSpPr>
          <p:nvPr>
            <p:ph type="sldImg"/>
          </p:nvPr>
        </p:nvSpPr>
        <p:spPr>
          <a:xfrm>
            <a:off x="139700" y="768350"/>
            <a:ext cx="6821488"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22114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058BA01-EA33-48AE-9F48-B3F31E6BF992}" type="slidenum">
              <a:rPr lang="de-DE" altLang="de-DE" sz="1300" smtClean="0"/>
              <a:pPr>
                <a:spcBef>
                  <a:spcPct val="0"/>
                </a:spcBef>
              </a:pPr>
              <a:t>40</a:t>
            </a:fld>
            <a:endParaRPr lang="de-DE" altLang="de-DE" sz="1300"/>
          </a:p>
        </p:txBody>
      </p:sp>
      <p:sp>
        <p:nvSpPr>
          <p:cNvPr id="76803" name="Rectangle 2"/>
          <p:cNvSpPr>
            <a:spLocks noGrp="1" noRot="1" noChangeAspect="1" noChangeArrowheads="1" noTextEdit="1"/>
          </p:cNvSpPr>
          <p:nvPr>
            <p:ph type="sldImg"/>
          </p:nvPr>
        </p:nvSpPr>
        <p:spPr>
          <a:xfrm>
            <a:off x="139700" y="768350"/>
            <a:ext cx="6821488"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22114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058BA01-EA33-48AE-9F48-B3F31E6BF992}" type="slidenum">
              <a:rPr lang="de-DE" altLang="de-DE" sz="1300" smtClean="0"/>
              <a:pPr>
                <a:spcBef>
                  <a:spcPct val="0"/>
                </a:spcBef>
              </a:pPr>
              <a:t>41</a:t>
            </a:fld>
            <a:endParaRPr lang="de-DE" altLang="de-DE" sz="1300"/>
          </a:p>
        </p:txBody>
      </p:sp>
      <p:sp>
        <p:nvSpPr>
          <p:cNvPr id="76803" name="Rectangle 2"/>
          <p:cNvSpPr>
            <a:spLocks noGrp="1" noRot="1" noChangeAspect="1" noChangeArrowheads="1" noTextEdit="1"/>
          </p:cNvSpPr>
          <p:nvPr>
            <p:ph type="sldImg"/>
          </p:nvPr>
        </p:nvSpPr>
        <p:spPr>
          <a:xfrm>
            <a:off x="139700" y="768350"/>
            <a:ext cx="6821488"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22114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058BA01-EA33-48AE-9F48-B3F31E6BF992}" type="slidenum">
              <a:rPr lang="de-DE" altLang="de-DE" sz="1300" smtClean="0"/>
              <a:pPr>
                <a:spcBef>
                  <a:spcPct val="0"/>
                </a:spcBef>
              </a:pPr>
              <a:t>42</a:t>
            </a:fld>
            <a:endParaRPr lang="de-DE" altLang="de-DE" sz="1300"/>
          </a:p>
        </p:txBody>
      </p:sp>
      <p:sp>
        <p:nvSpPr>
          <p:cNvPr id="76803" name="Rectangle 2"/>
          <p:cNvSpPr>
            <a:spLocks noGrp="1" noRot="1" noChangeAspect="1" noChangeArrowheads="1" noTextEdit="1"/>
          </p:cNvSpPr>
          <p:nvPr>
            <p:ph type="sldImg"/>
          </p:nvPr>
        </p:nvSpPr>
        <p:spPr>
          <a:xfrm>
            <a:off x="139700" y="768350"/>
            <a:ext cx="6821488"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22114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058BA01-EA33-48AE-9F48-B3F31E6BF992}" type="slidenum">
              <a:rPr lang="de-DE" altLang="de-DE" sz="1300" smtClean="0"/>
              <a:pPr>
                <a:spcBef>
                  <a:spcPct val="0"/>
                </a:spcBef>
              </a:pPr>
              <a:t>43</a:t>
            </a:fld>
            <a:endParaRPr lang="de-DE" altLang="de-DE" sz="1300"/>
          </a:p>
        </p:txBody>
      </p:sp>
      <p:sp>
        <p:nvSpPr>
          <p:cNvPr id="76803" name="Rectangle 2"/>
          <p:cNvSpPr>
            <a:spLocks noGrp="1" noRot="1" noChangeAspect="1" noChangeArrowheads="1" noTextEdit="1"/>
          </p:cNvSpPr>
          <p:nvPr>
            <p:ph type="sldImg"/>
          </p:nvPr>
        </p:nvSpPr>
        <p:spPr>
          <a:xfrm>
            <a:off x="139700" y="768350"/>
            <a:ext cx="6821488"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221149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058BA01-EA33-48AE-9F48-B3F31E6BF992}" type="slidenum">
              <a:rPr lang="de-DE" altLang="de-DE" sz="1300" smtClean="0"/>
              <a:pPr>
                <a:spcBef>
                  <a:spcPct val="0"/>
                </a:spcBef>
              </a:pPr>
              <a:t>44</a:t>
            </a:fld>
            <a:endParaRPr lang="de-DE" altLang="de-DE" sz="1300"/>
          </a:p>
        </p:txBody>
      </p:sp>
      <p:sp>
        <p:nvSpPr>
          <p:cNvPr id="76803" name="Rectangle 2"/>
          <p:cNvSpPr>
            <a:spLocks noGrp="1" noRot="1" noChangeAspect="1" noChangeArrowheads="1" noTextEdit="1"/>
          </p:cNvSpPr>
          <p:nvPr>
            <p:ph type="sldImg"/>
          </p:nvPr>
        </p:nvSpPr>
        <p:spPr>
          <a:xfrm>
            <a:off x="139700" y="768350"/>
            <a:ext cx="6821488"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22114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AED5AAF-ABDD-4670-B326-3AE6A86A92C3}" type="slidenum">
              <a:rPr lang="de-DE" altLang="de-DE" sz="1300" smtClean="0"/>
              <a:pPr>
                <a:spcBef>
                  <a:spcPct val="0"/>
                </a:spcBef>
              </a:pPr>
              <a:t>45</a:t>
            </a:fld>
            <a:endParaRPr lang="de-DE" altLang="de-DE" sz="1300"/>
          </a:p>
        </p:txBody>
      </p:sp>
      <p:sp>
        <p:nvSpPr>
          <p:cNvPr id="91139" name="Rectangle 2"/>
          <p:cNvSpPr>
            <a:spLocks noGrp="1" noRot="1" noChangeAspect="1" noChangeArrowheads="1" noTextEdit="1"/>
          </p:cNvSpPr>
          <p:nvPr>
            <p:ph type="sldImg"/>
          </p:nvPr>
        </p:nvSpPr>
        <p:spPr>
          <a:xfrm>
            <a:off x="139700" y="768350"/>
            <a:ext cx="6821488"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6377498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5F56294-97FE-434E-8F0E-988E497844B4}" type="slidenum">
              <a:rPr lang="de-DE" altLang="de-DE" sz="1300" smtClean="0"/>
              <a:pPr>
                <a:spcBef>
                  <a:spcPct val="0"/>
                </a:spcBef>
              </a:pPr>
              <a:t>46</a:t>
            </a:fld>
            <a:endParaRPr lang="de-DE" altLang="de-DE" sz="1300"/>
          </a:p>
        </p:txBody>
      </p:sp>
      <p:sp>
        <p:nvSpPr>
          <p:cNvPr id="93187" name="Rectangle 2"/>
          <p:cNvSpPr>
            <a:spLocks noGrp="1" noRot="1" noChangeAspect="1" noChangeArrowheads="1" noTextEdit="1"/>
          </p:cNvSpPr>
          <p:nvPr>
            <p:ph type="sldImg"/>
          </p:nvPr>
        </p:nvSpPr>
        <p:spPr>
          <a:xfrm>
            <a:off x="139700" y="768350"/>
            <a:ext cx="6821488"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641988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5F56294-97FE-434E-8F0E-988E497844B4}" type="slidenum">
              <a:rPr lang="de-DE" altLang="de-DE" sz="1300" smtClean="0"/>
              <a:pPr>
                <a:spcBef>
                  <a:spcPct val="0"/>
                </a:spcBef>
              </a:pPr>
              <a:t>47</a:t>
            </a:fld>
            <a:endParaRPr lang="de-DE" altLang="de-DE" sz="1300"/>
          </a:p>
        </p:txBody>
      </p:sp>
      <p:sp>
        <p:nvSpPr>
          <p:cNvPr id="93187" name="Rectangle 2"/>
          <p:cNvSpPr>
            <a:spLocks noGrp="1" noRot="1" noChangeAspect="1" noChangeArrowheads="1" noTextEdit="1"/>
          </p:cNvSpPr>
          <p:nvPr>
            <p:ph type="sldImg"/>
          </p:nvPr>
        </p:nvSpPr>
        <p:spPr>
          <a:xfrm>
            <a:off x="139700" y="768350"/>
            <a:ext cx="6821488"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641988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5F56294-97FE-434E-8F0E-988E497844B4}" type="slidenum">
              <a:rPr lang="de-DE" altLang="de-DE" sz="1300" smtClean="0"/>
              <a:pPr>
                <a:spcBef>
                  <a:spcPct val="0"/>
                </a:spcBef>
              </a:pPr>
              <a:t>48</a:t>
            </a:fld>
            <a:endParaRPr lang="de-DE" altLang="de-DE" sz="1300"/>
          </a:p>
        </p:txBody>
      </p:sp>
      <p:sp>
        <p:nvSpPr>
          <p:cNvPr id="93187" name="Rectangle 2"/>
          <p:cNvSpPr>
            <a:spLocks noGrp="1" noRot="1" noChangeAspect="1" noChangeArrowheads="1" noTextEdit="1"/>
          </p:cNvSpPr>
          <p:nvPr>
            <p:ph type="sldImg"/>
          </p:nvPr>
        </p:nvSpPr>
        <p:spPr>
          <a:xfrm>
            <a:off x="139700" y="768350"/>
            <a:ext cx="6821488"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641988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5F56294-97FE-434E-8F0E-988E497844B4}" type="slidenum">
              <a:rPr lang="de-DE" altLang="de-DE" sz="1300" smtClean="0"/>
              <a:pPr>
                <a:spcBef>
                  <a:spcPct val="0"/>
                </a:spcBef>
              </a:pPr>
              <a:t>49</a:t>
            </a:fld>
            <a:endParaRPr lang="de-DE" altLang="de-DE" sz="1300"/>
          </a:p>
        </p:txBody>
      </p:sp>
      <p:sp>
        <p:nvSpPr>
          <p:cNvPr id="93187" name="Rectangle 2"/>
          <p:cNvSpPr>
            <a:spLocks noGrp="1" noRot="1" noChangeAspect="1" noChangeArrowheads="1" noTextEdit="1"/>
          </p:cNvSpPr>
          <p:nvPr>
            <p:ph type="sldImg"/>
          </p:nvPr>
        </p:nvSpPr>
        <p:spPr>
          <a:xfrm>
            <a:off x="139700" y="768350"/>
            <a:ext cx="6821488"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64198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5F56294-97FE-434E-8F0E-988E497844B4}" type="slidenum">
              <a:rPr lang="de-DE" altLang="de-DE" sz="1300" smtClean="0"/>
              <a:pPr>
                <a:spcBef>
                  <a:spcPct val="0"/>
                </a:spcBef>
              </a:pPr>
              <a:t>50</a:t>
            </a:fld>
            <a:endParaRPr lang="de-DE" altLang="de-DE" sz="1300"/>
          </a:p>
        </p:txBody>
      </p:sp>
      <p:sp>
        <p:nvSpPr>
          <p:cNvPr id="93187" name="Rectangle 2"/>
          <p:cNvSpPr>
            <a:spLocks noGrp="1" noRot="1" noChangeAspect="1" noChangeArrowheads="1" noTextEdit="1"/>
          </p:cNvSpPr>
          <p:nvPr>
            <p:ph type="sldImg"/>
          </p:nvPr>
        </p:nvSpPr>
        <p:spPr>
          <a:xfrm>
            <a:off x="139700" y="768350"/>
            <a:ext cx="6821488"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641988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5F56294-97FE-434E-8F0E-988E497844B4}" type="slidenum">
              <a:rPr lang="de-DE" altLang="de-DE" sz="1300" smtClean="0"/>
              <a:pPr>
                <a:spcBef>
                  <a:spcPct val="0"/>
                </a:spcBef>
              </a:pPr>
              <a:t>51</a:t>
            </a:fld>
            <a:endParaRPr lang="de-DE" altLang="de-DE" sz="1300"/>
          </a:p>
        </p:txBody>
      </p:sp>
      <p:sp>
        <p:nvSpPr>
          <p:cNvPr id="93187" name="Rectangle 2"/>
          <p:cNvSpPr>
            <a:spLocks noGrp="1" noRot="1" noChangeAspect="1" noChangeArrowheads="1" noTextEdit="1"/>
          </p:cNvSpPr>
          <p:nvPr>
            <p:ph type="sldImg"/>
          </p:nvPr>
        </p:nvSpPr>
        <p:spPr>
          <a:xfrm>
            <a:off x="139700" y="768350"/>
            <a:ext cx="6821488"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641988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5F56294-97FE-434E-8F0E-988E497844B4}" type="slidenum">
              <a:rPr lang="de-DE" altLang="de-DE" sz="1300" smtClean="0"/>
              <a:pPr>
                <a:spcBef>
                  <a:spcPct val="0"/>
                </a:spcBef>
              </a:pPr>
              <a:t>52</a:t>
            </a:fld>
            <a:endParaRPr lang="de-DE" altLang="de-DE" sz="1300"/>
          </a:p>
        </p:txBody>
      </p:sp>
      <p:sp>
        <p:nvSpPr>
          <p:cNvPr id="93187" name="Rectangle 2"/>
          <p:cNvSpPr>
            <a:spLocks noGrp="1" noRot="1" noChangeAspect="1" noChangeArrowheads="1" noTextEdit="1"/>
          </p:cNvSpPr>
          <p:nvPr>
            <p:ph type="sldImg"/>
          </p:nvPr>
        </p:nvSpPr>
        <p:spPr>
          <a:xfrm>
            <a:off x="139700" y="768350"/>
            <a:ext cx="6821488"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641988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5F56294-97FE-434E-8F0E-988E497844B4}" type="slidenum">
              <a:rPr lang="de-DE" altLang="de-DE" sz="1300" smtClean="0"/>
              <a:pPr>
                <a:spcBef>
                  <a:spcPct val="0"/>
                </a:spcBef>
              </a:pPr>
              <a:t>53</a:t>
            </a:fld>
            <a:endParaRPr lang="de-DE" altLang="de-DE" sz="1300"/>
          </a:p>
        </p:txBody>
      </p:sp>
      <p:sp>
        <p:nvSpPr>
          <p:cNvPr id="93187" name="Rectangle 2"/>
          <p:cNvSpPr>
            <a:spLocks noGrp="1" noRot="1" noChangeAspect="1" noChangeArrowheads="1" noTextEdit="1"/>
          </p:cNvSpPr>
          <p:nvPr>
            <p:ph type="sldImg"/>
          </p:nvPr>
        </p:nvSpPr>
        <p:spPr>
          <a:xfrm>
            <a:off x="139700" y="768350"/>
            <a:ext cx="6821488"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641988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5F56294-97FE-434E-8F0E-988E497844B4}" type="slidenum">
              <a:rPr lang="de-DE" altLang="de-DE" sz="1300" smtClean="0"/>
              <a:pPr>
                <a:spcBef>
                  <a:spcPct val="0"/>
                </a:spcBef>
              </a:pPr>
              <a:t>54</a:t>
            </a:fld>
            <a:endParaRPr lang="de-DE" altLang="de-DE" sz="1300"/>
          </a:p>
        </p:txBody>
      </p:sp>
      <p:sp>
        <p:nvSpPr>
          <p:cNvPr id="93187" name="Rectangle 2"/>
          <p:cNvSpPr>
            <a:spLocks noGrp="1" noRot="1" noChangeAspect="1" noChangeArrowheads="1" noTextEdit="1"/>
          </p:cNvSpPr>
          <p:nvPr>
            <p:ph type="sldImg"/>
          </p:nvPr>
        </p:nvSpPr>
        <p:spPr>
          <a:xfrm>
            <a:off x="139700" y="768350"/>
            <a:ext cx="6821488"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641988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BD97A0E-E3C3-4E68-BA22-94835BBB57A7}" type="slidenum">
              <a:rPr lang="de-DE" altLang="de-DE" sz="1300" smtClean="0"/>
              <a:pPr>
                <a:spcBef>
                  <a:spcPct val="0"/>
                </a:spcBef>
              </a:pPr>
              <a:t>55</a:t>
            </a:fld>
            <a:endParaRPr lang="de-DE" altLang="de-DE" sz="1300"/>
          </a:p>
        </p:txBody>
      </p:sp>
      <p:sp>
        <p:nvSpPr>
          <p:cNvPr id="109571" name="Rectangle 2"/>
          <p:cNvSpPr>
            <a:spLocks noGrp="1" noRot="1" noChangeAspect="1" noChangeArrowheads="1" noTextEdit="1"/>
          </p:cNvSpPr>
          <p:nvPr>
            <p:ph type="sldImg"/>
          </p:nvPr>
        </p:nvSpPr>
        <p:spPr>
          <a:xfrm>
            <a:off x="139700" y="768350"/>
            <a:ext cx="6821488"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6031443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251D546-E3B4-40F3-945E-A1B7490F2CD7}" type="slidenum">
              <a:rPr lang="de-DE" altLang="de-DE" sz="1300" smtClean="0"/>
              <a:pPr>
                <a:spcBef>
                  <a:spcPct val="0"/>
                </a:spcBef>
              </a:pPr>
              <a:t>56</a:t>
            </a:fld>
            <a:endParaRPr lang="de-DE" altLang="de-DE" sz="1300"/>
          </a:p>
        </p:txBody>
      </p:sp>
      <p:sp>
        <p:nvSpPr>
          <p:cNvPr id="111619" name="Rectangle 2"/>
          <p:cNvSpPr>
            <a:spLocks noGrp="1" noRot="1" noChangeAspect="1" noChangeArrowheads="1" noTextEdit="1"/>
          </p:cNvSpPr>
          <p:nvPr>
            <p:ph type="sldImg"/>
          </p:nvPr>
        </p:nvSpPr>
        <p:spPr>
          <a:xfrm>
            <a:off x="139700" y="768350"/>
            <a:ext cx="6821488"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516444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251D546-E3B4-40F3-945E-A1B7490F2CD7}" type="slidenum">
              <a:rPr lang="de-DE" altLang="de-DE" sz="1300" smtClean="0"/>
              <a:pPr>
                <a:spcBef>
                  <a:spcPct val="0"/>
                </a:spcBef>
              </a:pPr>
              <a:t>57</a:t>
            </a:fld>
            <a:endParaRPr lang="de-DE" altLang="de-DE" sz="1300"/>
          </a:p>
        </p:txBody>
      </p:sp>
      <p:sp>
        <p:nvSpPr>
          <p:cNvPr id="111619" name="Rectangle 2"/>
          <p:cNvSpPr>
            <a:spLocks noGrp="1" noRot="1" noChangeAspect="1" noChangeArrowheads="1" noTextEdit="1"/>
          </p:cNvSpPr>
          <p:nvPr>
            <p:ph type="sldImg"/>
          </p:nvPr>
        </p:nvSpPr>
        <p:spPr>
          <a:xfrm>
            <a:off x="139700" y="768350"/>
            <a:ext cx="6821488"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516444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251D546-E3B4-40F3-945E-A1B7490F2CD7}" type="slidenum">
              <a:rPr lang="de-DE" altLang="de-DE" sz="1300" smtClean="0"/>
              <a:pPr>
                <a:spcBef>
                  <a:spcPct val="0"/>
                </a:spcBef>
              </a:pPr>
              <a:t>58</a:t>
            </a:fld>
            <a:endParaRPr lang="de-DE" altLang="de-DE" sz="1300"/>
          </a:p>
        </p:txBody>
      </p:sp>
      <p:sp>
        <p:nvSpPr>
          <p:cNvPr id="111619" name="Rectangle 2"/>
          <p:cNvSpPr>
            <a:spLocks noGrp="1" noRot="1" noChangeAspect="1" noChangeArrowheads="1" noTextEdit="1"/>
          </p:cNvSpPr>
          <p:nvPr>
            <p:ph type="sldImg"/>
          </p:nvPr>
        </p:nvSpPr>
        <p:spPr>
          <a:xfrm>
            <a:off x="139700" y="768350"/>
            <a:ext cx="6821488"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516444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251D546-E3B4-40F3-945E-A1B7490F2CD7}" type="slidenum">
              <a:rPr lang="de-DE" altLang="de-DE" sz="1300" smtClean="0"/>
              <a:pPr>
                <a:spcBef>
                  <a:spcPct val="0"/>
                </a:spcBef>
              </a:pPr>
              <a:t>59</a:t>
            </a:fld>
            <a:endParaRPr lang="de-DE" altLang="de-DE" sz="1300"/>
          </a:p>
        </p:txBody>
      </p:sp>
      <p:sp>
        <p:nvSpPr>
          <p:cNvPr id="111619" name="Rectangle 2"/>
          <p:cNvSpPr>
            <a:spLocks noGrp="1" noRot="1" noChangeAspect="1" noChangeArrowheads="1" noTextEdit="1"/>
          </p:cNvSpPr>
          <p:nvPr>
            <p:ph type="sldImg"/>
          </p:nvPr>
        </p:nvSpPr>
        <p:spPr>
          <a:xfrm>
            <a:off x="139700" y="768350"/>
            <a:ext cx="6821488"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516444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251D546-E3B4-40F3-945E-A1B7490F2CD7}" type="slidenum">
              <a:rPr lang="de-DE" altLang="de-DE" sz="1300" smtClean="0"/>
              <a:pPr>
                <a:spcBef>
                  <a:spcPct val="0"/>
                </a:spcBef>
              </a:pPr>
              <a:t>60</a:t>
            </a:fld>
            <a:endParaRPr lang="de-DE" altLang="de-DE" sz="1300"/>
          </a:p>
        </p:txBody>
      </p:sp>
      <p:sp>
        <p:nvSpPr>
          <p:cNvPr id="111619" name="Rectangle 2"/>
          <p:cNvSpPr>
            <a:spLocks noGrp="1" noRot="1" noChangeAspect="1" noChangeArrowheads="1" noTextEdit="1"/>
          </p:cNvSpPr>
          <p:nvPr>
            <p:ph type="sldImg"/>
          </p:nvPr>
        </p:nvSpPr>
        <p:spPr>
          <a:xfrm>
            <a:off x="139700" y="768350"/>
            <a:ext cx="6821488"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516444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251D546-E3B4-40F3-945E-A1B7490F2CD7}" type="slidenum">
              <a:rPr lang="de-DE" altLang="de-DE" sz="1300" smtClean="0"/>
              <a:pPr>
                <a:spcBef>
                  <a:spcPct val="0"/>
                </a:spcBef>
              </a:pPr>
              <a:t>61</a:t>
            </a:fld>
            <a:endParaRPr lang="de-DE" altLang="de-DE" sz="1300"/>
          </a:p>
        </p:txBody>
      </p:sp>
      <p:sp>
        <p:nvSpPr>
          <p:cNvPr id="111619" name="Rectangle 2"/>
          <p:cNvSpPr>
            <a:spLocks noGrp="1" noRot="1" noChangeAspect="1" noChangeArrowheads="1" noTextEdit="1"/>
          </p:cNvSpPr>
          <p:nvPr>
            <p:ph type="sldImg"/>
          </p:nvPr>
        </p:nvSpPr>
        <p:spPr>
          <a:xfrm>
            <a:off x="139700" y="768350"/>
            <a:ext cx="6821488"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516444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251D546-E3B4-40F3-945E-A1B7490F2CD7}" type="slidenum">
              <a:rPr lang="de-DE" altLang="de-DE" sz="1300" smtClean="0"/>
              <a:pPr>
                <a:spcBef>
                  <a:spcPct val="0"/>
                </a:spcBef>
              </a:pPr>
              <a:t>62</a:t>
            </a:fld>
            <a:endParaRPr lang="de-DE" altLang="de-DE" sz="1300"/>
          </a:p>
        </p:txBody>
      </p:sp>
      <p:sp>
        <p:nvSpPr>
          <p:cNvPr id="111619" name="Rectangle 2"/>
          <p:cNvSpPr>
            <a:spLocks noGrp="1" noRot="1" noChangeAspect="1" noChangeArrowheads="1" noTextEdit="1"/>
          </p:cNvSpPr>
          <p:nvPr>
            <p:ph type="sldImg"/>
          </p:nvPr>
        </p:nvSpPr>
        <p:spPr>
          <a:xfrm>
            <a:off x="139700" y="768350"/>
            <a:ext cx="6821488"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516444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251D546-E3B4-40F3-945E-A1B7490F2CD7}" type="slidenum">
              <a:rPr lang="de-DE" altLang="de-DE" sz="1300" smtClean="0"/>
              <a:pPr>
                <a:spcBef>
                  <a:spcPct val="0"/>
                </a:spcBef>
              </a:pPr>
              <a:t>63</a:t>
            </a:fld>
            <a:endParaRPr lang="de-DE" altLang="de-DE" sz="1300"/>
          </a:p>
        </p:txBody>
      </p:sp>
      <p:sp>
        <p:nvSpPr>
          <p:cNvPr id="111619" name="Rectangle 2"/>
          <p:cNvSpPr>
            <a:spLocks noGrp="1" noRot="1" noChangeAspect="1" noChangeArrowheads="1" noTextEdit="1"/>
          </p:cNvSpPr>
          <p:nvPr>
            <p:ph type="sldImg"/>
          </p:nvPr>
        </p:nvSpPr>
        <p:spPr>
          <a:xfrm>
            <a:off x="139700" y="768350"/>
            <a:ext cx="6821488"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516444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251D546-E3B4-40F3-945E-A1B7490F2CD7}" type="slidenum">
              <a:rPr lang="de-DE" altLang="de-DE" sz="1300" smtClean="0"/>
              <a:pPr>
                <a:spcBef>
                  <a:spcPct val="0"/>
                </a:spcBef>
              </a:pPr>
              <a:t>64</a:t>
            </a:fld>
            <a:endParaRPr lang="de-DE" altLang="de-DE" sz="1300"/>
          </a:p>
        </p:txBody>
      </p:sp>
      <p:sp>
        <p:nvSpPr>
          <p:cNvPr id="111619" name="Rectangle 2"/>
          <p:cNvSpPr>
            <a:spLocks noGrp="1" noRot="1" noChangeAspect="1" noChangeArrowheads="1" noTextEdit="1"/>
          </p:cNvSpPr>
          <p:nvPr>
            <p:ph type="sldImg"/>
          </p:nvPr>
        </p:nvSpPr>
        <p:spPr>
          <a:xfrm>
            <a:off x="139700" y="768350"/>
            <a:ext cx="6821488"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516444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65</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72DFD45-270F-443F-9C38-F6F961F2B91A}" type="slidenum">
              <a:rPr lang="de-DE" altLang="de-DE" sz="1300" smtClean="0"/>
              <a:pPr>
                <a:spcBef>
                  <a:spcPct val="0"/>
                </a:spcBef>
              </a:pPr>
              <a:t>66</a:t>
            </a:fld>
            <a:endParaRPr lang="de-DE" altLang="de-DE" sz="1300"/>
          </a:p>
        </p:txBody>
      </p:sp>
      <p:sp>
        <p:nvSpPr>
          <p:cNvPr id="129027" name="Rectangle 2"/>
          <p:cNvSpPr>
            <a:spLocks noGrp="1" noRot="1" noChangeAspect="1" noChangeArrowheads="1" noTextEdit="1"/>
          </p:cNvSpPr>
          <p:nvPr>
            <p:ph type="sldImg"/>
          </p:nvPr>
        </p:nvSpPr>
        <p:spPr>
          <a:xfrm>
            <a:off x="139700" y="768350"/>
            <a:ext cx="6821488"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921441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AABA7B-750D-4D45-B1EE-15E55B4F59BF}" type="slidenum">
              <a:rPr lang="de-DE" altLang="de-DE" sz="1300" smtClean="0"/>
              <a:pPr>
                <a:spcBef>
                  <a:spcPct val="0"/>
                </a:spcBef>
              </a:pPr>
              <a:t>67</a:t>
            </a:fld>
            <a:endParaRPr lang="de-DE" altLang="de-DE" sz="1300"/>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572866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AABA7B-750D-4D45-B1EE-15E55B4F59BF}" type="slidenum">
              <a:rPr lang="de-DE" altLang="de-DE" sz="1300" smtClean="0"/>
              <a:pPr>
                <a:spcBef>
                  <a:spcPct val="0"/>
                </a:spcBef>
              </a:pPr>
              <a:t>68</a:t>
            </a:fld>
            <a:endParaRPr lang="de-DE" altLang="de-DE" sz="1300"/>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572866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AABA7B-750D-4D45-B1EE-15E55B4F59BF}" type="slidenum">
              <a:rPr lang="de-DE" altLang="de-DE" sz="1300" smtClean="0"/>
              <a:pPr>
                <a:spcBef>
                  <a:spcPct val="0"/>
                </a:spcBef>
              </a:pPr>
              <a:t>69</a:t>
            </a:fld>
            <a:endParaRPr lang="de-DE" altLang="de-DE" sz="1300"/>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572866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AABA7B-750D-4D45-B1EE-15E55B4F59BF}" type="slidenum">
              <a:rPr lang="de-DE" altLang="de-DE" sz="1300" smtClean="0"/>
              <a:pPr>
                <a:spcBef>
                  <a:spcPct val="0"/>
                </a:spcBef>
              </a:pPr>
              <a:t>70</a:t>
            </a:fld>
            <a:endParaRPr lang="de-DE" altLang="de-DE" sz="1300"/>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572866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AABA7B-750D-4D45-B1EE-15E55B4F59BF}" type="slidenum">
              <a:rPr lang="de-DE" altLang="de-DE" sz="1300" smtClean="0"/>
              <a:pPr>
                <a:spcBef>
                  <a:spcPct val="0"/>
                </a:spcBef>
              </a:pPr>
              <a:t>71</a:t>
            </a:fld>
            <a:endParaRPr lang="de-DE" altLang="de-DE" sz="1300"/>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572866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AABA7B-750D-4D45-B1EE-15E55B4F59BF}" type="slidenum">
              <a:rPr lang="de-DE" altLang="de-DE" sz="1300" smtClean="0"/>
              <a:pPr>
                <a:spcBef>
                  <a:spcPct val="0"/>
                </a:spcBef>
              </a:pPr>
              <a:t>72</a:t>
            </a:fld>
            <a:endParaRPr lang="de-DE" altLang="de-DE" sz="1300"/>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572866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AABA7B-750D-4D45-B1EE-15E55B4F59BF}" type="slidenum">
              <a:rPr lang="de-DE" altLang="de-DE" sz="1300" smtClean="0"/>
              <a:pPr>
                <a:spcBef>
                  <a:spcPct val="0"/>
                </a:spcBef>
              </a:pPr>
              <a:t>73</a:t>
            </a:fld>
            <a:endParaRPr lang="de-DE" altLang="de-DE" sz="1300"/>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572866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AABA7B-750D-4D45-B1EE-15E55B4F59BF}" type="slidenum">
              <a:rPr lang="de-DE" altLang="de-DE" sz="1300" smtClean="0"/>
              <a:pPr>
                <a:spcBef>
                  <a:spcPct val="0"/>
                </a:spcBef>
              </a:pPr>
              <a:t>74</a:t>
            </a:fld>
            <a:endParaRPr lang="de-DE" altLang="de-DE" sz="1300"/>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572866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AABA7B-750D-4D45-B1EE-15E55B4F59BF}" type="slidenum">
              <a:rPr lang="de-DE" altLang="de-DE" sz="1300" smtClean="0"/>
              <a:pPr>
                <a:spcBef>
                  <a:spcPct val="0"/>
                </a:spcBef>
              </a:pPr>
              <a:t>75</a:t>
            </a:fld>
            <a:endParaRPr lang="de-DE" altLang="de-DE" sz="1300"/>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572866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25C83-6D5D-FE66-6F10-87F0D1CA0F74}"/>
            </a:ext>
          </a:extLst>
        </p:cNvPr>
        <p:cNvGrpSpPr/>
        <p:nvPr/>
      </p:nvGrpSpPr>
      <p:grpSpPr>
        <a:xfrm>
          <a:off x="0" y="0"/>
          <a:ext cx="0" cy="0"/>
          <a:chOff x="0" y="0"/>
          <a:chExt cx="0" cy="0"/>
        </a:xfrm>
      </p:grpSpPr>
      <p:sp>
        <p:nvSpPr>
          <p:cNvPr id="129026" name="Rectangle 7">
            <a:extLst>
              <a:ext uri="{FF2B5EF4-FFF2-40B4-BE49-F238E27FC236}">
                <a16:creationId xmlns:a16="http://schemas.microsoft.com/office/drawing/2014/main" id="{E68A9905-DB82-C701-3E33-0084C9B1924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72DFD45-270F-443F-9C38-F6F961F2B91A}" type="slidenum">
              <a:rPr lang="de-DE" altLang="de-DE" sz="1300" smtClean="0"/>
              <a:pPr>
                <a:spcBef>
                  <a:spcPct val="0"/>
                </a:spcBef>
              </a:pPr>
              <a:t>76</a:t>
            </a:fld>
            <a:endParaRPr lang="de-DE" altLang="de-DE" sz="1300"/>
          </a:p>
        </p:txBody>
      </p:sp>
      <p:sp>
        <p:nvSpPr>
          <p:cNvPr id="129027" name="Rectangle 2">
            <a:extLst>
              <a:ext uri="{FF2B5EF4-FFF2-40B4-BE49-F238E27FC236}">
                <a16:creationId xmlns:a16="http://schemas.microsoft.com/office/drawing/2014/main" id="{E30BEF85-1C76-6EEC-BB66-B7AD906AC89C}"/>
              </a:ext>
            </a:extLst>
          </p:cNvPr>
          <p:cNvSpPr>
            <a:spLocks noGrp="1" noRot="1" noChangeAspect="1" noChangeArrowheads="1" noTextEdit="1"/>
          </p:cNvSpPr>
          <p:nvPr>
            <p:ph type="sldImg"/>
          </p:nvPr>
        </p:nvSpPr>
        <p:spPr>
          <a:xfrm>
            <a:off x="139700" y="768350"/>
            <a:ext cx="6821488" cy="3836988"/>
          </a:xfrm>
          <a:ln/>
        </p:spPr>
      </p:sp>
      <p:sp>
        <p:nvSpPr>
          <p:cNvPr id="129028" name="Rectangle 3">
            <a:extLst>
              <a:ext uri="{FF2B5EF4-FFF2-40B4-BE49-F238E27FC236}">
                <a16:creationId xmlns:a16="http://schemas.microsoft.com/office/drawing/2014/main" id="{FDFEE9B5-DBB0-4E0B-31E0-BE3805E80F9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3032996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AEE53-24A3-4D2D-E754-95CB22391E5B}"/>
            </a:ext>
          </a:extLst>
        </p:cNvPr>
        <p:cNvGrpSpPr/>
        <p:nvPr/>
      </p:nvGrpSpPr>
      <p:grpSpPr>
        <a:xfrm>
          <a:off x="0" y="0"/>
          <a:ext cx="0" cy="0"/>
          <a:chOff x="0" y="0"/>
          <a:chExt cx="0" cy="0"/>
        </a:xfrm>
      </p:grpSpPr>
      <p:sp>
        <p:nvSpPr>
          <p:cNvPr id="131074" name="Rectangle 7">
            <a:extLst>
              <a:ext uri="{FF2B5EF4-FFF2-40B4-BE49-F238E27FC236}">
                <a16:creationId xmlns:a16="http://schemas.microsoft.com/office/drawing/2014/main" id="{87C9ED42-AA18-1D41-C978-8B6F12BEC4F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AABA7B-750D-4D45-B1EE-15E55B4F59BF}" type="slidenum">
              <a:rPr lang="de-DE" altLang="de-DE" sz="1300" smtClean="0"/>
              <a:pPr>
                <a:spcBef>
                  <a:spcPct val="0"/>
                </a:spcBef>
              </a:pPr>
              <a:t>77</a:t>
            </a:fld>
            <a:endParaRPr lang="de-DE" altLang="de-DE" sz="1300"/>
          </a:p>
        </p:txBody>
      </p:sp>
      <p:sp>
        <p:nvSpPr>
          <p:cNvPr id="131075" name="Rectangle 2">
            <a:extLst>
              <a:ext uri="{FF2B5EF4-FFF2-40B4-BE49-F238E27FC236}">
                <a16:creationId xmlns:a16="http://schemas.microsoft.com/office/drawing/2014/main" id="{BA9C26D6-7CA9-34F3-047A-07B1E9AD066C}"/>
              </a:ext>
            </a:extLst>
          </p:cNvPr>
          <p:cNvSpPr>
            <a:spLocks noGrp="1" noRot="1" noChangeAspect="1" noChangeArrowheads="1" noTextEdit="1"/>
          </p:cNvSpPr>
          <p:nvPr>
            <p:ph type="sldImg"/>
          </p:nvPr>
        </p:nvSpPr>
        <p:spPr>
          <a:xfrm>
            <a:off x="139700" y="768350"/>
            <a:ext cx="6821488" cy="3836988"/>
          </a:xfrm>
          <a:ln/>
        </p:spPr>
      </p:sp>
      <p:sp>
        <p:nvSpPr>
          <p:cNvPr id="131076" name="Rectangle 3">
            <a:extLst>
              <a:ext uri="{FF2B5EF4-FFF2-40B4-BE49-F238E27FC236}">
                <a16:creationId xmlns:a16="http://schemas.microsoft.com/office/drawing/2014/main" id="{FA904DB9-44A2-07F7-F6D0-CDA531BB95C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011144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548A4A-DB9E-4368-A40D-C4AEA07FA54E}"/>
            </a:ext>
          </a:extLst>
        </p:cNvPr>
        <p:cNvGrpSpPr/>
        <p:nvPr/>
      </p:nvGrpSpPr>
      <p:grpSpPr>
        <a:xfrm>
          <a:off x="0" y="0"/>
          <a:ext cx="0" cy="0"/>
          <a:chOff x="0" y="0"/>
          <a:chExt cx="0" cy="0"/>
        </a:xfrm>
      </p:grpSpPr>
      <p:sp>
        <p:nvSpPr>
          <p:cNvPr id="131074" name="Rectangle 7">
            <a:extLst>
              <a:ext uri="{FF2B5EF4-FFF2-40B4-BE49-F238E27FC236}">
                <a16:creationId xmlns:a16="http://schemas.microsoft.com/office/drawing/2014/main" id="{D4526C10-C8D2-EB1D-B38C-451957EE71E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AABA7B-750D-4D45-B1EE-15E55B4F59BF}" type="slidenum">
              <a:rPr lang="de-DE" altLang="de-DE" sz="1300" smtClean="0"/>
              <a:pPr>
                <a:spcBef>
                  <a:spcPct val="0"/>
                </a:spcBef>
              </a:pPr>
              <a:t>78</a:t>
            </a:fld>
            <a:endParaRPr lang="de-DE" altLang="de-DE" sz="1300"/>
          </a:p>
        </p:txBody>
      </p:sp>
      <p:sp>
        <p:nvSpPr>
          <p:cNvPr id="131075" name="Rectangle 2">
            <a:extLst>
              <a:ext uri="{FF2B5EF4-FFF2-40B4-BE49-F238E27FC236}">
                <a16:creationId xmlns:a16="http://schemas.microsoft.com/office/drawing/2014/main" id="{F177588C-9FE1-A5A4-06EF-677140B954F1}"/>
              </a:ext>
            </a:extLst>
          </p:cNvPr>
          <p:cNvSpPr>
            <a:spLocks noGrp="1" noRot="1" noChangeAspect="1" noChangeArrowheads="1" noTextEdit="1"/>
          </p:cNvSpPr>
          <p:nvPr>
            <p:ph type="sldImg"/>
          </p:nvPr>
        </p:nvSpPr>
        <p:spPr>
          <a:xfrm>
            <a:off x="139700" y="768350"/>
            <a:ext cx="6821488" cy="3836988"/>
          </a:xfrm>
          <a:ln/>
        </p:spPr>
      </p:sp>
      <p:sp>
        <p:nvSpPr>
          <p:cNvPr id="131076" name="Rectangle 3">
            <a:extLst>
              <a:ext uri="{FF2B5EF4-FFF2-40B4-BE49-F238E27FC236}">
                <a16:creationId xmlns:a16="http://schemas.microsoft.com/office/drawing/2014/main" id="{F873B73B-B80C-5330-192F-710ECB585C9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9265173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406E9-609D-3A3A-6DED-5354EA957DD8}"/>
            </a:ext>
          </a:extLst>
        </p:cNvPr>
        <p:cNvGrpSpPr/>
        <p:nvPr/>
      </p:nvGrpSpPr>
      <p:grpSpPr>
        <a:xfrm>
          <a:off x="0" y="0"/>
          <a:ext cx="0" cy="0"/>
          <a:chOff x="0" y="0"/>
          <a:chExt cx="0" cy="0"/>
        </a:xfrm>
      </p:grpSpPr>
      <p:sp>
        <p:nvSpPr>
          <p:cNvPr id="131074" name="Rectangle 7">
            <a:extLst>
              <a:ext uri="{FF2B5EF4-FFF2-40B4-BE49-F238E27FC236}">
                <a16:creationId xmlns:a16="http://schemas.microsoft.com/office/drawing/2014/main" id="{5BCC7F52-5301-0BA9-5E86-66B0F0BC9D0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AABA7B-750D-4D45-B1EE-15E55B4F59BF}" type="slidenum">
              <a:rPr lang="de-DE" altLang="de-DE" sz="1300" smtClean="0"/>
              <a:pPr>
                <a:spcBef>
                  <a:spcPct val="0"/>
                </a:spcBef>
              </a:pPr>
              <a:t>79</a:t>
            </a:fld>
            <a:endParaRPr lang="de-DE" altLang="de-DE" sz="1300"/>
          </a:p>
        </p:txBody>
      </p:sp>
      <p:sp>
        <p:nvSpPr>
          <p:cNvPr id="131075" name="Rectangle 2">
            <a:extLst>
              <a:ext uri="{FF2B5EF4-FFF2-40B4-BE49-F238E27FC236}">
                <a16:creationId xmlns:a16="http://schemas.microsoft.com/office/drawing/2014/main" id="{911D7437-4441-F847-A97C-8B54CE0A6073}"/>
              </a:ext>
            </a:extLst>
          </p:cNvPr>
          <p:cNvSpPr>
            <a:spLocks noGrp="1" noRot="1" noChangeAspect="1" noChangeArrowheads="1" noTextEdit="1"/>
          </p:cNvSpPr>
          <p:nvPr>
            <p:ph type="sldImg"/>
          </p:nvPr>
        </p:nvSpPr>
        <p:spPr>
          <a:xfrm>
            <a:off x="139700" y="768350"/>
            <a:ext cx="6821488" cy="3836988"/>
          </a:xfrm>
          <a:ln/>
        </p:spPr>
      </p:sp>
      <p:sp>
        <p:nvSpPr>
          <p:cNvPr id="131076" name="Rectangle 3">
            <a:extLst>
              <a:ext uri="{FF2B5EF4-FFF2-40B4-BE49-F238E27FC236}">
                <a16:creationId xmlns:a16="http://schemas.microsoft.com/office/drawing/2014/main" id="{E9EE3D95-E235-F76C-DA4D-148A93757A8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9559182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84AF2-1D3C-6C3E-D896-0F059C2D287B}"/>
            </a:ext>
          </a:extLst>
        </p:cNvPr>
        <p:cNvGrpSpPr/>
        <p:nvPr/>
      </p:nvGrpSpPr>
      <p:grpSpPr>
        <a:xfrm>
          <a:off x="0" y="0"/>
          <a:ext cx="0" cy="0"/>
          <a:chOff x="0" y="0"/>
          <a:chExt cx="0" cy="0"/>
        </a:xfrm>
      </p:grpSpPr>
      <p:sp>
        <p:nvSpPr>
          <p:cNvPr id="131074" name="Rectangle 7">
            <a:extLst>
              <a:ext uri="{FF2B5EF4-FFF2-40B4-BE49-F238E27FC236}">
                <a16:creationId xmlns:a16="http://schemas.microsoft.com/office/drawing/2014/main" id="{D5E1EC0D-AAD2-4DEC-3FB7-166B5590BC3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AABA7B-750D-4D45-B1EE-15E55B4F59BF}" type="slidenum">
              <a:rPr lang="de-DE" altLang="de-DE" sz="1300" smtClean="0"/>
              <a:pPr>
                <a:spcBef>
                  <a:spcPct val="0"/>
                </a:spcBef>
              </a:pPr>
              <a:t>80</a:t>
            </a:fld>
            <a:endParaRPr lang="de-DE" altLang="de-DE" sz="1300"/>
          </a:p>
        </p:txBody>
      </p:sp>
      <p:sp>
        <p:nvSpPr>
          <p:cNvPr id="131075" name="Rectangle 2">
            <a:extLst>
              <a:ext uri="{FF2B5EF4-FFF2-40B4-BE49-F238E27FC236}">
                <a16:creationId xmlns:a16="http://schemas.microsoft.com/office/drawing/2014/main" id="{4C4E3A4D-E3D1-DF07-FF41-B77EAA4DAA3E}"/>
              </a:ext>
            </a:extLst>
          </p:cNvPr>
          <p:cNvSpPr>
            <a:spLocks noGrp="1" noRot="1" noChangeAspect="1" noChangeArrowheads="1" noTextEdit="1"/>
          </p:cNvSpPr>
          <p:nvPr>
            <p:ph type="sldImg"/>
          </p:nvPr>
        </p:nvSpPr>
        <p:spPr>
          <a:xfrm>
            <a:off x="139700" y="768350"/>
            <a:ext cx="6821488" cy="3836988"/>
          </a:xfrm>
          <a:ln/>
        </p:spPr>
      </p:sp>
      <p:sp>
        <p:nvSpPr>
          <p:cNvPr id="131076" name="Rectangle 3">
            <a:extLst>
              <a:ext uri="{FF2B5EF4-FFF2-40B4-BE49-F238E27FC236}">
                <a16:creationId xmlns:a16="http://schemas.microsoft.com/office/drawing/2014/main" id="{92925A82-A912-30CF-7068-800CF62797D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1552778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FA4CF3-6570-318F-E7BF-858C7678FE01}"/>
            </a:ext>
          </a:extLst>
        </p:cNvPr>
        <p:cNvGrpSpPr/>
        <p:nvPr/>
      </p:nvGrpSpPr>
      <p:grpSpPr>
        <a:xfrm>
          <a:off x="0" y="0"/>
          <a:ext cx="0" cy="0"/>
          <a:chOff x="0" y="0"/>
          <a:chExt cx="0" cy="0"/>
        </a:xfrm>
      </p:grpSpPr>
      <p:sp>
        <p:nvSpPr>
          <p:cNvPr id="131074" name="Rectangle 7">
            <a:extLst>
              <a:ext uri="{FF2B5EF4-FFF2-40B4-BE49-F238E27FC236}">
                <a16:creationId xmlns:a16="http://schemas.microsoft.com/office/drawing/2014/main" id="{EB1214A1-C1E6-71CD-E367-E4C9EBB43F0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AABA7B-750D-4D45-B1EE-15E55B4F59BF}" type="slidenum">
              <a:rPr lang="de-DE" altLang="de-DE" sz="1300" smtClean="0"/>
              <a:pPr>
                <a:spcBef>
                  <a:spcPct val="0"/>
                </a:spcBef>
              </a:pPr>
              <a:t>81</a:t>
            </a:fld>
            <a:endParaRPr lang="de-DE" altLang="de-DE" sz="1300"/>
          </a:p>
        </p:txBody>
      </p:sp>
      <p:sp>
        <p:nvSpPr>
          <p:cNvPr id="131075" name="Rectangle 2">
            <a:extLst>
              <a:ext uri="{FF2B5EF4-FFF2-40B4-BE49-F238E27FC236}">
                <a16:creationId xmlns:a16="http://schemas.microsoft.com/office/drawing/2014/main" id="{43D55035-A605-0B26-5230-4040D89ED17D}"/>
              </a:ext>
            </a:extLst>
          </p:cNvPr>
          <p:cNvSpPr>
            <a:spLocks noGrp="1" noRot="1" noChangeAspect="1" noChangeArrowheads="1" noTextEdit="1"/>
          </p:cNvSpPr>
          <p:nvPr>
            <p:ph type="sldImg"/>
          </p:nvPr>
        </p:nvSpPr>
        <p:spPr>
          <a:xfrm>
            <a:off x="139700" y="768350"/>
            <a:ext cx="6821488" cy="3836988"/>
          </a:xfrm>
          <a:ln/>
        </p:spPr>
      </p:sp>
      <p:sp>
        <p:nvSpPr>
          <p:cNvPr id="131076" name="Rectangle 3">
            <a:extLst>
              <a:ext uri="{FF2B5EF4-FFF2-40B4-BE49-F238E27FC236}">
                <a16:creationId xmlns:a16="http://schemas.microsoft.com/office/drawing/2014/main" id="{60C19AA7-5744-26CC-D756-BD63858A1DC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588879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02F8A-18E6-1543-BB69-0FC7D55588CB}"/>
            </a:ext>
          </a:extLst>
        </p:cNvPr>
        <p:cNvGrpSpPr/>
        <p:nvPr/>
      </p:nvGrpSpPr>
      <p:grpSpPr>
        <a:xfrm>
          <a:off x="0" y="0"/>
          <a:ext cx="0" cy="0"/>
          <a:chOff x="0" y="0"/>
          <a:chExt cx="0" cy="0"/>
        </a:xfrm>
      </p:grpSpPr>
      <p:sp>
        <p:nvSpPr>
          <p:cNvPr id="131074" name="Rectangle 7">
            <a:extLst>
              <a:ext uri="{FF2B5EF4-FFF2-40B4-BE49-F238E27FC236}">
                <a16:creationId xmlns:a16="http://schemas.microsoft.com/office/drawing/2014/main" id="{9ED9C20E-3E6C-2739-653B-E4306ED75BB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AABA7B-750D-4D45-B1EE-15E55B4F59BF}" type="slidenum">
              <a:rPr lang="de-DE" altLang="de-DE" sz="1300" smtClean="0"/>
              <a:pPr>
                <a:spcBef>
                  <a:spcPct val="0"/>
                </a:spcBef>
              </a:pPr>
              <a:t>82</a:t>
            </a:fld>
            <a:endParaRPr lang="de-DE" altLang="de-DE" sz="1300"/>
          </a:p>
        </p:txBody>
      </p:sp>
      <p:sp>
        <p:nvSpPr>
          <p:cNvPr id="131075" name="Rectangle 2">
            <a:extLst>
              <a:ext uri="{FF2B5EF4-FFF2-40B4-BE49-F238E27FC236}">
                <a16:creationId xmlns:a16="http://schemas.microsoft.com/office/drawing/2014/main" id="{77932F06-F38C-1C97-2C02-42C9D4F2DC07}"/>
              </a:ext>
            </a:extLst>
          </p:cNvPr>
          <p:cNvSpPr>
            <a:spLocks noGrp="1" noRot="1" noChangeAspect="1" noChangeArrowheads="1" noTextEdit="1"/>
          </p:cNvSpPr>
          <p:nvPr>
            <p:ph type="sldImg"/>
          </p:nvPr>
        </p:nvSpPr>
        <p:spPr>
          <a:xfrm>
            <a:off x="139700" y="768350"/>
            <a:ext cx="6821488" cy="3836988"/>
          </a:xfrm>
          <a:ln/>
        </p:spPr>
      </p:sp>
      <p:sp>
        <p:nvSpPr>
          <p:cNvPr id="131076" name="Rectangle 3">
            <a:extLst>
              <a:ext uri="{FF2B5EF4-FFF2-40B4-BE49-F238E27FC236}">
                <a16:creationId xmlns:a16="http://schemas.microsoft.com/office/drawing/2014/main" id="{B8BAA01D-1CFA-8400-7D00-22387712CA0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9852107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1EBF3E-640F-A160-739E-3F8B6C752986}"/>
            </a:ext>
          </a:extLst>
        </p:cNvPr>
        <p:cNvGrpSpPr/>
        <p:nvPr/>
      </p:nvGrpSpPr>
      <p:grpSpPr>
        <a:xfrm>
          <a:off x="0" y="0"/>
          <a:ext cx="0" cy="0"/>
          <a:chOff x="0" y="0"/>
          <a:chExt cx="0" cy="0"/>
        </a:xfrm>
      </p:grpSpPr>
      <p:sp>
        <p:nvSpPr>
          <p:cNvPr id="131074" name="Rectangle 7">
            <a:extLst>
              <a:ext uri="{FF2B5EF4-FFF2-40B4-BE49-F238E27FC236}">
                <a16:creationId xmlns:a16="http://schemas.microsoft.com/office/drawing/2014/main" id="{4E32BFAB-C422-E3B5-A20A-76214FF1DD2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AABA7B-750D-4D45-B1EE-15E55B4F59BF}" type="slidenum">
              <a:rPr lang="de-DE" altLang="de-DE" sz="1300" smtClean="0"/>
              <a:pPr>
                <a:spcBef>
                  <a:spcPct val="0"/>
                </a:spcBef>
              </a:pPr>
              <a:t>83</a:t>
            </a:fld>
            <a:endParaRPr lang="de-DE" altLang="de-DE" sz="1300"/>
          </a:p>
        </p:txBody>
      </p:sp>
      <p:sp>
        <p:nvSpPr>
          <p:cNvPr id="131075" name="Rectangle 2">
            <a:extLst>
              <a:ext uri="{FF2B5EF4-FFF2-40B4-BE49-F238E27FC236}">
                <a16:creationId xmlns:a16="http://schemas.microsoft.com/office/drawing/2014/main" id="{65C4A399-6265-2A54-FAE6-BA0899E05C63}"/>
              </a:ext>
            </a:extLst>
          </p:cNvPr>
          <p:cNvSpPr>
            <a:spLocks noGrp="1" noRot="1" noChangeAspect="1" noChangeArrowheads="1" noTextEdit="1"/>
          </p:cNvSpPr>
          <p:nvPr>
            <p:ph type="sldImg"/>
          </p:nvPr>
        </p:nvSpPr>
        <p:spPr>
          <a:xfrm>
            <a:off x="139700" y="768350"/>
            <a:ext cx="6821488" cy="3836988"/>
          </a:xfrm>
          <a:ln/>
        </p:spPr>
      </p:sp>
      <p:sp>
        <p:nvSpPr>
          <p:cNvPr id="131076" name="Rectangle 3">
            <a:extLst>
              <a:ext uri="{FF2B5EF4-FFF2-40B4-BE49-F238E27FC236}">
                <a16:creationId xmlns:a16="http://schemas.microsoft.com/office/drawing/2014/main" id="{E06AEC18-42CA-2F4A-8A9F-E5CEFE695CE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3770307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4E0B5-14AA-AFA8-FEF7-C550BE29DBC9}"/>
            </a:ext>
          </a:extLst>
        </p:cNvPr>
        <p:cNvGrpSpPr/>
        <p:nvPr/>
      </p:nvGrpSpPr>
      <p:grpSpPr>
        <a:xfrm>
          <a:off x="0" y="0"/>
          <a:ext cx="0" cy="0"/>
          <a:chOff x="0" y="0"/>
          <a:chExt cx="0" cy="0"/>
        </a:xfrm>
      </p:grpSpPr>
      <p:sp>
        <p:nvSpPr>
          <p:cNvPr id="131074" name="Rectangle 7">
            <a:extLst>
              <a:ext uri="{FF2B5EF4-FFF2-40B4-BE49-F238E27FC236}">
                <a16:creationId xmlns:a16="http://schemas.microsoft.com/office/drawing/2014/main" id="{668CC946-0C41-C5A7-7A70-CA6E1E27BD8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AABA7B-750D-4D45-B1EE-15E55B4F59BF}" type="slidenum">
              <a:rPr lang="de-DE" altLang="de-DE" sz="1300" smtClean="0"/>
              <a:pPr>
                <a:spcBef>
                  <a:spcPct val="0"/>
                </a:spcBef>
              </a:pPr>
              <a:t>84</a:t>
            </a:fld>
            <a:endParaRPr lang="de-DE" altLang="de-DE" sz="1300"/>
          </a:p>
        </p:txBody>
      </p:sp>
      <p:sp>
        <p:nvSpPr>
          <p:cNvPr id="131075" name="Rectangle 2">
            <a:extLst>
              <a:ext uri="{FF2B5EF4-FFF2-40B4-BE49-F238E27FC236}">
                <a16:creationId xmlns:a16="http://schemas.microsoft.com/office/drawing/2014/main" id="{47D2777D-29FE-0180-282C-D11BCB282C4A}"/>
              </a:ext>
            </a:extLst>
          </p:cNvPr>
          <p:cNvSpPr>
            <a:spLocks noGrp="1" noRot="1" noChangeAspect="1" noChangeArrowheads="1" noTextEdit="1"/>
          </p:cNvSpPr>
          <p:nvPr>
            <p:ph type="sldImg"/>
          </p:nvPr>
        </p:nvSpPr>
        <p:spPr>
          <a:xfrm>
            <a:off x="139700" y="768350"/>
            <a:ext cx="6821488" cy="3836988"/>
          </a:xfrm>
          <a:ln/>
        </p:spPr>
      </p:sp>
      <p:sp>
        <p:nvSpPr>
          <p:cNvPr id="131076" name="Rectangle 3">
            <a:extLst>
              <a:ext uri="{FF2B5EF4-FFF2-40B4-BE49-F238E27FC236}">
                <a16:creationId xmlns:a16="http://schemas.microsoft.com/office/drawing/2014/main" id="{790B44A1-E38A-50A5-518F-67F6A1FDF8A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417556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CE432A7-5826-47CF-B976-2EFCCE18D5D1}" type="slidenum">
              <a:rPr lang="de-DE" altLang="de-DE" sz="1300" smtClean="0"/>
              <a:pPr>
                <a:spcBef>
                  <a:spcPct val="0"/>
                </a:spcBef>
              </a:pPr>
              <a:t>85</a:t>
            </a:fld>
            <a:endParaRPr lang="de-DE" altLang="de-DE" sz="1300"/>
          </a:p>
        </p:txBody>
      </p:sp>
      <p:sp>
        <p:nvSpPr>
          <p:cNvPr id="147459" name="Rectangle 2"/>
          <p:cNvSpPr>
            <a:spLocks noGrp="1" noRot="1" noChangeAspect="1" noChangeArrowheads="1" noTextEdit="1"/>
          </p:cNvSpPr>
          <p:nvPr>
            <p:ph type="sldImg"/>
          </p:nvPr>
        </p:nvSpPr>
        <p:spPr>
          <a:xfrm>
            <a:off x="139700" y="768350"/>
            <a:ext cx="6821488"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7377898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7C31B64-EC7E-45D6-9D12-B184864E3A3A}" type="slidenum">
              <a:rPr lang="de-DE" altLang="de-DE" sz="1300" smtClean="0"/>
              <a:pPr>
                <a:spcBef>
                  <a:spcPct val="0"/>
                </a:spcBef>
              </a:pPr>
              <a:t>86</a:t>
            </a:fld>
            <a:endParaRPr lang="de-DE" altLang="de-DE" sz="1300"/>
          </a:p>
        </p:txBody>
      </p:sp>
      <p:sp>
        <p:nvSpPr>
          <p:cNvPr id="149507" name="Rectangle 2"/>
          <p:cNvSpPr>
            <a:spLocks noGrp="1" noRot="1" noChangeAspect="1" noChangeArrowheads="1" noTextEdit="1"/>
          </p:cNvSpPr>
          <p:nvPr>
            <p:ph type="sldImg"/>
          </p:nvPr>
        </p:nvSpPr>
        <p:spPr>
          <a:xfrm>
            <a:off x="139700" y="768350"/>
            <a:ext cx="6821488"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895228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7C31B64-EC7E-45D6-9D12-B184864E3A3A}" type="slidenum">
              <a:rPr lang="de-DE" altLang="de-DE" sz="1300" smtClean="0"/>
              <a:pPr>
                <a:spcBef>
                  <a:spcPct val="0"/>
                </a:spcBef>
              </a:pPr>
              <a:t>87</a:t>
            </a:fld>
            <a:endParaRPr lang="de-DE" altLang="de-DE" sz="1300"/>
          </a:p>
        </p:txBody>
      </p:sp>
      <p:sp>
        <p:nvSpPr>
          <p:cNvPr id="149507" name="Rectangle 2"/>
          <p:cNvSpPr>
            <a:spLocks noGrp="1" noRot="1" noChangeAspect="1" noChangeArrowheads="1" noTextEdit="1"/>
          </p:cNvSpPr>
          <p:nvPr>
            <p:ph type="sldImg"/>
          </p:nvPr>
        </p:nvSpPr>
        <p:spPr>
          <a:xfrm>
            <a:off x="139700" y="768350"/>
            <a:ext cx="6821488"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895228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7C31B64-EC7E-45D6-9D12-B184864E3A3A}" type="slidenum">
              <a:rPr lang="de-DE" altLang="de-DE" sz="1300" smtClean="0"/>
              <a:pPr>
                <a:spcBef>
                  <a:spcPct val="0"/>
                </a:spcBef>
              </a:pPr>
              <a:t>88</a:t>
            </a:fld>
            <a:endParaRPr lang="de-DE" altLang="de-DE" sz="1300"/>
          </a:p>
        </p:txBody>
      </p:sp>
      <p:sp>
        <p:nvSpPr>
          <p:cNvPr id="149507" name="Rectangle 2"/>
          <p:cNvSpPr>
            <a:spLocks noGrp="1" noRot="1" noChangeAspect="1" noChangeArrowheads="1" noTextEdit="1"/>
          </p:cNvSpPr>
          <p:nvPr>
            <p:ph type="sldImg"/>
          </p:nvPr>
        </p:nvSpPr>
        <p:spPr>
          <a:xfrm>
            <a:off x="139700" y="768350"/>
            <a:ext cx="6821488"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895228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7C31B64-EC7E-45D6-9D12-B184864E3A3A}" type="slidenum">
              <a:rPr lang="de-DE" altLang="de-DE" sz="1300" smtClean="0"/>
              <a:pPr>
                <a:spcBef>
                  <a:spcPct val="0"/>
                </a:spcBef>
              </a:pPr>
              <a:t>89</a:t>
            </a:fld>
            <a:endParaRPr lang="de-DE" altLang="de-DE" sz="1300"/>
          </a:p>
        </p:txBody>
      </p:sp>
      <p:sp>
        <p:nvSpPr>
          <p:cNvPr id="149507" name="Rectangle 2"/>
          <p:cNvSpPr>
            <a:spLocks noGrp="1" noRot="1" noChangeAspect="1" noChangeArrowheads="1" noTextEdit="1"/>
          </p:cNvSpPr>
          <p:nvPr>
            <p:ph type="sldImg"/>
          </p:nvPr>
        </p:nvSpPr>
        <p:spPr>
          <a:xfrm>
            <a:off x="139700" y="768350"/>
            <a:ext cx="6821488"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895228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7C31B64-EC7E-45D6-9D12-B184864E3A3A}" type="slidenum">
              <a:rPr lang="de-DE" altLang="de-DE" sz="1300" smtClean="0"/>
              <a:pPr>
                <a:spcBef>
                  <a:spcPct val="0"/>
                </a:spcBef>
              </a:pPr>
              <a:t>90</a:t>
            </a:fld>
            <a:endParaRPr lang="de-DE" altLang="de-DE" sz="1300"/>
          </a:p>
        </p:txBody>
      </p:sp>
      <p:sp>
        <p:nvSpPr>
          <p:cNvPr id="149507" name="Rectangle 2"/>
          <p:cNvSpPr>
            <a:spLocks noGrp="1" noRot="1" noChangeAspect="1" noChangeArrowheads="1" noTextEdit="1"/>
          </p:cNvSpPr>
          <p:nvPr>
            <p:ph type="sldImg"/>
          </p:nvPr>
        </p:nvSpPr>
        <p:spPr>
          <a:xfrm>
            <a:off x="139700" y="768350"/>
            <a:ext cx="6821488"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895228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7C31B64-EC7E-45D6-9D12-B184864E3A3A}" type="slidenum">
              <a:rPr lang="de-DE" altLang="de-DE" sz="1300" smtClean="0"/>
              <a:pPr>
                <a:spcBef>
                  <a:spcPct val="0"/>
                </a:spcBef>
              </a:pPr>
              <a:t>91</a:t>
            </a:fld>
            <a:endParaRPr lang="de-DE" altLang="de-DE" sz="1300"/>
          </a:p>
        </p:txBody>
      </p:sp>
      <p:sp>
        <p:nvSpPr>
          <p:cNvPr id="149507" name="Rectangle 2"/>
          <p:cNvSpPr>
            <a:spLocks noGrp="1" noRot="1" noChangeAspect="1" noChangeArrowheads="1" noTextEdit="1"/>
          </p:cNvSpPr>
          <p:nvPr>
            <p:ph type="sldImg"/>
          </p:nvPr>
        </p:nvSpPr>
        <p:spPr>
          <a:xfrm>
            <a:off x="139700" y="768350"/>
            <a:ext cx="6821488"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895228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7C31B64-EC7E-45D6-9D12-B184864E3A3A}" type="slidenum">
              <a:rPr lang="de-DE" altLang="de-DE" sz="1300" smtClean="0"/>
              <a:pPr>
                <a:spcBef>
                  <a:spcPct val="0"/>
                </a:spcBef>
              </a:pPr>
              <a:t>92</a:t>
            </a:fld>
            <a:endParaRPr lang="de-DE" altLang="de-DE" sz="1300"/>
          </a:p>
        </p:txBody>
      </p:sp>
      <p:sp>
        <p:nvSpPr>
          <p:cNvPr id="149507" name="Rectangle 2"/>
          <p:cNvSpPr>
            <a:spLocks noGrp="1" noRot="1" noChangeAspect="1" noChangeArrowheads="1" noTextEdit="1"/>
          </p:cNvSpPr>
          <p:nvPr>
            <p:ph type="sldImg"/>
          </p:nvPr>
        </p:nvSpPr>
        <p:spPr>
          <a:xfrm>
            <a:off x="139700" y="768350"/>
            <a:ext cx="6821488"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895228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A499DE9-BA38-4640-965E-266CE3DB1F52}" type="slidenum">
              <a:rPr lang="de-DE" altLang="de-DE" sz="1300" smtClean="0"/>
              <a:pPr>
                <a:spcBef>
                  <a:spcPct val="0"/>
                </a:spcBef>
              </a:pPr>
              <a:t>93</a:t>
            </a:fld>
            <a:endParaRPr lang="de-DE" altLang="de-DE" sz="1300"/>
          </a:p>
        </p:txBody>
      </p:sp>
      <p:sp>
        <p:nvSpPr>
          <p:cNvPr id="165891" name="Rectangle 2"/>
          <p:cNvSpPr>
            <a:spLocks noGrp="1" noRot="1" noChangeAspect="1" noChangeArrowheads="1" noTextEdit="1"/>
          </p:cNvSpPr>
          <p:nvPr>
            <p:ph type="sldImg"/>
          </p:nvPr>
        </p:nvSpPr>
        <p:spPr>
          <a:xfrm>
            <a:off x="139700" y="768350"/>
            <a:ext cx="6821488"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33664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E8E6EF4-5F23-435E-924E-8F926A2305BA}" type="slidenum">
              <a:rPr lang="de-DE" altLang="de-DE" sz="1300" smtClean="0"/>
              <a:pPr>
                <a:spcBef>
                  <a:spcPct val="0"/>
                </a:spcBef>
              </a:pPr>
              <a:t>94</a:t>
            </a:fld>
            <a:endParaRPr lang="de-DE" altLang="de-DE"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202670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E8E6EF4-5F23-435E-924E-8F926A2305BA}" type="slidenum">
              <a:rPr lang="de-DE" altLang="de-DE" sz="1300" smtClean="0"/>
              <a:pPr>
                <a:spcBef>
                  <a:spcPct val="0"/>
                </a:spcBef>
              </a:pPr>
              <a:t>95</a:t>
            </a:fld>
            <a:endParaRPr lang="de-DE" altLang="de-DE"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202670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E8E6EF4-5F23-435E-924E-8F926A2305BA}" type="slidenum">
              <a:rPr lang="de-DE" altLang="de-DE" sz="1300" smtClean="0"/>
              <a:pPr>
                <a:spcBef>
                  <a:spcPct val="0"/>
                </a:spcBef>
              </a:pPr>
              <a:t>96</a:t>
            </a:fld>
            <a:endParaRPr lang="de-DE" altLang="de-DE"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202670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E8E6EF4-5F23-435E-924E-8F926A2305BA}" type="slidenum">
              <a:rPr lang="de-DE" altLang="de-DE" sz="1300" smtClean="0"/>
              <a:pPr>
                <a:spcBef>
                  <a:spcPct val="0"/>
                </a:spcBef>
              </a:pPr>
              <a:t>97</a:t>
            </a:fld>
            <a:endParaRPr lang="de-DE" altLang="de-DE"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202670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E8E6EF4-5F23-435E-924E-8F926A2305BA}" type="slidenum">
              <a:rPr lang="de-DE" altLang="de-DE" sz="1300" smtClean="0"/>
              <a:pPr>
                <a:spcBef>
                  <a:spcPct val="0"/>
                </a:spcBef>
              </a:pPr>
              <a:t>98</a:t>
            </a:fld>
            <a:endParaRPr lang="de-DE" altLang="de-DE"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202670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E8E6EF4-5F23-435E-924E-8F926A2305BA}" type="slidenum">
              <a:rPr lang="de-DE" altLang="de-DE" sz="1300" smtClean="0"/>
              <a:pPr>
                <a:spcBef>
                  <a:spcPct val="0"/>
                </a:spcBef>
              </a:pPr>
              <a:t>99</a:t>
            </a:fld>
            <a:endParaRPr lang="de-DE" altLang="de-DE"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202670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E8E6EF4-5F23-435E-924E-8F926A2305BA}" type="slidenum">
              <a:rPr lang="de-DE" altLang="de-DE" sz="1300" smtClean="0"/>
              <a:pPr>
                <a:spcBef>
                  <a:spcPct val="0"/>
                </a:spcBef>
              </a:pPr>
              <a:t>100</a:t>
            </a:fld>
            <a:endParaRPr lang="de-DE" altLang="de-DE"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202670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E8E6EF4-5F23-435E-924E-8F926A2305BA}" type="slidenum">
              <a:rPr lang="de-DE" altLang="de-DE" sz="1300" smtClean="0"/>
              <a:pPr>
                <a:spcBef>
                  <a:spcPct val="0"/>
                </a:spcBef>
              </a:pPr>
              <a:t>101</a:t>
            </a:fld>
            <a:endParaRPr lang="de-DE" altLang="de-DE"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202670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EFCBF71-9664-4C7B-8632-E92D3FA0E390}" type="slidenum">
              <a:rPr lang="de-DE" altLang="de-DE" sz="1300" smtClean="0"/>
              <a:pPr>
                <a:spcBef>
                  <a:spcPct val="0"/>
                </a:spcBef>
              </a:pPr>
              <a:t>102</a:t>
            </a:fld>
            <a:endParaRPr lang="de-DE" altLang="de-DE" sz="1300"/>
          </a:p>
        </p:txBody>
      </p:sp>
      <p:sp>
        <p:nvSpPr>
          <p:cNvPr id="182275" name="Rectangle 2"/>
          <p:cNvSpPr>
            <a:spLocks noGrp="1" noRot="1" noChangeAspect="1" noChangeArrowheads="1" noTextEdit="1"/>
          </p:cNvSpPr>
          <p:nvPr>
            <p:ph type="sldImg"/>
          </p:nvPr>
        </p:nvSpPr>
        <p:spPr>
          <a:xfrm>
            <a:off x="139700" y="768350"/>
            <a:ext cx="6821488"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7105322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67A2749-76F3-4250-983B-D875BEF71B90}" type="slidenum">
              <a:rPr lang="de-DE" altLang="de-DE" sz="1300" smtClean="0"/>
              <a:pPr>
                <a:spcBef>
                  <a:spcPct val="0"/>
                </a:spcBef>
              </a:pPr>
              <a:t>103</a:t>
            </a:fld>
            <a:endParaRPr lang="de-DE" altLang="de-DE" sz="1300"/>
          </a:p>
        </p:txBody>
      </p:sp>
      <p:sp>
        <p:nvSpPr>
          <p:cNvPr id="184323" name="Rectangle 2"/>
          <p:cNvSpPr>
            <a:spLocks noGrp="1" noRot="1" noChangeAspect="1" noChangeArrowheads="1" noTextEdit="1"/>
          </p:cNvSpPr>
          <p:nvPr>
            <p:ph type="sldImg"/>
          </p:nvPr>
        </p:nvSpPr>
        <p:spPr>
          <a:xfrm>
            <a:off x="139700" y="768350"/>
            <a:ext cx="6821488"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793657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6D7C901-FD5E-46DB-9947-4227A6E336AE}" type="slidenum">
              <a:rPr lang="de-DE" altLang="de-DE" sz="1300" smtClean="0"/>
              <a:pPr>
                <a:spcBef>
                  <a:spcPct val="0"/>
                </a:spcBef>
              </a:pPr>
              <a:t>104</a:t>
            </a:fld>
            <a:endParaRPr lang="de-DE" altLang="de-DE" sz="1300"/>
          </a:p>
        </p:txBody>
      </p:sp>
      <p:sp>
        <p:nvSpPr>
          <p:cNvPr id="186371" name="Rectangle 2"/>
          <p:cNvSpPr>
            <a:spLocks noGrp="1" noRot="1" noChangeAspect="1" noChangeArrowheads="1" noTextEdit="1"/>
          </p:cNvSpPr>
          <p:nvPr>
            <p:ph type="sldImg"/>
          </p:nvPr>
        </p:nvSpPr>
        <p:spPr>
          <a:xfrm>
            <a:off x="139700" y="768350"/>
            <a:ext cx="6821488"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9818014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4A5A706-8317-44F1-BA9A-24B8D170A3BD}" type="slidenum">
              <a:rPr lang="de-DE" altLang="de-DE" sz="1300" smtClean="0"/>
              <a:pPr>
                <a:spcBef>
                  <a:spcPct val="0"/>
                </a:spcBef>
              </a:pPr>
              <a:t>105</a:t>
            </a:fld>
            <a:endParaRPr lang="de-DE" altLang="de-DE" sz="1300"/>
          </a:p>
        </p:txBody>
      </p:sp>
      <p:sp>
        <p:nvSpPr>
          <p:cNvPr id="188419" name="Rectangle 2"/>
          <p:cNvSpPr>
            <a:spLocks noGrp="1" noRot="1" noChangeAspect="1" noChangeArrowheads="1" noTextEdit="1"/>
          </p:cNvSpPr>
          <p:nvPr>
            <p:ph type="sldImg"/>
          </p:nvPr>
        </p:nvSpPr>
        <p:spPr>
          <a:xfrm>
            <a:off x="139700" y="768350"/>
            <a:ext cx="6821488"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5289630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1BB19E2-2B51-4CF3-93D2-890E1B5A20C2}" type="slidenum">
              <a:rPr lang="de-DE" altLang="de-DE" sz="1300" smtClean="0"/>
              <a:pPr>
                <a:spcBef>
                  <a:spcPct val="0"/>
                </a:spcBef>
              </a:pPr>
              <a:t>106</a:t>
            </a:fld>
            <a:endParaRPr lang="de-DE" altLang="de-DE" sz="1300"/>
          </a:p>
        </p:txBody>
      </p:sp>
      <p:sp>
        <p:nvSpPr>
          <p:cNvPr id="192515" name="Rectangle 2"/>
          <p:cNvSpPr>
            <a:spLocks noGrp="1" noRot="1" noChangeAspect="1" noChangeArrowheads="1" noTextEdit="1"/>
          </p:cNvSpPr>
          <p:nvPr>
            <p:ph type="sldImg"/>
          </p:nvPr>
        </p:nvSpPr>
        <p:spPr>
          <a:xfrm>
            <a:off x="139700" y="768350"/>
            <a:ext cx="6821488"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6" tIns="47428" rIns="94856" bIns="47428"/>
          <a:lstStyle/>
          <a:p>
            <a:pPr eaLnBrk="1" hangingPunct="1"/>
            <a:endParaRPr lang="en-US" altLang="de-DE"/>
          </a:p>
        </p:txBody>
      </p:sp>
    </p:spTree>
    <p:extLst>
      <p:ext uri="{BB962C8B-B14F-4D97-AF65-F5344CB8AC3E}">
        <p14:creationId xmlns:p14="http://schemas.microsoft.com/office/powerpoint/2010/main" val="298226320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1BB19E2-2B51-4CF3-93D2-890E1B5A20C2}" type="slidenum">
              <a:rPr lang="de-DE" altLang="de-DE" sz="1300" smtClean="0"/>
              <a:pPr>
                <a:spcBef>
                  <a:spcPct val="0"/>
                </a:spcBef>
              </a:pPr>
              <a:t>107</a:t>
            </a:fld>
            <a:endParaRPr lang="de-DE" altLang="de-DE" sz="1300"/>
          </a:p>
        </p:txBody>
      </p:sp>
      <p:sp>
        <p:nvSpPr>
          <p:cNvPr id="192515" name="Rectangle 2"/>
          <p:cNvSpPr>
            <a:spLocks noGrp="1" noRot="1" noChangeAspect="1" noChangeArrowheads="1" noTextEdit="1"/>
          </p:cNvSpPr>
          <p:nvPr>
            <p:ph type="sldImg"/>
          </p:nvPr>
        </p:nvSpPr>
        <p:spPr>
          <a:xfrm>
            <a:off x="139700" y="768350"/>
            <a:ext cx="6821488"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6" tIns="47428" rIns="94856" bIns="47428"/>
          <a:lstStyle/>
          <a:p>
            <a:pPr eaLnBrk="1" hangingPunct="1"/>
            <a:endParaRPr lang="en-US" altLang="de-DE"/>
          </a:p>
        </p:txBody>
      </p:sp>
    </p:spTree>
    <p:extLst>
      <p:ext uri="{BB962C8B-B14F-4D97-AF65-F5344CB8AC3E}">
        <p14:creationId xmlns:p14="http://schemas.microsoft.com/office/powerpoint/2010/main" val="298226320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579E7D0-AB04-4E0E-9707-2799FF3AE04F}" type="slidenum">
              <a:rPr lang="de-DE" altLang="de-DE" sz="1300" smtClean="0"/>
              <a:pPr>
                <a:spcBef>
                  <a:spcPct val="0"/>
                </a:spcBef>
              </a:pPr>
              <a:t>108</a:t>
            </a:fld>
            <a:endParaRPr lang="de-DE" altLang="de-DE" sz="1300"/>
          </a:p>
        </p:txBody>
      </p:sp>
      <p:sp>
        <p:nvSpPr>
          <p:cNvPr id="194563" name="Rectangle 2"/>
          <p:cNvSpPr>
            <a:spLocks noGrp="1" noRot="1" noChangeAspect="1" noChangeArrowheads="1" noTextEdit="1"/>
          </p:cNvSpPr>
          <p:nvPr>
            <p:ph type="sldImg"/>
          </p:nvPr>
        </p:nvSpPr>
        <p:spPr>
          <a:xfrm>
            <a:off x="139700" y="768350"/>
            <a:ext cx="6821488"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715818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D6860DB-2FC5-4B59-A5D1-B91ADA71417C}" type="slidenum">
              <a:rPr lang="de-DE" altLang="de-DE" sz="1300" smtClean="0"/>
              <a:pPr>
                <a:spcBef>
                  <a:spcPct val="0"/>
                </a:spcBef>
              </a:pPr>
              <a:t>109</a:t>
            </a:fld>
            <a:endParaRPr lang="de-DE" altLang="de-DE" sz="1300"/>
          </a:p>
        </p:txBody>
      </p:sp>
      <p:sp>
        <p:nvSpPr>
          <p:cNvPr id="196611" name="Rectangle 2"/>
          <p:cNvSpPr>
            <a:spLocks noGrp="1" noRot="1" noChangeAspect="1" noChangeArrowheads="1" noTextEdit="1"/>
          </p:cNvSpPr>
          <p:nvPr>
            <p:ph type="sldImg"/>
          </p:nvPr>
        </p:nvSpPr>
        <p:spPr>
          <a:xfrm>
            <a:off x="139700" y="768350"/>
            <a:ext cx="6821488"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190194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A0FDDB9-6027-4188-9B98-6B74272C65E1}" type="slidenum">
              <a:rPr lang="de-DE" altLang="de-DE" sz="1300" smtClean="0"/>
              <a:pPr>
                <a:spcBef>
                  <a:spcPct val="0"/>
                </a:spcBef>
              </a:pPr>
              <a:t>110</a:t>
            </a:fld>
            <a:endParaRPr lang="de-DE" altLang="de-DE" sz="1300"/>
          </a:p>
        </p:txBody>
      </p:sp>
      <p:sp>
        <p:nvSpPr>
          <p:cNvPr id="198659" name="Rectangle 2"/>
          <p:cNvSpPr>
            <a:spLocks noGrp="1" noRot="1" noChangeAspect="1" noChangeArrowheads="1" noTextEdit="1"/>
          </p:cNvSpPr>
          <p:nvPr>
            <p:ph type="sldImg"/>
          </p:nvPr>
        </p:nvSpPr>
        <p:spPr>
          <a:xfrm>
            <a:off x="139700" y="768350"/>
            <a:ext cx="6821488"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675286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228060C-DE9B-4F15-A9A6-84A1D9C4285C}" type="slidenum">
              <a:rPr lang="de-DE" altLang="de-DE" sz="1300" smtClean="0"/>
              <a:pPr>
                <a:spcBef>
                  <a:spcPct val="0"/>
                </a:spcBef>
              </a:pPr>
              <a:t>111</a:t>
            </a:fld>
            <a:endParaRPr lang="de-DE" altLang="de-DE" sz="1300"/>
          </a:p>
        </p:txBody>
      </p:sp>
      <p:sp>
        <p:nvSpPr>
          <p:cNvPr id="200707" name="Rectangle 2"/>
          <p:cNvSpPr>
            <a:spLocks noGrp="1" noRot="1" noChangeAspect="1" noChangeArrowheads="1" noTextEdit="1"/>
          </p:cNvSpPr>
          <p:nvPr>
            <p:ph type="sldImg"/>
          </p:nvPr>
        </p:nvSpPr>
        <p:spPr>
          <a:xfrm>
            <a:off x="139700" y="768350"/>
            <a:ext cx="6821488"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02918659"/>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524019D-08B4-4F0F-BE26-9448EB1A7AF3}" type="slidenum">
              <a:rPr lang="de-DE" altLang="de-DE" sz="1300" smtClean="0"/>
              <a:pPr>
                <a:spcBef>
                  <a:spcPct val="0"/>
                </a:spcBef>
              </a:pPr>
              <a:t>112</a:t>
            </a:fld>
            <a:endParaRPr lang="de-DE" altLang="de-DE" sz="1300"/>
          </a:p>
        </p:txBody>
      </p:sp>
      <p:sp>
        <p:nvSpPr>
          <p:cNvPr id="202755" name="Rectangle 2"/>
          <p:cNvSpPr>
            <a:spLocks noGrp="1" noRot="1" noChangeAspect="1" noChangeArrowheads="1" noTextEdit="1"/>
          </p:cNvSpPr>
          <p:nvPr>
            <p:ph type="sldImg"/>
          </p:nvPr>
        </p:nvSpPr>
        <p:spPr>
          <a:xfrm>
            <a:off x="139700" y="768350"/>
            <a:ext cx="6821488"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0062888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049626F-E063-4E31-B93D-619D60512E59}" type="slidenum">
              <a:rPr lang="de-DE" altLang="de-DE" sz="1300" smtClean="0"/>
              <a:pPr>
                <a:spcBef>
                  <a:spcPct val="0"/>
                </a:spcBef>
              </a:pPr>
              <a:t>113</a:t>
            </a:fld>
            <a:endParaRPr lang="de-DE" altLang="de-DE" sz="1300"/>
          </a:p>
        </p:txBody>
      </p:sp>
      <p:sp>
        <p:nvSpPr>
          <p:cNvPr id="204803" name="Rectangle 2"/>
          <p:cNvSpPr>
            <a:spLocks noGrp="1" noRot="1" noChangeAspect="1" noChangeArrowheads="1" noTextEdit="1"/>
          </p:cNvSpPr>
          <p:nvPr>
            <p:ph type="sldImg"/>
          </p:nvPr>
        </p:nvSpPr>
        <p:spPr>
          <a:xfrm>
            <a:off x="139700" y="768350"/>
            <a:ext cx="6821488"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91470838"/>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1A6EFC5-D935-4359-AAB2-EB6C89C808D9}" type="slidenum">
              <a:rPr lang="de-DE" altLang="de-DE" sz="1300" smtClean="0"/>
              <a:pPr>
                <a:spcBef>
                  <a:spcPct val="0"/>
                </a:spcBef>
              </a:pPr>
              <a:t>114</a:t>
            </a:fld>
            <a:endParaRPr lang="de-DE" altLang="de-DE" sz="1300"/>
          </a:p>
        </p:txBody>
      </p:sp>
      <p:sp>
        <p:nvSpPr>
          <p:cNvPr id="206851" name="Rectangle 2"/>
          <p:cNvSpPr>
            <a:spLocks noGrp="1" noRot="1" noChangeAspect="1" noChangeArrowheads="1" noTextEdit="1"/>
          </p:cNvSpPr>
          <p:nvPr>
            <p:ph type="sldImg"/>
          </p:nvPr>
        </p:nvSpPr>
        <p:spPr>
          <a:xfrm>
            <a:off x="139700" y="768350"/>
            <a:ext cx="6821488"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4635134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9431A51-79D5-4451-B5A7-91EDF6C81AE5}" type="slidenum">
              <a:rPr lang="de-DE" altLang="de-DE" sz="1300" smtClean="0"/>
              <a:pPr>
                <a:spcBef>
                  <a:spcPct val="0"/>
                </a:spcBef>
              </a:pPr>
              <a:t>115</a:t>
            </a:fld>
            <a:endParaRPr lang="de-DE" altLang="de-DE" sz="1300"/>
          </a:p>
        </p:txBody>
      </p:sp>
      <p:sp>
        <p:nvSpPr>
          <p:cNvPr id="208899" name="Rectangle 2"/>
          <p:cNvSpPr>
            <a:spLocks noGrp="1" noRot="1" noChangeAspect="1" noChangeArrowheads="1" noTextEdit="1"/>
          </p:cNvSpPr>
          <p:nvPr>
            <p:ph type="sldImg"/>
          </p:nvPr>
        </p:nvSpPr>
        <p:spPr>
          <a:xfrm>
            <a:off x="139700" y="768350"/>
            <a:ext cx="6821488"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2383189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2059587-0F96-44D0-90FB-5D157BF927D6}" type="slidenum">
              <a:rPr lang="de-DE" altLang="de-DE" sz="1300" smtClean="0"/>
              <a:pPr>
                <a:spcBef>
                  <a:spcPct val="0"/>
                </a:spcBef>
              </a:pPr>
              <a:t>116</a:t>
            </a:fld>
            <a:endParaRPr lang="de-DE" altLang="de-DE" sz="1300"/>
          </a:p>
        </p:txBody>
      </p:sp>
      <p:sp>
        <p:nvSpPr>
          <p:cNvPr id="210947" name="Rectangle 2"/>
          <p:cNvSpPr>
            <a:spLocks noGrp="1" noRot="1" noChangeAspect="1" noChangeArrowheads="1" noTextEdit="1"/>
          </p:cNvSpPr>
          <p:nvPr>
            <p:ph type="sldImg"/>
          </p:nvPr>
        </p:nvSpPr>
        <p:spPr>
          <a:xfrm>
            <a:off x="139700" y="768350"/>
            <a:ext cx="6821488"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30251936"/>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B21D56A-EF8B-475A-B392-2F80CBA5733D}" type="slidenum">
              <a:rPr lang="de-DE" altLang="de-DE" sz="1300" smtClean="0"/>
              <a:pPr>
                <a:spcBef>
                  <a:spcPct val="0"/>
                </a:spcBef>
              </a:pPr>
              <a:t>117</a:t>
            </a:fld>
            <a:endParaRPr lang="de-DE" altLang="de-DE" sz="1300"/>
          </a:p>
        </p:txBody>
      </p:sp>
      <p:sp>
        <p:nvSpPr>
          <p:cNvPr id="212995" name="Rectangle 2"/>
          <p:cNvSpPr>
            <a:spLocks noGrp="1" noRot="1" noChangeAspect="1" noChangeArrowheads="1" noTextEdit="1"/>
          </p:cNvSpPr>
          <p:nvPr>
            <p:ph type="sldImg"/>
          </p:nvPr>
        </p:nvSpPr>
        <p:spPr>
          <a:xfrm>
            <a:off x="139700" y="768350"/>
            <a:ext cx="6821488"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9108431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92FBA1B-B154-46A1-B678-8CA40747684E}" type="slidenum">
              <a:rPr lang="de-DE" altLang="de-DE" sz="1300" smtClean="0"/>
              <a:pPr>
                <a:spcBef>
                  <a:spcPct val="0"/>
                </a:spcBef>
              </a:pPr>
              <a:t>118</a:t>
            </a:fld>
            <a:endParaRPr lang="de-DE" altLang="de-DE" sz="1300"/>
          </a:p>
        </p:txBody>
      </p:sp>
      <p:sp>
        <p:nvSpPr>
          <p:cNvPr id="215043" name="Rectangle 2"/>
          <p:cNvSpPr>
            <a:spLocks noGrp="1" noRot="1" noChangeAspect="1" noChangeArrowheads="1" noTextEdit="1"/>
          </p:cNvSpPr>
          <p:nvPr>
            <p:ph type="sldImg"/>
          </p:nvPr>
        </p:nvSpPr>
        <p:spPr>
          <a:xfrm>
            <a:off x="139700" y="768350"/>
            <a:ext cx="6821488"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2098621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F467E2A-6682-4B71-9530-88862377276D}" type="slidenum">
              <a:rPr lang="de-DE" altLang="de-DE" sz="1300" smtClean="0"/>
              <a:pPr>
                <a:spcBef>
                  <a:spcPct val="0"/>
                </a:spcBef>
              </a:pPr>
              <a:t>119</a:t>
            </a:fld>
            <a:endParaRPr lang="de-DE" altLang="de-DE" sz="1300"/>
          </a:p>
        </p:txBody>
      </p:sp>
      <p:sp>
        <p:nvSpPr>
          <p:cNvPr id="217091" name="Rectangle 2"/>
          <p:cNvSpPr>
            <a:spLocks noGrp="1" noRot="1" noChangeAspect="1" noChangeArrowheads="1" noTextEdit="1"/>
          </p:cNvSpPr>
          <p:nvPr>
            <p:ph type="sldImg"/>
          </p:nvPr>
        </p:nvSpPr>
        <p:spPr>
          <a:xfrm>
            <a:off x="139700" y="768350"/>
            <a:ext cx="6821488"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2493553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3F6ED27-23A6-4EF4-920E-B6EBE207B95A}" type="slidenum">
              <a:rPr lang="de-DE" altLang="de-DE" sz="1300" smtClean="0"/>
              <a:pPr>
                <a:spcBef>
                  <a:spcPct val="0"/>
                </a:spcBef>
              </a:pPr>
              <a:t>125</a:t>
            </a:fld>
            <a:endParaRPr lang="de-DE" altLang="de-DE" sz="1300"/>
          </a:p>
        </p:txBody>
      </p:sp>
      <p:sp>
        <p:nvSpPr>
          <p:cNvPr id="233475" name="Rectangle 2"/>
          <p:cNvSpPr>
            <a:spLocks noGrp="1" noRot="1" noChangeAspect="1" noChangeArrowheads="1" noTextEdit="1"/>
          </p:cNvSpPr>
          <p:nvPr>
            <p:ph type="sldImg"/>
          </p:nvPr>
        </p:nvSpPr>
        <p:spPr>
          <a:xfrm>
            <a:off x="139700" y="768350"/>
            <a:ext cx="6821488"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0674162"/>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3F6ED27-23A6-4EF4-920E-B6EBE207B95A}" type="slidenum">
              <a:rPr lang="de-DE" altLang="de-DE" sz="1300" smtClean="0"/>
              <a:pPr>
                <a:spcBef>
                  <a:spcPct val="0"/>
                </a:spcBef>
              </a:pPr>
              <a:t>126</a:t>
            </a:fld>
            <a:endParaRPr lang="de-DE" altLang="de-DE" sz="1300"/>
          </a:p>
        </p:txBody>
      </p:sp>
      <p:sp>
        <p:nvSpPr>
          <p:cNvPr id="233475" name="Rectangle 2"/>
          <p:cNvSpPr>
            <a:spLocks noGrp="1" noRot="1" noChangeAspect="1" noChangeArrowheads="1" noTextEdit="1"/>
          </p:cNvSpPr>
          <p:nvPr>
            <p:ph type="sldImg"/>
          </p:nvPr>
        </p:nvSpPr>
        <p:spPr>
          <a:xfrm>
            <a:off x="139700" y="768350"/>
            <a:ext cx="6821488"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0674162"/>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127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69B408D-44C0-4628-9058-1DABDDEBAAB9}" type="slidenum">
              <a:rPr lang="de-DE" altLang="de-DE" sz="1300" smtClean="0"/>
              <a:pPr>
                <a:spcBef>
                  <a:spcPct val="0"/>
                </a:spcBef>
              </a:pPr>
              <a:t>128</a:t>
            </a:fld>
            <a:endParaRPr lang="de-DE" altLang="de-DE" sz="1300"/>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96711217"/>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86B619A-9A34-4517-96A0-2B08B67794F1}" type="slidenum">
              <a:rPr lang="de-DE" altLang="de-DE" sz="1300">
                <a:solidFill>
                  <a:srgbClr val="000000"/>
                </a:solidFill>
              </a:rPr>
              <a:pPr eaLnBrk="1" hangingPunct="1">
                <a:spcBef>
                  <a:spcPct val="0"/>
                </a:spcBef>
              </a:pPr>
              <a:t>129</a:t>
            </a:fld>
            <a:endParaRPr lang="de-DE" altLang="de-DE" sz="1300">
              <a:solidFill>
                <a:srgbClr val="000000"/>
              </a:solidFill>
            </a:endParaRPr>
          </a:p>
        </p:txBody>
      </p:sp>
      <p:sp>
        <p:nvSpPr>
          <p:cNvPr id="292867" name="Rectangle 2"/>
          <p:cNvSpPr>
            <a:spLocks noGrp="1" noRot="1" noChangeAspect="1" noChangeArrowheads="1" noTextEdit="1"/>
          </p:cNvSpPr>
          <p:nvPr>
            <p:ph type="sldImg"/>
          </p:nvPr>
        </p:nvSpPr>
        <p:spPr>
          <a:xfrm>
            <a:off x="479425" y="1279525"/>
            <a:ext cx="6140450" cy="3454400"/>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5011048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86B619A-9A34-4517-96A0-2B08B67794F1}" type="slidenum">
              <a:rPr lang="de-DE" altLang="de-DE" sz="1300">
                <a:solidFill>
                  <a:srgbClr val="000000"/>
                </a:solidFill>
              </a:rPr>
              <a:pPr eaLnBrk="1" hangingPunct="1">
                <a:spcBef>
                  <a:spcPct val="0"/>
                </a:spcBef>
              </a:pPr>
              <a:t>130</a:t>
            </a:fld>
            <a:endParaRPr lang="de-DE" altLang="de-DE" sz="1300">
              <a:solidFill>
                <a:srgbClr val="000000"/>
              </a:solidFill>
            </a:endParaRPr>
          </a:p>
        </p:txBody>
      </p:sp>
      <p:sp>
        <p:nvSpPr>
          <p:cNvPr id="292867" name="Rectangle 2"/>
          <p:cNvSpPr>
            <a:spLocks noGrp="1" noRot="1" noChangeAspect="1" noChangeArrowheads="1" noTextEdit="1"/>
          </p:cNvSpPr>
          <p:nvPr>
            <p:ph type="sldImg"/>
          </p:nvPr>
        </p:nvSpPr>
        <p:spPr>
          <a:xfrm>
            <a:off x="479425" y="1279525"/>
            <a:ext cx="6140450" cy="3454400"/>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50110480"/>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94C8B01-E3CA-4976-91C1-2062168BA04A}" type="slidenum">
              <a:rPr lang="de-DE" altLang="de-DE" sz="1300">
                <a:solidFill>
                  <a:srgbClr val="000000"/>
                </a:solidFill>
              </a:rPr>
              <a:pPr eaLnBrk="1" hangingPunct="1">
                <a:spcBef>
                  <a:spcPct val="0"/>
                </a:spcBef>
              </a:pPr>
              <a:t>131</a:t>
            </a:fld>
            <a:endParaRPr lang="de-DE" altLang="de-DE" sz="1300">
              <a:solidFill>
                <a:srgbClr val="000000"/>
              </a:solidFill>
            </a:endParaRPr>
          </a:p>
        </p:txBody>
      </p:sp>
      <p:sp>
        <p:nvSpPr>
          <p:cNvPr id="293891" name="Rectangle 2"/>
          <p:cNvSpPr>
            <a:spLocks noGrp="1" noRot="1" noChangeAspect="1" noChangeArrowheads="1" noTextEdit="1"/>
          </p:cNvSpPr>
          <p:nvPr>
            <p:ph type="sldImg"/>
          </p:nvPr>
        </p:nvSpPr>
        <p:spPr>
          <a:xfrm>
            <a:off x="479425" y="1279525"/>
            <a:ext cx="6140450" cy="3454400"/>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437704673"/>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C9AF45B-521A-4E83-AF8F-D92D78CEA0D1}" type="slidenum">
              <a:rPr lang="de-DE" altLang="de-DE" sz="1300">
                <a:solidFill>
                  <a:srgbClr val="000000"/>
                </a:solidFill>
              </a:rPr>
              <a:pPr eaLnBrk="1" hangingPunct="1">
                <a:spcBef>
                  <a:spcPct val="0"/>
                </a:spcBef>
              </a:pPr>
              <a:t>132</a:t>
            </a:fld>
            <a:endParaRPr lang="de-DE" altLang="de-DE" sz="1300">
              <a:solidFill>
                <a:srgbClr val="000000"/>
              </a:solidFill>
            </a:endParaRPr>
          </a:p>
        </p:txBody>
      </p:sp>
      <p:sp>
        <p:nvSpPr>
          <p:cNvPr id="294915" name="Rectangle 2"/>
          <p:cNvSpPr>
            <a:spLocks noGrp="1" noRot="1" noChangeAspect="1" noChangeArrowheads="1" noTextEdit="1"/>
          </p:cNvSpPr>
          <p:nvPr>
            <p:ph type="sldImg"/>
          </p:nvPr>
        </p:nvSpPr>
        <p:spPr>
          <a:xfrm>
            <a:off x="479425" y="1279525"/>
            <a:ext cx="6140450" cy="3454400"/>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296188198"/>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txBox="1">
            <a:spLocks noGrp="1" noChangeArrowheads="1"/>
          </p:cNvSpPr>
          <p:nvPr/>
        </p:nvSpPr>
        <p:spPr bwMode="auto">
          <a:xfrm>
            <a:off x="2983925" y="14074963"/>
            <a:ext cx="2281389" cy="739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fontAlgn="base" hangingPunct="1">
              <a:spcBef>
                <a:spcPct val="0"/>
              </a:spcBef>
              <a:spcAft>
                <a:spcPct val="0"/>
              </a:spcAft>
            </a:pPr>
            <a:fld id="{F38DB249-8532-4CE7-8071-730B25046C99}" type="slidenum">
              <a:rPr lang="de-DE" altLang="de-DE" sz="1300">
                <a:solidFill>
                  <a:srgbClr val="000000"/>
                </a:solidFill>
              </a:rPr>
              <a:pPr algn="r" eaLnBrk="1" fontAlgn="base" hangingPunct="1">
                <a:spcBef>
                  <a:spcPct val="0"/>
                </a:spcBef>
                <a:spcAft>
                  <a:spcPct val="0"/>
                </a:spcAft>
              </a:pPr>
              <a:t>133</a:t>
            </a:fld>
            <a:endParaRPr lang="de-DE" altLang="de-DE" sz="1300">
              <a:solidFill>
                <a:srgbClr val="000000"/>
              </a:solidFill>
            </a:endParaRPr>
          </a:p>
        </p:txBody>
      </p:sp>
      <p:sp>
        <p:nvSpPr>
          <p:cNvPr id="295939" name="Rectangle 2"/>
          <p:cNvSpPr>
            <a:spLocks noGrp="1" noRot="1" noChangeAspect="1" noChangeArrowheads="1" noTextEdit="1"/>
          </p:cNvSpPr>
          <p:nvPr>
            <p:ph type="sldImg"/>
          </p:nvPr>
        </p:nvSpPr>
        <p:spPr>
          <a:xfrm>
            <a:off x="479425" y="1279525"/>
            <a:ext cx="6140450" cy="3454400"/>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344948406"/>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txBox="1">
            <a:spLocks noGrp="1" noChangeArrowheads="1"/>
          </p:cNvSpPr>
          <p:nvPr/>
        </p:nvSpPr>
        <p:spPr bwMode="auto">
          <a:xfrm>
            <a:off x="2983925" y="14074963"/>
            <a:ext cx="2281389" cy="739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fontAlgn="base" hangingPunct="1">
              <a:spcBef>
                <a:spcPct val="0"/>
              </a:spcBef>
              <a:spcAft>
                <a:spcPct val="0"/>
              </a:spcAft>
            </a:pPr>
            <a:fld id="{F5472AA3-15A8-42CB-A368-AE9F1218D53E}" type="slidenum">
              <a:rPr lang="de-DE" altLang="de-DE" sz="1300">
                <a:solidFill>
                  <a:srgbClr val="000000"/>
                </a:solidFill>
              </a:rPr>
              <a:pPr algn="r" eaLnBrk="1" fontAlgn="base" hangingPunct="1">
                <a:spcBef>
                  <a:spcPct val="0"/>
                </a:spcBef>
                <a:spcAft>
                  <a:spcPct val="0"/>
                </a:spcAft>
              </a:pPr>
              <a:t>134</a:t>
            </a:fld>
            <a:endParaRPr lang="de-DE" altLang="de-DE" sz="1300">
              <a:solidFill>
                <a:srgbClr val="000000"/>
              </a:solidFill>
            </a:endParaRPr>
          </a:p>
        </p:txBody>
      </p:sp>
      <p:sp>
        <p:nvSpPr>
          <p:cNvPr id="296963" name="Rectangle 2"/>
          <p:cNvSpPr>
            <a:spLocks noGrp="1" noRot="1" noChangeAspect="1" noChangeArrowheads="1" noTextEdit="1"/>
          </p:cNvSpPr>
          <p:nvPr>
            <p:ph type="sldImg"/>
          </p:nvPr>
        </p:nvSpPr>
        <p:spPr>
          <a:xfrm>
            <a:off x="479425" y="1279525"/>
            <a:ext cx="6140450" cy="3454400"/>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23973646"/>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13DBFBF-A006-48D3-A89F-635CA59E4A2C}" type="slidenum">
              <a:rPr lang="de-DE" altLang="de-DE" sz="1300">
                <a:solidFill>
                  <a:srgbClr val="000000"/>
                </a:solidFill>
              </a:rPr>
              <a:pPr eaLnBrk="1" hangingPunct="1">
                <a:spcBef>
                  <a:spcPct val="0"/>
                </a:spcBef>
              </a:pPr>
              <a:t>135</a:t>
            </a:fld>
            <a:endParaRPr lang="de-DE" altLang="de-DE" sz="1300">
              <a:solidFill>
                <a:srgbClr val="000000"/>
              </a:solidFill>
            </a:endParaRPr>
          </a:p>
        </p:txBody>
      </p:sp>
      <p:sp>
        <p:nvSpPr>
          <p:cNvPr id="297987" name="Rectangle 2"/>
          <p:cNvSpPr>
            <a:spLocks noGrp="1" noRot="1" noChangeAspect="1" noChangeArrowheads="1" noTextEdit="1"/>
          </p:cNvSpPr>
          <p:nvPr>
            <p:ph type="sldImg"/>
          </p:nvPr>
        </p:nvSpPr>
        <p:spPr>
          <a:xfrm>
            <a:off x="479425" y="1279525"/>
            <a:ext cx="6140450" cy="3454400"/>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6197357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a:t>
            </a:r>
            <a:br>
              <a:rPr lang="en-US" altLang="de-DE" sz="1000" dirty="0">
                <a:latin typeface="+mj-lt"/>
              </a:rPr>
            </a:br>
            <a:r>
              <a:rPr lang="en-US" altLang="de-DE" sz="1000" dirty="0">
                <a:latin typeface="+mj-lt"/>
              </a:rPr>
              <a:t>For details (artist, title), please refer to the end of this presentation.</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bwMode="gray"/>
        <p:txBody>
          <a:bodyPr/>
          <a:lstStyle/>
          <a:p>
            <a:pPr>
              <a:defRPr/>
            </a:pPr>
            <a:fld id="{80079490-5C5F-48A7-90B4-D38D72F87F60}" type="slidenum">
              <a:rPr lang="de-DE" altLang="de-DE" smtClean="0"/>
              <a:pPr>
                <a:defRPr/>
              </a:pPr>
              <a:t>‹#›</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t>Metacognitive Training 2 - Jumping to Conclusions I</a:t>
            </a:r>
            <a:endParaRPr lang="de-DE"/>
          </a:p>
        </p:txBody>
      </p:sp>
      <p:sp>
        <p:nvSpPr>
          <p:cNvPr id="6" name="Slide Number Placeholder 5"/>
          <p:cNvSpPr>
            <a:spLocks noGrp="1"/>
          </p:cNvSpPr>
          <p:nvPr>
            <p:ph type="sldNum" sz="quarter" idx="12"/>
          </p:nvPr>
        </p:nvSpPr>
        <p:spPr bwMode="gray"/>
        <p:txBody>
          <a:bodyPr>
            <a:noAutofit/>
          </a:bodyPr>
          <a:lstStyle/>
          <a:p>
            <a:pPr>
              <a:defRPr/>
            </a:pPr>
            <a:fld id="{2A23781B-0C60-4A0E-9CB7-C523A9E6BFF1}" type="slidenum">
              <a:rPr lang="de-DE" altLang="de-DE" smtClean="0"/>
              <a:pPr>
                <a:defRPr/>
              </a:pPr>
              <a:t>‹#›</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t>Metacognitive Training 2 - Jumping to Conclusions I</a:t>
            </a:r>
            <a:endParaRPr lang="de-DE"/>
          </a:p>
        </p:txBody>
      </p:sp>
      <p:sp>
        <p:nvSpPr>
          <p:cNvPr id="7" name="Slide Number Placeholder 6"/>
          <p:cNvSpPr>
            <a:spLocks noGrp="1"/>
          </p:cNvSpPr>
          <p:nvPr>
            <p:ph type="sldNum" sz="quarter" idx="12"/>
          </p:nvPr>
        </p:nvSpPr>
        <p:spPr bwMode="gray"/>
        <p:txBody>
          <a:bodyPr/>
          <a:lstStyle/>
          <a:p>
            <a:pPr>
              <a:defRPr/>
            </a:pPr>
            <a:fld id="{F09B7508-210B-414C-96BA-EB750E295D0B}" type="slidenum">
              <a:rPr lang="de-DE" altLang="de-DE" smtClean="0"/>
              <a:pPr>
                <a:defRPr/>
              </a:pPr>
              <a:t>‹#›</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t>Metacognitive Training 2 - Jumping to Conclusions I</a:t>
            </a:r>
            <a:endParaRPr lang="de-DE"/>
          </a:p>
        </p:txBody>
      </p:sp>
      <p:sp>
        <p:nvSpPr>
          <p:cNvPr id="7" name="Slide Number Placeholder 6"/>
          <p:cNvSpPr>
            <a:spLocks noGrp="1"/>
          </p:cNvSpPr>
          <p:nvPr>
            <p:ph type="sldNum" sz="quarter" idx="12"/>
          </p:nvPr>
        </p:nvSpPr>
        <p:spPr bwMode="gray"/>
        <p:txBody>
          <a:bodyPr/>
          <a:lstStyle/>
          <a:p>
            <a:pPr>
              <a:defRPr/>
            </a:pPr>
            <a:fld id="{80079490-5C5F-48A7-90B4-D38D72F87F60}" type="slidenum">
              <a:rPr lang="de-DE" altLang="de-DE" smtClean="0"/>
              <a:pPr>
                <a:defRPr/>
              </a:pPr>
              <a:t>‹#›</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t>Metacognitive Training 2 - Jumping to Conclusions I</a:t>
            </a:r>
            <a:endParaRPr lang="de-DE"/>
          </a:p>
        </p:txBody>
      </p:sp>
      <p:sp>
        <p:nvSpPr>
          <p:cNvPr id="7" name="Slide Number Placeholder 6"/>
          <p:cNvSpPr>
            <a:spLocks noGrp="1"/>
          </p:cNvSpPr>
          <p:nvPr>
            <p:ph type="sldNum" sz="quarter" idx="12"/>
          </p:nvPr>
        </p:nvSpPr>
        <p:spPr bwMode="gray"/>
        <p:txBody>
          <a:bodyPr/>
          <a:lstStyle/>
          <a:p>
            <a:pPr>
              <a:defRPr/>
            </a:pPr>
            <a:fld id="{80079490-5C5F-48A7-90B4-D38D72F87F60}" type="slidenum">
              <a:rPr lang="de-DE" altLang="de-DE" smtClean="0"/>
              <a:pPr>
                <a:defRPr/>
              </a:pPr>
              <a:t>‹#›</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t>Metacognitive Training 2 - Jumping to Conclusions I</a:t>
            </a:r>
            <a:endParaRPr lang="de-DE"/>
          </a:p>
        </p:txBody>
      </p:sp>
      <p:sp>
        <p:nvSpPr>
          <p:cNvPr id="5" name="Slide Number Placeholder 4"/>
          <p:cNvSpPr>
            <a:spLocks noGrp="1"/>
          </p:cNvSpPr>
          <p:nvPr>
            <p:ph type="sldNum" sz="quarter" idx="12"/>
          </p:nvPr>
        </p:nvSpPr>
        <p:spPr bwMode="gray"/>
        <p:txBody>
          <a:bodyPr/>
          <a:lstStyle/>
          <a:p>
            <a:pPr>
              <a:defRPr/>
            </a:pPr>
            <a:fld id="{DADE0786-91A9-462F-BF99-E7C018A93432}" type="slidenum">
              <a:rPr lang="de-DE" altLang="de-DE" smtClean="0"/>
              <a:pPr>
                <a:defRPr/>
              </a:pPr>
              <a:t>‹#›</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t>Metacognitive Training 2 - Jumping to Conclusions I</a:t>
            </a:r>
            <a:endParaRPr lang="de-DE"/>
          </a:p>
        </p:txBody>
      </p:sp>
      <p:sp>
        <p:nvSpPr>
          <p:cNvPr id="4" name="Slide Number Placeholder 3"/>
          <p:cNvSpPr>
            <a:spLocks noGrp="1"/>
          </p:cNvSpPr>
          <p:nvPr>
            <p:ph type="sldNum" sz="quarter" idx="12"/>
          </p:nvPr>
        </p:nvSpPr>
        <p:spPr bwMode="gray"/>
        <p:txBody>
          <a:bodyPr/>
          <a:lstStyle/>
          <a:p>
            <a:pPr>
              <a:defRPr/>
            </a:pPr>
            <a:fld id="{8F204E78-407B-4EE0-853F-A4589FCCD7AD}" type="slidenum">
              <a:rPr lang="de-DE" altLang="de-DE" smtClean="0"/>
              <a:pPr>
                <a:defRPr/>
              </a:pPr>
              <a:t>‹#›</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2 - Jumping to Conclusions I</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2 - Jumping to Conclusions I</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2 - Jumping to Conclusions 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en-US"/>
              <a:t>Metacognitive Training 2 - Jumping to Conclusions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80079490-5C5F-48A7-90B4-D38D72F87F60}" type="slidenum">
              <a:rPr lang="de-DE" altLang="de-DE" smtClean="0"/>
              <a:pPr>
                <a:defRPr/>
              </a:pPr>
              <a:t>‹#›</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n-US">
                <a:solidFill>
                  <a:srgbClr val="333333"/>
                </a:solidFill>
                <a:ea typeface="ＭＳ Ｐゴシック" panose="020B0600070205080204" pitchFamily="34" charset="-128"/>
              </a:rPr>
              <a:t>Metacognitive Training 2 - Jumping to Conclusions I</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n-US">
                <a:solidFill>
                  <a:srgbClr val="333333"/>
                </a:solidFill>
                <a:ea typeface="ＭＳ Ｐゴシック" panose="020B0600070205080204" pitchFamily="34" charset="-128"/>
              </a:rPr>
              <a:t>Metacognitive Training 2 - Jumping to Conclusions I</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19.jpeg"/><Relationship Id="rId5" Type="http://schemas.openxmlformats.org/officeDocument/2006/relationships/image" Target="../media/image17.jpeg"/><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00.xml"/><Relationship Id="rId1" Type="http://schemas.openxmlformats.org/officeDocument/2006/relationships/slideLayout" Target="../slideLayouts/slideLayout11.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03.xml"/><Relationship Id="rId1" Type="http://schemas.openxmlformats.org/officeDocument/2006/relationships/slideLayout" Target="../slideLayouts/slideLayout11.xml"/></Relationships>
</file>

<file path=ppt/slides/_rels/slide109.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04.xml"/><Relationship Id="rId1" Type="http://schemas.openxmlformats.org/officeDocument/2006/relationships/slideLayout" Target="../slideLayouts/slideLayout11.xml"/></Relationships>
</file>

<file path=ppt/slides/_rels/slide11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05.xml"/><Relationship Id="rId1" Type="http://schemas.openxmlformats.org/officeDocument/2006/relationships/slideLayout" Target="../slideLayouts/slideLayout11.xml"/></Relationships>
</file>

<file path=ppt/slides/_rels/slide111.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06.xml"/><Relationship Id="rId1" Type="http://schemas.openxmlformats.org/officeDocument/2006/relationships/slideLayout" Target="../slideLayouts/slideLayout11.xml"/></Relationships>
</file>

<file path=ppt/slides/_rels/slide112.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07.xml"/><Relationship Id="rId1" Type="http://schemas.openxmlformats.org/officeDocument/2006/relationships/slideLayout" Target="../slideLayouts/slideLayout11.xml"/></Relationships>
</file>

<file path=ppt/slides/_rels/slide11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08.xml"/><Relationship Id="rId1" Type="http://schemas.openxmlformats.org/officeDocument/2006/relationships/slideLayout" Target="../slideLayouts/slideLayout11.xml"/></Relationships>
</file>

<file path=ppt/slides/_rels/slide114.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09.xml"/><Relationship Id="rId1" Type="http://schemas.openxmlformats.org/officeDocument/2006/relationships/slideLayout" Target="../slideLayouts/slideLayout11.xml"/></Relationships>
</file>

<file path=ppt/slides/_rels/slide11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10.xml"/><Relationship Id="rId1" Type="http://schemas.openxmlformats.org/officeDocument/2006/relationships/slideLayout" Target="../slideLayouts/slideLayout11.xml"/></Relationships>
</file>

<file path=ppt/slides/_rels/slide11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11.xml"/><Relationship Id="rId1" Type="http://schemas.openxmlformats.org/officeDocument/2006/relationships/slideLayout" Target="../slideLayouts/slideLayout11.xml"/></Relationships>
</file>

<file path=ppt/slides/_rels/slide117.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12.xml"/><Relationship Id="rId1" Type="http://schemas.openxmlformats.org/officeDocument/2006/relationships/slideLayout" Target="../slideLayouts/slideLayout11.xml"/></Relationships>
</file>

<file path=ppt/slides/_rels/slide118.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13.xml"/><Relationship Id="rId1" Type="http://schemas.openxmlformats.org/officeDocument/2006/relationships/slideLayout" Target="../slideLayouts/slideLayout11.xml"/></Relationships>
</file>

<file path=ppt/slides/_rels/slide119.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14.xml"/><Relationship Id="rId1" Type="http://schemas.openxmlformats.org/officeDocument/2006/relationships/slideLayout" Target="../slideLayouts/slideLayout11.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27.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17.xml"/><Relationship Id="rId1" Type="http://schemas.openxmlformats.org/officeDocument/2006/relationships/slideLayout" Target="../slideLayouts/slideLayout5.xml"/><Relationship Id="rId4" Type="http://schemas.openxmlformats.org/officeDocument/2006/relationships/image" Target="../media/image99.png"/></Relationships>
</file>

<file path=ppt/slides/_rels/slide128.xml.rels><?xml version="1.0" encoding="UTF-8" standalone="yes"?>
<Relationships xmlns="http://schemas.openxmlformats.org/package/2006/relationships"><Relationship Id="rId3" Type="http://schemas.openxmlformats.org/officeDocument/2006/relationships/hyperlink" Target="http://www.uke.de/mct" TargetMode="External"/><Relationship Id="rId2" Type="http://schemas.openxmlformats.org/officeDocument/2006/relationships/notesSlide" Target="../notesSlides/notesSlide118.xml"/><Relationship Id="rId1" Type="http://schemas.openxmlformats.org/officeDocument/2006/relationships/slideLayout" Target="../slideLayouts/slideLayout11.xml"/></Relationships>
</file>

<file path=ppt/slides/_rels/slide129.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19.xml"/><Relationship Id="rId1" Type="http://schemas.openxmlformats.org/officeDocument/2006/relationships/slideLayout" Target="../slideLayouts/slideLayout10.xml"/><Relationship Id="rId4" Type="http://schemas.openxmlformats.org/officeDocument/2006/relationships/image" Target="http://upload.wikimedia.org/wikipedia/commons/thumb/2/2b/NASA_AS-11-40-5875.jpg/595px-NASA_AS-11-40-5875.jpg" TargetMode="External"/></Relationships>
</file>

<file path=ppt/slides/_rels/slide130.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20.xml"/><Relationship Id="rId1" Type="http://schemas.openxmlformats.org/officeDocument/2006/relationships/slideLayout" Target="../slideLayouts/slideLayout10.xml"/><Relationship Id="rId4" Type="http://schemas.openxmlformats.org/officeDocument/2006/relationships/image" Target="http://upload.wikimedia.org/wikipedia/commons/thumb/2/2b/NASA_AS-11-40-5875.jpg/595px-NASA_AS-11-40-5875.jpg" TargetMode="External"/></Relationships>
</file>

<file path=ppt/slides/_rels/slide131.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21.xml"/><Relationship Id="rId1" Type="http://schemas.openxmlformats.org/officeDocument/2006/relationships/slideLayout" Target="../slideLayouts/slideLayout10.xml"/><Relationship Id="rId4" Type="http://schemas.openxmlformats.org/officeDocument/2006/relationships/image" Target="http://upload.wikimedia.org/wikipedia/commons/thumb/2/2b/NASA_AS-11-40-5875.jpg/595px-NASA_AS-11-40-5875.jpg" TargetMode="External"/></Relationships>
</file>

<file path=ppt/slides/_rels/slide132.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22.xml"/><Relationship Id="rId1" Type="http://schemas.openxmlformats.org/officeDocument/2006/relationships/slideLayout" Target="../slideLayouts/slideLayout10.xml"/><Relationship Id="rId4" Type="http://schemas.openxmlformats.org/officeDocument/2006/relationships/image" Target="http://upload.wikimedia.org/wikipedia/commons/thumb/2/2b/NASA_AS-11-40-5875.jpg/595px-NASA_AS-11-40-5875.jpg" TargetMode="External"/></Relationships>
</file>

<file path=ppt/slides/_rels/slide133.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23.xml"/><Relationship Id="rId1" Type="http://schemas.openxmlformats.org/officeDocument/2006/relationships/slideLayout" Target="../slideLayouts/slideLayout10.xml"/><Relationship Id="rId4" Type="http://schemas.openxmlformats.org/officeDocument/2006/relationships/image" Target="http://upload.wikimedia.org/wikipedia/commons/thumb/2/2b/NASA_AS-11-40-5875.jpg/595px-NASA_AS-11-40-5875.jpg" TargetMode="External"/></Relationships>
</file>

<file path=ppt/slides/_rels/slide134.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24.xml"/><Relationship Id="rId1" Type="http://schemas.openxmlformats.org/officeDocument/2006/relationships/slideLayout" Target="../slideLayouts/slideLayout10.xml"/><Relationship Id="rId4" Type="http://schemas.openxmlformats.org/officeDocument/2006/relationships/image" Target="http://upload.wikimedia.org/wikipedia/commons/thumb/2/2b/NASA_AS-11-40-5875.jpg/595px-NASA_AS-11-40-5875.jpg" TargetMode="External"/></Relationships>
</file>

<file path=ppt/slides/_rels/slide135.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25.xml"/><Relationship Id="rId1" Type="http://schemas.openxmlformats.org/officeDocument/2006/relationships/slideLayout" Target="../slideLayouts/slideLayout10.xml"/><Relationship Id="rId4" Type="http://schemas.openxmlformats.org/officeDocument/2006/relationships/image" Target="http://upload.wikimedia.org/wikipedia/commons/thumb/2/2b/NASA_AS-11-40-5875.jpg/595px-NASA_AS-11-40-5875.jpg" TargetMode="Externa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36792"/>
            <a:ext cx="12195176" cy="1728216"/>
          </a:xfrm>
        </p:spPr>
        <p:txBody>
          <a:bodyPr/>
          <a:lstStyle/>
          <a:p>
            <a:r>
              <a:rPr lang="de-DE" dirty="0"/>
              <a:t>TMC 2 B – Tirar conclusões precipitadas, </a:t>
            </a:r>
            <a:r>
              <a:rPr lang="de-DE" dirty="0" err="1"/>
              <a:t>parte</a:t>
            </a:r>
            <a:r>
              <a:rPr lang="de-DE" dirty="0"/>
              <a:t> I</a:t>
            </a:r>
            <a:endParaRPr lang="en-US" dirty="0"/>
          </a:p>
        </p:txBody>
      </p:sp>
      <p:sp>
        <p:nvSpPr>
          <p:cNvPr id="3" name="Text Placeholder 2"/>
          <p:cNvSpPr>
            <a:spLocks noGrp="1"/>
          </p:cNvSpPr>
          <p:nvPr>
            <p:ph type="body" sz="quarter" idx="13"/>
          </p:nvPr>
        </p:nvSpPr>
        <p:spPr/>
        <p:txBody>
          <a:bodyPr/>
          <a:lstStyle/>
          <a:p>
            <a:endParaRPr lang="en-US" dirty="0"/>
          </a:p>
        </p:txBody>
      </p:sp>
      <p:sp>
        <p:nvSpPr>
          <p:cNvPr id="5" name="Textplatzhalter 7"/>
          <p:cNvSpPr txBox="1">
            <a:spLocks/>
          </p:cNvSpPr>
          <p:nvPr/>
        </p:nvSpPr>
        <p:spPr bwMode="gray">
          <a:xfrm>
            <a:off x="408955" y="5805265"/>
            <a:ext cx="8431832" cy="288032"/>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 12|21</a:t>
            </a:r>
          </a:p>
          <a:p>
            <a:endParaRPr lang="de-DE" dirty="0">
              <a:latin typeface="+mj-lt"/>
            </a:endParaRPr>
          </a:p>
        </p:txBody>
      </p:sp>
      <p:sp>
        <p:nvSpPr>
          <p:cNvPr id="7" name="TextBox 6">
            <a:extLst>
              <a:ext uri="{FF2B5EF4-FFF2-40B4-BE49-F238E27FC236}">
                <a16:creationId xmlns:a16="http://schemas.microsoft.com/office/drawing/2014/main" id="{E4FC2E09-6E0D-5187-1A0C-D1658CA6544E}"/>
              </a:ext>
            </a:extLst>
          </p:cNvPr>
          <p:cNvSpPr txBox="1"/>
          <p:nvPr/>
        </p:nvSpPr>
        <p:spPr bwMode="gray">
          <a:xfrm>
            <a:off x="3317631" y="6189785"/>
            <a:ext cx="0" cy="0"/>
          </a:xfrm>
          <a:prstGeom prst="rect">
            <a:avLst/>
          </a:prstGeom>
          <a:noFill/>
        </p:spPr>
        <p:txBody>
          <a:bodyPr wrap="none" lIns="0" tIns="0" rIns="0" bIns="0" rtlCol="0">
            <a:noAutofit/>
          </a:bodyPr>
          <a:lstStyle/>
          <a:p>
            <a:pPr marL="216000" indent="-216000">
              <a:lnSpc>
                <a:spcPct val="105000"/>
              </a:lnSpc>
              <a:buFont typeface="Arial" panose="020B0604020202020204" pitchFamily="34" charset="0"/>
              <a:buChar char="•"/>
            </a:pPr>
            <a:endParaRPr lang="pt-PT" dirty="0">
              <a:latin typeface="+mj-lt"/>
            </a:endParaRPr>
          </a:p>
        </p:txBody>
      </p:sp>
      <p:pic>
        <p:nvPicPr>
          <p:cNvPr id="8" name="Picture 7">
            <a:extLst>
              <a:ext uri="{FF2B5EF4-FFF2-40B4-BE49-F238E27FC236}">
                <a16:creationId xmlns:a16="http://schemas.microsoft.com/office/drawing/2014/main" id="{07D92716-5284-8D23-7D63-C24D6714E7B1}"/>
              </a:ext>
            </a:extLst>
          </p:cNvPr>
          <p:cNvPicPr>
            <a:picLocks noChangeAspect="1"/>
          </p:cNvPicPr>
          <p:nvPr/>
        </p:nvPicPr>
        <p:blipFill>
          <a:blip r:embed="rId3"/>
          <a:stretch>
            <a:fillRect/>
          </a:stretch>
        </p:blipFill>
        <p:spPr>
          <a:xfrm>
            <a:off x="400597" y="6135448"/>
            <a:ext cx="6849118" cy="471956"/>
          </a:xfrm>
          <a:prstGeom prst="rect">
            <a:avLst/>
          </a:prstGeom>
        </p:spPr>
      </p:pic>
      <p:pic>
        <p:nvPicPr>
          <p:cNvPr id="9" name="Picture 4" descr="Bandeira nacional da República Portuguesa — desenho">
            <a:extLst>
              <a:ext uri="{FF2B5EF4-FFF2-40B4-BE49-F238E27FC236}">
                <a16:creationId xmlns:a16="http://schemas.microsoft.com/office/drawing/2014/main" id="{8E919601-A100-C193-ADC0-BC4535BFA3F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31587" y="6197234"/>
            <a:ext cx="383929" cy="255953"/>
          </a:xfrm>
          <a:prstGeom prst="rect">
            <a:avLst/>
          </a:prstGeom>
          <a:noFill/>
          <a:extLst>
            <a:ext uri="{909E8E84-426E-40DD-AFC4-6F175D3DCCD1}">
              <a14:hiddenFill xmlns:a14="http://schemas.microsoft.com/office/drawing/2010/main">
                <a:solidFill>
                  <a:srgbClr val="FFFFFF"/>
                </a:solidFill>
              </a14:hiddenFill>
            </a:ext>
          </a:extLst>
        </p:spPr>
      </p:pic>
      <p:pic>
        <p:nvPicPr>
          <p:cNvPr id="10" name="Grafik 9">
            <a:extLst>
              <a:ext uri="{FF2B5EF4-FFF2-40B4-BE49-F238E27FC236}">
                <a16:creationId xmlns:a16="http://schemas.microsoft.com/office/drawing/2014/main" id="{8E9138E0-1A53-116C-04C7-AF8F4E005A27}"/>
              </a:ext>
            </a:extLst>
          </p:cNvPr>
          <p:cNvPicPr>
            <a:picLocks noChangeAspect="1"/>
          </p:cNvPicPr>
          <p:nvPr/>
        </p:nvPicPr>
        <p:blipFill>
          <a:blip r:embed="rId5"/>
          <a:stretch>
            <a:fillRect/>
          </a:stretch>
        </p:blipFill>
        <p:spPr>
          <a:xfrm>
            <a:off x="264938" y="3645024"/>
            <a:ext cx="2969009" cy="493819"/>
          </a:xfrm>
          <a:prstGeom prst="rect">
            <a:avLst/>
          </a:prstGeom>
        </p:spPr>
      </p:pic>
    </p:spTree>
    <p:extLst>
      <p:ext uri="{BB962C8B-B14F-4D97-AF65-F5344CB8AC3E}">
        <p14:creationId xmlns:p14="http://schemas.microsoft.com/office/powerpoint/2010/main" val="604052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err="1">
                <a:latin typeface="Calibri Light"/>
              </a:rPr>
              <a:t>Tirar</a:t>
            </a:r>
            <a:r>
              <a:rPr lang="en-US" sz="3600" dirty="0">
                <a:latin typeface="Calibri Light"/>
              </a:rPr>
              <a:t> </a:t>
            </a:r>
            <a:r>
              <a:rPr lang="en-US" sz="3600" dirty="0" err="1">
                <a:latin typeface="Calibri Light"/>
              </a:rPr>
              <a:t>conclusões</a:t>
            </a:r>
            <a:r>
              <a:rPr lang="en-US" sz="3600" dirty="0">
                <a:latin typeface="Calibri Light"/>
              </a:rPr>
              <a:t> </a:t>
            </a:r>
            <a:r>
              <a:rPr lang="en-US" sz="3600" dirty="0" err="1">
                <a:latin typeface="Calibri Light"/>
              </a:rPr>
              <a:t>precipitadas</a:t>
            </a:r>
            <a:endParaRPr lang="en-US" sz="3600" dirty="0">
              <a:latin typeface="Calibri Light"/>
            </a:endParaRPr>
          </a:p>
        </p:txBody>
      </p:sp>
      <p:sp>
        <p:nvSpPr>
          <p:cNvPr id="6" name="Content Placeholder 5"/>
          <p:cNvSpPr>
            <a:spLocks noGrp="1"/>
          </p:cNvSpPr>
          <p:nvPr>
            <p:ph idx="1"/>
          </p:nvPr>
        </p:nvSpPr>
        <p:spPr/>
        <p:txBody>
          <a:bodyPr/>
          <a:lstStyle/>
          <a:p>
            <a:pPr marL="342900" marR="525780" lvl="0" indent="-342900" defTabSz="914400">
              <a:buClr>
                <a:srgbClr val="333333"/>
              </a:buClr>
              <a:buFont typeface="Arial" panose="020B0604020202020204" pitchFamily="34" charset="0"/>
              <a:buChar char="•"/>
              <a:tabLst>
                <a:tab pos="393065" algn="l"/>
                <a:tab pos="393700" algn="l"/>
              </a:tabLst>
            </a:pPr>
            <a:r>
              <a:rPr lang="en-US" sz="2400" dirty="0" err="1">
                <a:solidFill>
                  <a:srgbClr val="333333"/>
                </a:solidFill>
                <a:latin typeface="Calibri Light"/>
                <a:cs typeface="Verdana"/>
              </a:rPr>
              <a:t>Muitas</a:t>
            </a:r>
            <a:r>
              <a:rPr lang="en-US" sz="2400" dirty="0">
                <a:solidFill>
                  <a:srgbClr val="333333"/>
                </a:solidFill>
                <a:latin typeface="Calibri Light"/>
                <a:cs typeface="Verdana"/>
              </a:rPr>
              <a:t> </a:t>
            </a:r>
            <a:r>
              <a:rPr lang="en-US" sz="2400" dirty="0" err="1">
                <a:solidFill>
                  <a:srgbClr val="333333"/>
                </a:solidFill>
                <a:latin typeface="Calibri Light"/>
                <a:cs typeface="Verdana"/>
              </a:rPr>
              <a:t>vezes</a:t>
            </a:r>
            <a:r>
              <a:rPr lang="en-US" sz="2400" dirty="0">
                <a:solidFill>
                  <a:srgbClr val="333333"/>
                </a:solidFill>
                <a:latin typeface="Calibri Light"/>
                <a:cs typeface="Verdana"/>
              </a:rPr>
              <a:t> </a:t>
            </a:r>
            <a:r>
              <a:rPr lang="en-US" sz="2400" dirty="0" err="1">
                <a:solidFill>
                  <a:srgbClr val="333333"/>
                </a:solidFill>
                <a:latin typeface="Calibri Light"/>
                <a:cs typeface="Verdana"/>
              </a:rPr>
              <a:t>fazemos</a:t>
            </a:r>
            <a:r>
              <a:rPr lang="en-US" sz="2400" dirty="0">
                <a:solidFill>
                  <a:srgbClr val="333333"/>
                </a:solidFill>
                <a:latin typeface="Calibri Light"/>
                <a:cs typeface="Verdana"/>
              </a:rPr>
              <a:t> </a:t>
            </a:r>
            <a:r>
              <a:rPr lang="en-US" sz="2400" dirty="0" err="1">
                <a:solidFill>
                  <a:srgbClr val="333333"/>
                </a:solidFill>
                <a:latin typeface="Calibri Light"/>
                <a:cs typeface="Verdana"/>
              </a:rPr>
              <a:t>juízos</a:t>
            </a:r>
            <a:r>
              <a:rPr lang="en-US" sz="2400" dirty="0">
                <a:solidFill>
                  <a:srgbClr val="333333"/>
                </a:solidFill>
                <a:latin typeface="Calibri Light"/>
                <a:cs typeface="Verdana"/>
              </a:rPr>
              <a:t> de valor com base </a:t>
            </a:r>
            <a:r>
              <a:rPr lang="en-US" sz="2400" dirty="0" err="1">
                <a:solidFill>
                  <a:srgbClr val="333333"/>
                </a:solidFill>
                <a:latin typeface="Calibri Light"/>
                <a:cs typeface="Verdana"/>
              </a:rPr>
              <a:t>em</a:t>
            </a:r>
            <a:r>
              <a:rPr lang="en-US" sz="2400" dirty="0">
                <a:solidFill>
                  <a:srgbClr val="333333"/>
                </a:solidFill>
                <a:latin typeface="Calibri Light"/>
                <a:cs typeface="Verdana"/>
              </a:rPr>
              <a:t> </a:t>
            </a:r>
            <a:r>
              <a:rPr lang="en-US" sz="2400" dirty="0" err="1">
                <a:solidFill>
                  <a:srgbClr val="333333"/>
                </a:solidFill>
                <a:latin typeface="Calibri Light"/>
                <a:cs typeface="Verdana"/>
              </a:rPr>
              <a:t>informação</a:t>
            </a:r>
            <a:r>
              <a:rPr lang="en-US" sz="2400" dirty="0">
                <a:solidFill>
                  <a:srgbClr val="333333"/>
                </a:solidFill>
                <a:latin typeface="Calibri Light"/>
                <a:cs typeface="Verdana"/>
              </a:rPr>
              <a:t> </a:t>
            </a:r>
            <a:r>
              <a:rPr lang="en-US" sz="2400" dirty="0" err="1">
                <a:solidFill>
                  <a:srgbClr val="333333"/>
                </a:solidFill>
                <a:latin typeface="Calibri Light"/>
                <a:cs typeface="Verdana"/>
              </a:rPr>
              <a:t>muito</a:t>
            </a:r>
            <a:r>
              <a:rPr lang="en-US" sz="2400" dirty="0">
                <a:solidFill>
                  <a:srgbClr val="333333"/>
                </a:solidFill>
                <a:latin typeface="Calibri Light"/>
                <a:cs typeface="Verdana"/>
              </a:rPr>
              <a:t> </a:t>
            </a:r>
            <a:r>
              <a:rPr lang="en-US" sz="2400" dirty="0" err="1">
                <a:solidFill>
                  <a:srgbClr val="333333"/>
                </a:solidFill>
                <a:latin typeface="Calibri Light"/>
                <a:cs typeface="Verdana"/>
              </a:rPr>
              <a:t>complexa</a:t>
            </a:r>
            <a:r>
              <a:rPr lang="en-US" sz="2400" dirty="0">
                <a:solidFill>
                  <a:srgbClr val="333333"/>
                </a:solidFill>
                <a:latin typeface="Calibri Light"/>
                <a:cs typeface="Verdana"/>
              </a:rPr>
              <a:t>.</a:t>
            </a:r>
          </a:p>
        </p:txBody>
      </p:sp>
      <p:sp>
        <p:nvSpPr>
          <p:cNvPr id="4" name="Footer Placeholder 3"/>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2</a:t>
            </a:fld>
            <a:endParaRPr lang="de-DE" altLang="de-DE">
              <a:solidFill>
                <a:srgbClr val="000000"/>
              </a:solidFill>
              <a:latin typeface="Calibri Light"/>
            </a:endParaRPr>
          </a:p>
        </p:txBody>
      </p:sp>
    </p:spTree>
    <p:extLst>
      <p:ext uri="{BB962C8B-B14F-4D97-AF65-F5344CB8AC3E}">
        <p14:creationId xmlns:p14="http://schemas.microsoft.com/office/powerpoint/2010/main" val="21243190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err="1">
                <a:latin typeface="Calibri Light"/>
              </a:rPr>
              <a:t>Tirar</a:t>
            </a:r>
            <a:r>
              <a:rPr lang="en-US" sz="3600" dirty="0">
                <a:latin typeface="Calibri Light"/>
              </a:rPr>
              <a:t> </a:t>
            </a:r>
            <a:r>
              <a:rPr lang="en-US" sz="3600" dirty="0" err="1">
                <a:latin typeface="Calibri Light"/>
              </a:rPr>
              <a:t>conclusões</a:t>
            </a:r>
            <a:r>
              <a:rPr lang="en-US" sz="3600" dirty="0">
                <a:latin typeface="Calibri Light"/>
              </a:rPr>
              <a:t> </a:t>
            </a:r>
            <a:r>
              <a:rPr lang="en-US" sz="3600" dirty="0" err="1">
                <a:latin typeface="Calibri Light"/>
              </a:rPr>
              <a:t>precipitadas</a:t>
            </a:r>
            <a:endParaRPr sz="3600" dirty="0">
              <a:latin typeface="Calibri Light"/>
            </a:endParaRPr>
          </a:p>
        </p:txBody>
      </p:sp>
      <p:sp>
        <p:nvSpPr>
          <p:cNvPr id="6" name="Content Placeholder 5"/>
          <p:cNvSpPr>
            <a:spLocks noGrp="1"/>
          </p:cNvSpPr>
          <p:nvPr>
            <p:ph idx="1"/>
          </p:nvPr>
        </p:nvSpPr>
        <p:spPr/>
        <p:txBody>
          <a:bodyPr/>
          <a:lstStyle/>
          <a:p>
            <a:pPr marL="342900" marR="525780" lvl="0" indent="-342900" defTabSz="914400">
              <a:buClr>
                <a:srgbClr val="333333"/>
              </a:buClr>
              <a:buFont typeface="Arial" panose="020B0604020202020204" pitchFamily="34" charset="0"/>
              <a:buChar char="•"/>
              <a:tabLst>
                <a:tab pos="393065" algn="l"/>
                <a:tab pos="393700" algn="l"/>
              </a:tabLst>
            </a:pPr>
            <a:r>
              <a:rPr lang="en-US" sz="2400" dirty="0" err="1">
                <a:solidFill>
                  <a:srgbClr val="333333"/>
                </a:solidFill>
                <a:latin typeface="Calibri Light"/>
                <a:cs typeface="Verdana"/>
              </a:rPr>
              <a:t>Muitas</a:t>
            </a:r>
            <a:r>
              <a:rPr lang="en-US" sz="2400" dirty="0">
                <a:solidFill>
                  <a:srgbClr val="333333"/>
                </a:solidFill>
                <a:latin typeface="Calibri Light"/>
                <a:cs typeface="Verdana"/>
              </a:rPr>
              <a:t> </a:t>
            </a:r>
            <a:r>
              <a:rPr lang="en-US" sz="2400" dirty="0" err="1">
                <a:solidFill>
                  <a:srgbClr val="333333"/>
                </a:solidFill>
                <a:latin typeface="Calibri Light"/>
                <a:cs typeface="Verdana"/>
              </a:rPr>
              <a:t>vezes</a:t>
            </a:r>
            <a:r>
              <a:rPr lang="en-US" sz="2400" dirty="0">
                <a:solidFill>
                  <a:srgbClr val="333333"/>
                </a:solidFill>
                <a:latin typeface="Calibri Light"/>
                <a:cs typeface="Verdana"/>
              </a:rPr>
              <a:t> </a:t>
            </a:r>
            <a:r>
              <a:rPr lang="en-US" sz="2400" dirty="0" err="1">
                <a:solidFill>
                  <a:srgbClr val="333333"/>
                </a:solidFill>
                <a:latin typeface="Calibri Light"/>
                <a:cs typeface="Verdana"/>
              </a:rPr>
              <a:t>fazemos</a:t>
            </a:r>
            <a:r>
              <a:rPr lang="en-US" sz="2400" dirty="0">
                <a:solidFill>
                  <a:srgbClr val="333333"/>
                </a:solidFill>
                <a:latin typeface="Calibri Light"/>
                <a:cs typeface="Verdana"/>
              </a:rPr>
              <a:t> </a:t>
            </a:r>
            <a:r>
              <a:rPr lang="en-US" sz="2400" dirty="0" err="1">
                <a:solidFill>
                  <a:srgbClr val="333333"/>
                </a:solidFill>
                <a:latin typeface="Calibri Light"/>
                <a:cs typeface="Verdana"/>
              </a:rPr>
              <a:t>juízos</a:t>
            </a:r>
            <a:r>
              <a:rPr lang="en-US" sz="2400" dirty="0">
                <a:solidFill>
                  <a:srgbClr val="333333"/>
                </a:solidFill>
                <a:latin typeface="Calibri Light"/>
                <a:cs typeface="Verdana"/>
              </a:rPr>
              <a:t> de valor com base </a:t>
            </a:r>
            <a:r>
              <a:rPr lang="en-US" sz="2400" dirty="0" err="1">
                <a:solidFill>
                  <a:srgbClr val="333333"/>
                </a:solidFill>
                <a:latin typeface="Calibri Light"/>
                <a:cs typeface="Verdana"/>
              </a:rPr>
              <a:t>em</a:t>
            </a:r>
            <a:r>
              <a:rPr lang="en-US" sz="2400" dirty="0">
                <a:solidFill>
                  <a:srgbClr val="333333"/>
                </a:solidFill>
                <a:latin typeface="Calibri Light"/>
                <a:cs typeface="Verdana"/>
              </a:rPr>
              <a:t> </a:t>
            </a:r>
            <a:r>
              <a:rPr lang="en-US" sz="2400" dirty="0" err="1">
                <a:solidFill>
                  <a:srgbClr val="333333"/>
                </a:solidFill>
                <a:latin typeface="Calibri Light"/>
                <a:cs typeface="Verdana"/>
              </a:rPr>
              <a:t>informação</a:t>
            </a:r>
            <a:r>
              <a:rPr lang="en-US" sz="2400" dirty="0">
                <a:solidFill>
                  <a:srgbClr val="333333"/>
                </a:solidFill>
                <a:latin typeface="Calibri Light"/>
                <a:cs typeface="Verdana"/>
              </a:rPr>
              <a:t> </a:t>
            </a:r>
            <a:r>
              <a:rPr lang="en-US" sz="2400" dirty="0" err="1">
                <a:solidFill>
                  <a:srgbClr val="333333"/>
                </a:solidFill>
                <a:latin typeface="Calibri Light"/>
                <a:cs typeface="Verdana"/>
              </a:rPr>
              <a:t>muito</a:t>
            </a:r>
            <a:r>
              <a:rPr lang="en-US" sz="2400" dirty="0">
                <a:solidFill>
                  <a:srgbClr val="333333"/>
                </a:solidFill>
                <a:latin typeface="Calibri Light"/>
                <a:cs typeface="Verdana"/>
              </a:rPr>
              <a:t> </a:t>
            </a:r>
            <a:r>
              <a:rPr lang="en-US" sz="2400" dirty="0" err="1">
                <a:solidFill>
                  <a:srgbClr val="333333"/>
                </a:solidFill>
                <a:latin typeface="Calibri Light"/>
                <a:cs typeface="Verdana"/>
              </a:rPr>
              <a:t>complexa</a:t>
            </a:r>
            <a:r>
              <a:rPr lang="en-US" sz="2400" dirty="0">
                <a:solidFill>
                  <a:srgbClr val="333333"/>
                </a:solidFill>
                <a:latin typeface="Calibri Light"/>
                <a:cs typeface="Verdana"/>
              </a:rPr>
              <a:t>.</a:t>
            </a:r>
          </a:p>
          <a:p>
            <a:pPr marL="342900" marR="843280" lvl="0" indent="-342900" defTabSz="914400">
              <a:buClr>
                <a:srgbClr val="333333"/>
              </a:buClr>
              <a:buFont typeface="Arial" panose="020B0604020202020204" pitchFamily="34" charset="0"/>
              <a:buChar char="•"/>
              <a:tabLst>
                <a:tab pos="393065" algn="l"/>
                <a:tab pos="393700" algn="l"/>
              </a:tabLst>
            </a:pPr>
            <a:r>
              <a:rPr lang="en-US" sz="2400" dirty="0" err="1">
                <a:solidFill>
                  <a:srgbClr val="333333"/>
                </a:solidFill>
                <a:latin typeface="Calibri Light"/>
                <a:cs typeface="Verdana"/>
              </a:rPr>
              <a:t>Às</a:t>
            </a:r>
            <a:r>
              <a:rPr lang="en-US" sz="2400" dirty="0">
                <a:solidFill>
                  <a:srgbClr val="333333"/>
                </a:solidFill>
                <a:latin typeface="Calibri Light"/>
                <a:cs typeface="Verdana"/>
              </a:rPr>
              <a:t> </a:t>
            </a:r>
            <a:r>
              <a:rPr lang="en-US" sz="2400" dirty="0" err="1">
                <a:solidFill>
                  <a:srgbClr val="333333"/>
                </a:solidFill>
                <a:latin typeface="Calibri Light"/>
                <a:cs typeface="Verdana"/>
              </a:rPr>
              <a:t>vezes</a:t>
            </a:r>
            <a:r>
              <a:rPr lang="en-US" sz="2400" dirty="0">
                <a:solidFill>
                  <a:srgbClr val="333333"/>
                </a:solidFill>
                <a:latin typeface="Calibri Light"/>
                <a:cs typeface="Verdana"/>
              </a:rPr>
              <a:t>, </a:t>
            </a:r>
            <a:r>
              <a:rPr lang="en-US" sz="2400" dirty="0" err="1">
                <a:solidFill>
                  <a:srgbClr val="333333"/>
                </a:solidFill>
                <a:latin typeface="Calibri Light"/>
                <a:cs typeface="Verdana"/>
              </a:rPr>
              <a:t>chegamos</a:t>
            </a:r>
            <a:r>
              <a:rPr lang="en-US" sz="2400" dirty="0">
                <a:solidFill>
                  <a:srgbClr val="333333"/>
                </a:solidFill>
                <a:latin typeface="Calibri Light"/>
                <a:cs typeface="Verdana"/>
              </a:rPr>
              <a:t> a </a:t>
            </a:r>
            <a:r>
              <a:rPr lang="en-US" sz="2400" dirty="0" err="1">
                <a:solidFill>
                  <a:srgbClr val="333333"/>
                </a:solidFill>
                <a:latin typeface="Calibri Light"/>
                <a:cs typeface="Verdana"/>
              </a:rPr>
              <a:t>uma</a:t>
            </a:r>
            <a:r>
              <a:rPr lang="en-US" sz="2400" dirty="0">
                <a:solidFill>
                  <a:srgbClr val="333333"/>
                </a:solidFill>
                <a:latin typeface="Calibri Light"/>
                <a:cs typeface="Verdana"/>
              </a:rPr>
              <a:t> </a:t>
            </a:r>
            <a:r>
              <a:rPr lang="en-US" sz="2400" dirty="0" err="1">
                <a:solidFill>
                  <a:srgbClr val="333333"/>
                </a:solidFill>
                <a:latin typeface="Calibri Light"/>
                <a:cs typeface="Verdana"/>
              </a:rPr>
              <a:t>conclusão</a:t>
            </a:r>
            <a:r>
              <a:rPr lang="en-US" sz="2400" dirty="0">
                <a:solidFill>
                  <a:srgbClr val="333333"/>
                </a:solidFill>
                <a:latin typeface="Calibri Light"/>
                <a:cs typeface="Verdana"/>
              </a:rPr>
              <a:t> </a:t>
            </a:r>
            <a:r>
              <a:rPr lang="en-US" sz="2400" dirty="0" err="1">
                <a:solidFill>
                  <a:srgbClr val="333333"/>
                </a:solidFill>
                <a:latin typeface="Calibri Light"/>
                <a:cs typeface="Verdana"/>
              </a:rPr>
              <a:t>sem</a:t>
            </a:r>
            <a:r>
              <a:rPr lang="en-US" sz="2400" dirty="0">
                <a:solidFill>
                  <a:srgbClr val="333333"/>
                </a:solidFill>
                <a:latin typeface="Calibri Light"/>
                <a:cs typeface="Verdana"/>
              </a:rPr>
              <a:t> 100% de </a:t>
            </a:r>
            <a:r>
              <a:rPr lang="en-US" sz="2400" dirty="0" err="1">
                <a:solidFill>
                  <a:srgbClr val="333333"/>
                </a:solidFill>
                <a:latin typeface="Calibri Light"/>
                <a:cs typeface="Verdana"/>
              </a:rPr>
              <a:t>provas</a:t>
            </a:r>
            <a:r>
              <a:rPr lang="en-US" sz="2400" dirty="0">
                <a:solidFill>
                  <a:srgbClr val="333333"/>
                </a:solidFill>
                <a:latin typeface="Calibri Light"/>
                <a:cs typeface="Verdana"/>
              </a:rPr>
              <a:t>.</a:t>
            </a:r>
          </a:p>
        </p:txBody>
      </p:sp>
      <p:sp>
        <p:nvSpPr>
          <p:cNvPr id="4" name="Footer Placeholder 3"/>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3</a:t>
            </a:fld>
            <a:endParaRPr lang="de-DE" altLang="de-DE">
              <a:solidFill>
                <a:srgbClr val="000000"/>
              </a:solidFill>
              <a:latin typeface="Calibri Light"/>
            </a:endParaRPr>
          </a:p>
        </p:txBody>
      </p:sp>
    </p:spTree>
    <p:extLst>
      <p:ext uri="{BB962C8B-B14F-4D97-AF65-F5344CB8AC3E}">
        <p14:creationId xmlns:p14="http://schemas.microsoft.com/office/powerpoint/2010/main" val="22577712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err="1">
                <a:latin typeface="Calibri Light"/>
              </a:rPr>
              <a:t>Tirar</a:t>
            </a:r>
            <a:r>
              <a:rPr lang="en-US" sz="3600" dirty="0">
                <a:latin typeface="Calibri Light"/>
              </a:rPr>
              <a:t> </a:t>
            </a:r>
            <a:r>
              <a:rPr lang="en-US" sz="3600" dirty="0" err="1">
                <a:latin typeface="Calibri Light"/>
              </a:rPr>
              <a:t>conclusões</a:t>
            </a:r>
            <a:r>
              <a:rPr lang="en-US" sz="3600" dirty="0">
                <a:latin typeface="Calibri Light"/>
              </a:rPr>
              <a:t> </a:t>
            </a:r>
            <a:r>
              <a:rPr lang="en-US" sz="3600" dirty="0" err="1">
                <a:latin typeface="Calibri Light"/>
              </a:rPr>
              <a:t>precipitadas</a:t>
            </a:r>
            <a:endParaRPr sz="3600" dirty="0">
              <a:latin typeface="Calibri Light"/>
            </a:endParaRPr>
          </a:p>
        </p:txBody>
      </p:sp>
      <p:sp>
        <p:nvSpPr>
          <p:cNvPr id="6" name="Content Placeholder 5"/>
          <p:cNvSpPr>
            <a:spLocks noGrp="1"/>
          </p:cNvSpPr>
          <p:nvPr>
            <p:ph idx="1"/>
          </p:nvPr>
        </p:nvSpPr>
        <p:spPr/>
        <p:txBody>
          <a:bodyPr/>
          <a:lstStyle/>
          <a:p>
            <a:pPr marL="342900" marR="525780" lvl="0" indent="-342900" defTabSz="914400">
              <a:buClr>
                <a:srgbClr val="333333"/>
              </a:buClr>
              <a:buFont typeface="Arial" panose="020B0604020202020204" pitchFamily="34" charset="0"/>
              <a:buChar char="•"/>
              <a:tabLst>
                <a:tab pos="393065" algn="l"/>
                <a:tab pos="393700" algn="l"/>
              </a:tabLst>
            </a:pPr>
            <a:r>
              <a:rPr lang="en-US" sz="2400" dirty="0" err="1">
                <a:solidFill>
                  <a:srgbClr val="333333"/>
                </a:solidFill>
                <a:latin typeface="Calibri Light"/>
                <a:cs typeface="Verdana"/>
              </a:rPr>
              <a:t>Muitas</a:t>
            </a:r>
            <a:r>
              <a:rPr lang="en-US" sz="2400" dirty="0">
                <a:solidFill>
                  <a:srgbClr val="333333"/>
                </a:solidFill>
                <a:latin typeface="Calibri Light"/>
                <a:cs typeface="Verdana"/>
              </a:rPr>
              <a:t> </a:t>
            </a:r>
            <a:r>
              <a:rPr lang="en-US" sz="2400" dirty="0" err="1">
                <a:solidFill>
                  <a:srgbClr val="333333"/>
                </a:solidFill>
                <a:latin typeface="Calibri Light"/>
                <a:cs typeface="Verdana"/>
              </a:rPr>
              <a:t>vezes</a:t>
            </a:r>
            <a:r>
              <a:rPr lang="en-US" sz="2400" dirty="0">
                <a:solidFill>
                  <a:srgbClr val="333333"/>
                </a:solidFill>
                <a:latin typeface="Calibri Light"/>
                <a:cs typeface="Verdana"/>
              </a:rPr>
              <a:t> </a:t>
            </a:r>
            <a:r>
              <a:rPr lang="en-US" sz="2400" dirty="0" err="1">
                <a:solidFill>
                  <a:srgbClr val="333333"/>
                </a:solidFill>
                <a:latin typeface="Calibri Light"/>
                <a:cs typeface="Verdana"/>
              </a:rPr>
              <a:t>fazemos</a:t>
            </a:r>
            <a:r>
              <a:rPr lang="en-US" sz="2400" dirty="0">
                <a:solidFill>
                  <a:srgbClr val="333333"/>
                </a:solidFill>
                <a:latin typeface="Calibri Light"/>
                <a:cs typeface="Verdana"/>
              </a:rPr>
              <a:t> </a:t>
            </a:r>
            <a:r>
              <a:rPr lang="en-US" sz="2400" dirty="0" err="1">
                <a:solidFill>
                  <a:srgbClr val="333333"/>
                </a:solidFill>
                <a:latin typeface="Calibri Light"/>
                <a:cs typeface="Verdana"/>
              </a:rPr>
              <a:t>juízos</a:t>
            </a:r>
            <a:r>
              <a:rPr lang="en-US" sz="2400" dirty="0">
                <a:solidFill>
                  <a:srgbClr val="333333"/>
                </a:solidFill>
                <a:latin typeface="Calibri Light"/>
                <a:cs typeface="Verdana"/>
              </a:rPr>
              <a:t> de valor com base </a:t>
            </a:r>
            <a:r>
              <a:rPr lang="en-US" sz="2400" dirty="0" err="1">
                <a:solidFill>
                  <a:srgbClr val="333333"/>
                </a:solidFill>
                <a:latin typeface="Calibri Light"/>
                <a:cs typeface="Verdana"/>
              </a:rPr>
              <a:t>em</a:t>
            </a:r>
            <a:r>
              <a:rPr lang="en-US" sz="2400" dirty="0">
                <a:solidFill>
                  <a:srgbClr val="333333"/>
                </a:solidFill>
                <a:latin typeface="Calibri Light"/>
                <a:cs typeface="Verdana"/>
              </a:rPr>
              <a:t> </a:t>
            </a:r>
            <a:r>
              <a:rPr lang="en-US" sz="2400" dirty="0" err="1">
                <a:solidFill>
                  <a:srgbClr val="333333"/>
                </a:solidFill>
                <a:latin typeface="Calibri Light"/>
                <a:cs typeface="Verdana"/>
              </a:rPr>
              <a:t>informação</a:t>
            </a:r>
            <a:r>
              <a:rPr lang="en-US" sz="2400" dirty="0">
                <a:solidFill>
                  <a:srgbClr val="333333"/>
                </a:solidFill>
                <a:latin typeface="Calibri Light"/>
                <a:cs typeface="Verdana"/>
              </a:rPr>
              <a:t> </a:t>
            </a:r>
            <a:r>
              <a:rPr lang="en-US" sz="2400" dirty="0" err="1">
                <a:solidFill>
                  <a:srgbClr val="333333"/>
                </a:solidFill>
                <a:latin typeface="Calibri Light"/>
                <a:cs typeface="Verdana"/>
              </a:rPr>
              <a:t>muito</a:t>
            </a:r>
            <a:r>
              <a:rPr lang="en-US" sz="2400" dirty="0">
                <a:solidFill>
                  <a:srgbClr val="333333"/>
                </a:solidFill>
                <a:latin typeface="Calibri Light"/>
                <a:cs typeface="Verdana"/>
              </a:rPr>
              <a:t> </a:t>
            </a:r>
            <a:r>
              <a:rPr lang="en-US" sz="2400" dirty="0" err="1">
                <a:solidFill>
                  <a:srgbClr val="333333"/>
                </a:solidFill>
                <a:latin typeface="Calibri Light"/>
                <a:cs typeface="Verdana"/>
              </a:rPr>
              <a:t>complexa</a:t>
            </a:r>
            <a:r>
              <a:rPr lang="en-US" sz="2400" dirty="0">
                <a:solidFill>
                  <a:srgbClr val="333333"/>
                </a:solidFill>
                <a:latin typeface="Calibri Light"/>
                <a:cs typeface="Verdana"/>
              </a:rPr>
              <a:t>.</a:t>
            </a:r>
          </a:p>
          <a:p>
            <a:pPr marL="342900" marR="843280" lvl="0" indent="-342900" defTabSz="914400">
              <a:buClr>
                <a:srgbClr val="333333"/>
              </a:buClr>
              <a:buFont typeface="Arial" panose="020B0604020202020204" pitchFamily="34" charset="0"/>
              <a:buChar char="•"/>
              <a:tabLst>
                <a:tab pos="393065" algn="l"/>
                <a:tab pos="393700" algn="l"/>
              </a:tabLst>
            </a:pPr>
            <a:r>
              <a:rPr lang="en-US" sz="2400" dirty="0" err="1">
                <a:solidFill>
                  <a:srgbClr val="333333"/>
                </a:solidFill>
                <a:latin typeface="Calibri Light"/>
                <a:cs typeface="Verdana"/>
              </a:rPr>
              <a:t>Às</a:t>
            </a:r>
            <a:r>
              <a:rPr lang="en-US" sz="2400" dirty="0">
                <a:solidFill>
                  <a:srgbClr val="333333"/>
                </a:solidFill>
                <a:latin typeface="Calibri Light"/>
                <a:cs typeface="Verdana"/>
              </a:rPr>
              <a:t> </a:t>
            </a:r>
            <a:r>
              <a:rPr lang="en-US" sz="2400" dirty="0" err="1">
                <a:solidFill>
                  <a:srgbClr val="333333"/>
                </a:solidFill>
                <a:latin typeface="Calibri Light"/>
                <a:cs typeface="Verdana"/>
              </a:rPr>
              <a:t>vezes</a:t>
            </a:r>
            <a:r>
              <a:rPr lang="en-US" sz="2400" dirty="0">
                <a:solidFill>
                  <a:srgbClr val="333333"/>
                </a:solidFill>
                <a:latin typeface="Calibri Light"/>
                <a:cs typeface="Verdana"/>
              </a:rPr>
              <a:t>, </a:t>
            </a:r>
            <a:r>
              <a:rPr lang="en-US" sz="2400" dirty="0" err="1">
                <a:solidFill>
                  <a:srgbClr val="333333"/>
                </a:solidFill>
                <a:latin typeface="Calibri Light"/>
                <a:cs typeface="Verdana"/>
              </a:rPr>
              <a:t>chegamos</a:t>
            </a:r>
            <a:r>
              <a:rPr lang="en-US" sz="2400" dirty="0">
                <a:solidFill>
                  <a:srgbClr val="333333"/>
                </a:solidFill>
                <a:latin typeface="Calibri Light"/>
                <a:cs typeface="Verdana"/>
              </a:rPr>
              <a:t> a </a:t>
            </a:r>
            <a:r>
              <a:rPr lang="en-US" sz="2400" dirty="0" err="1">
                <a:solidFill>
                  <a:srgbClr val="333333"/>
                </a:solidFill>
                <a:latin typeface="Calibri Light"/>
                <a:cs typeface="Verdana"/>
              </a:rPr>
              <a:t>uma</a:t>
            </a:r>
            <a:r>
              <a:rPr lang="en-US" sz="2400" dirty="0">
                <a:solidFill>
                  <a:srgbClr val="333333"/>
                </a:solidFill>
                <a:latin typeface="Calibri Light"/>
                <a:cs typeface="Verdana"/>
              </a:rPr>
              <a:t> </a:t>
            </a:r>
            <a:r>
              <a:rPr lang="en-US" sz="2400" dirty="0" err="1">
                <a:solidFill>
                  <a:srgbClr val="333333"/>
                </a:solidFill>
                <a:latin typeface="Calibri Light"/>
                <a:cs typeface="Verdana"/>
              </a:rPr>
              <a:t>conclusão</a:t>
            </a:r>
            <a:r>
              <a:rPr lang="en-US" sz="2400" dirty="0">
                <a:solidFill>
                  <a:srgbClr val="333333"/>
                </a:solidFill>
                <a:latin typeface="Calibri Light"/>
                <a:cs typeface="Verdana"/>
              </a:rPr>
              <a:t> </a:t>
            </a:r>
            <a:r>
              <a:rPr lang="en-US" sz="2400" dirty="0" err="1">
                <a:solidFill>
                  <a:srgbClr val="333333"/>
                </a:solidFill>
                <a:latin typeface="Calibri Light"/>
                <a:cs typeface="Verdana"/>
              </a:rPr>
              <a:t>sem</a:t>
            </a:r>
            <a:r>
              <a:rPr lang="en-US" sz="2400" dirty="0">
                <a:solidFill>
                  <a:srgbClr val="333333"/>
                </a:solidFill>
                <a:latin typeface="Calibri Light"/>
                <a:cs typeface="Verdana"/>
              </a:rPr>
              <a:t> 100% de </a:t>
            </a:r>
            <a:r>
              <a:rPr lang="en-US" sz="2400" dirty="0" err="1">
                <a:solidFill>
                  <a:srgbClr val="333333"/>
                </a:solidFill>
                <a:latin typeface="Calibri Light"/>
                <a:cs typeface="Verdana"/>
              </a:rPr>
              <a:t>provas</a:t>
            </a:r>
            <a:r>
              <a:rPr lang="en-US" sz="2400" dirty="0">
                <a:solidFill>
                  <a:srgbClr val="333333"/>
                </a:solidFill>
                <a:latin typeface="Calibri Light"/>
                <a:cs typeface="Verdana"/>
              </a:rPr>
              <a:t>.</a:t>
            </a:r>
          </a:p>
          <a:p>
            <a:pPr marL="342900" lvl="0" indent="-342900" defTabSz="914400">
              <a:buClr>
                <a:srgbClr val="333333"/>
              </a:buClr>
              <a:buFont typeface="Arial" panose="020B0604020202020204" pitchFamily="34" charset="0"/>
              <a:buChar char="•"/>
              <a:tabLst>
                <a:tab pos="393065" algn="l"/>
                <a:tab pos="393700" algn="l"/>
              </a:tabLst>
            </a:pPr>
            <a:r>
              <a:rPr lang="en-US" sz="2400" dirty="0">
                <a:solidFill>
                  <a:srgbClr val="333333"/>
                </a:solidFill>
                <a:latin typeface="Calibri Light"/>
                <a:cs typeface="Verdana"/>
              </a:rPr>
              <a:t>Um </a:t>
            </a:r>
            <a:r>
              <a:rPr lang="en-US" sz="2400" dirty="0" err="1">
                <a:solidFill>
                  <a:srgbClr val="333333"/>
                </a:solidFill>
                <a:latin typeface="Calibri Light"/>
                <a:cs typeface="Verdana"/>
              </a:rPr>
              <a:t>equilíbrio</a:t>
            </a:r>
            <a:r>
              <a:rPr lang="en-US" sz="2400" dirty="0">
                <a:solidFill>
                  <a:srgbClr val="333333"/>
                </a:solidFill>
                <a:latin typeface="Calibri Light"/>
                <a:cs typeface="Verdana"/>
              </a:rPr>
              <a:t> </a:t>
            </a:r>
            <a:r>
              <a:rPr lang="en-US" sz="2400" dirty="0" err="1">
                <a:solidFill>
                  <a:srgbClr val="333333"/>
                </a:solidFill>
                <a:latin typeface="Calibri Light"/>
                <a:cs typeface="Verdana"/>
              </a:rPr>
              <a:t>deve</a:t>
            </a:r>
            <a:r>
              <a:rPr lang="en-US" sz="2400" dirty="0">
                <a:solidFill>
                  <a:srgbClr val="333333"/>
                </a:solidFill>
                <a:latin typeface="Calibri Light"/>
                <a:cs typeface="Verdana"/>
              </a:rPr>
              <a:t> ser </a:t>
            </a:r>
            <a:r>
              <a:rPr lang="en-US" sz="2400" dirty="0" err="1">
                <a:solidFill>
                  <a:srgbClr val="333333"/>
                </a:solidFill>
                <a:latin typeface="Calibri Light"/>
                <a:cs typeface="Verdana"/>
              </a:rPr>
              <a:t>encontrado</a:t>
            </a:r>
            <a:r>
              <a:rPr lang="en-US" sz="2400" dirty="0">
                <a:solidFill>
                  <a:srgbClr val="333333"/>
                </a:solidFill>
                <a:latin typeface="Calibri Light"/>
                <a:cs typeface="Verdana"/>
              </a:rPr>
              <a:t> entre:</a:t>
            </a:r>
            <a:endParaRPr lang="en-US" sz="2400" spc="-5" dirty="0">
              <a:solidFill>
                <a:srgbClr val="333333"/>
              </a:solidFill>
              <a:latin typeface="Calibri Light"/>
              <a:cs typeface="Verdana"/>
            </a:endParaRPr>
          </a:p>
        </p:txBody>
      </p:sp>
      <p:sp>
        <p:nvSpPr>
          <p:cNvPr id="4" name="Footer Placeholder 3"/>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4</a:t>
            </a:fld>
            <a:endParaRPr lang="de-DE" altLang="de-DE">
              <a:solidFill>
                <a:srgbClr val="000000"/>
              </a:solidFill>
              <a:latin typeface="Calibri Light"/>
            </a:endParaRPr>
          </a:p>
        </p:txBody>
      </p:sp>
    </p:spTree>
    <p:extLst>
      <p:ext uri="{BB962C8B-B14F-4D97-AF65-F5344CB8AC3E}">
        <p14:creationId xmlns:p14="http://schemas.microsoft.com/office/powerpoint/2010/main" val="29504196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err="1">
                <a:latin typeface="Calibri Light"/>
              </a:rPr>
              <a:t>Tirar</a:t>
            </a:r>
            <a:r>
              <a:rPr lang="en-US" sz="3600" dirty="0">
                <a:latin typeface="Calibri Light"/>
              </a:rPr>
              <a:t> </a:t>
            </a:r>
            <a:r>
              <a:rPr lang="en-US" sz="3600" dirty="0" err="1">
                <a:latin typeface="Calibri Light"/>
              </a:rPr>
              <a:t>conclusões</a:t>
            </a:r>
            <a:r>
              <a:rPr lang="en-US" sz="3600" dirty="0">
                <a:latin typeface="Calibri Light"/>
              </a:rPr>
              <a:t> </a:t>
            </a:r>
            <a:r>
              <a:rPr lang="en-US" sz="3600" dirty="0" err="1">
                <a:latin typeface="Calibri Light"/>
              </a:rPr>
              <a:t>precipitadas</a:t>
            </a:r>
            <a:endParaRPr sz="3600" dirty="0">
              <a:latin typeface="Calibri Light"/>
            </a:endParaRPr>
          </a:p>
        </p:txBody>
      </p:sp>
      <p:sp>
        <p:nvSpPr>
          <p:cNvPr id="6" name="Content Placeholder 5"/>
          <p:cNvSpPr>
            <a:spLocks noGrp="1"/>
          </p:cNvSpPr>
          <p:nvPr>
            <p:ph idx="1"/>
          </p:nvPr>
        </p:nvSpPr>
        <p:spPr/>
        <p:txBody>
          <a:bodyPr/>
          <a:lstStyle/>
          <a:p>
            <a:pPr marL="342900" marR="525780" lvl="0" indent="-342900" defTabSz="914400">
              <a:buClr>
                <a:srgbClr val="333333"/>
              </a:buClr>
              <a:buFont typeface="Arial" panose="020B0604020202020204" pitchFamily="34" charset="0"/>
              <a:buChar char="•"/>
              <a:tabLst>
                <a:tab pos="393065" algn="l"/>
                <a:tab pos="393700" algn="l"/>
              </a:tabLst>
            </a:pPr>
            <a:r>
              <a:rPr lang="en-US" sz="2400" dirty="0" err="1">
                <a:solidFill>
                  <a:srgbClr val="333333"/>
                </a:solidFill>
                <a:latin typeface="Calibri Light"/>
                <a:cs typeface="Verdana"/>
              </a:rPr>
              <a:t>Muitas</a:t>
            </a:r>
            <a:r>
              <a:rPr lang="en-US" sz="2400" dirty="0">
                <a:solidFill>
                  <a:srgbClr val="333333"/>
                </a:solidFill>
                <a:latin typeface="Calibri Light"/>
                <a:cs typeface="Verdana"/>
              </a:rPr>
              <a:t> </a:t>
            </a:r>
            <a:r>
              <a:rPr lang="en-US" sz="2400" dirty="0" err="1">
                <a:solidFill>
                  <a:srgbClr val="333333"/>
                </a:solidFill>
                <a:latin typeface="Calibri Light"/>
                <a:cs typeface="Verdana"/>
              </a:rPr>
              <a:t>vezes</a:t>
            </a:r>
            <a:r>
              <a:rPr lang="en-US" sz="2400" dirty="0">
                <a:solidFill>
                  <a:srgbClr val="333333"/>
                </a:solidFill>
                <a:latin typeface="Calibri Light"/>
                <a:cs typeface="Verdana"/>
              </a:rPr>
              <a:t> </a:t>
            </a:r>
            <a:r>
              <a:rPr lang="en-US" sz="2400" dirty="0" err="1">
                <a:solidFill>
                  <a:srgbClr val="333333"/>
                </a:solidFill>
                <a:latin typeface="Calibri Light"/>
                <a:cs typeface="Verdana"/>
              </a:rPr>
              <a:t>fazemos</a:t>
            </a:r>
            <a:r>
              <a:rPr lang="en-US" sz="2400" dirty="0">
                <a:solidFill>
                  <a:srgbClr val="333333"/>
                </a:solidFill>
                <a:latin typeface="Calibri Light"/>
                <a:cs typeface="Verdana"/>
              </a:rPr>
              <a:t> </a:t>
            </a:r>
            <a:r>
              <a:rPr lang="en-US" sz="2400" dirty="0" err="1">
                <a:solidFill>
                  <a:srgbClr val="333333"/>
                </a:solidFill>
                <a:latin typeface="Calibri Light"/>
                <a:cs typeface="Verdana"/>
              </a:rPr>
              <a:t>juízos</a:t>
            </a:r>
            <a:r>
              <a:rPr lang="en-US" sz="2400" dirty="0">
                <a:solidFill>
                  <a:srgbClr val="333333"/>
                </a:solidFill>
                <a:latin typeface="Calibri Light"/>
                <a:cs typeface="Verdana"/>
              </a:rPr>
              <a:t> de valor com base </a:t>
            </a:r>
            <a:r>
              <a:rPr lang="en-US" sz="2400" dirty="0" err="1">
                <a:solidFill>
                  <a:srgbClr val="333333"/>
                </a:solidFill>
                <a:latin typeface="Calibri Light"/>
                <a:cs typeface="Verdana"/>
              </a:rPr>
              <a:t>em</a:t>
            </a:r>
            <a:r>
              <a:rPr lang="en-US" sz="2400" dirty="0">
                <a:solidFill>
                  <a:srgbClr val="333333"/>
                </a:solidFill>
                <a:latin typeface="Calibri Light"/>
                <a:cs typeface="Verdana"/>
              </a:rPr>
              <a:t> </a:t>
            </a:r>
            <a:r>
              <a:rPr lang="en-US" sz="2400" dirty="0" err="1">
                <a:solidFill>
                  <a:srgbClr val="333333"/>
                </a:solidFill>
                <a:latin typeface="Calibri Light"/>
                <a:cs typeface="Verdana"/>
              </a:rPr>
              <a:t>informação</a:t>
            </a:r>
            <a:r>
              <a:rPr lang="en-US" sz="2400" dirty="0">
                <a:solidFill>
                  <a:srgbClr val="333333"/>
                </a:solidFill>
                <a:latin typeface="Calibri Light"/>
                <a:cs typeface="Verdana"/>
              </a:rPr>
              <a:t> </a:t>
            </a:r>
            <a:r>
              <a:rPr lang="en-US" sz="2400" dirty="0" err="1">
                <a:solidFill>
                  <a:srgbClr val="333333"/>
                </a:solidFill>
                <a:latin typeface="Calibri Light"/>
                <a:cs typeface="Verdana"/>
              </a:rPr>
              <a:t>muito</a:t>
            </a:r>
            <a:r>
              <a:rPr lang="en-US" sz="2400" dirty="0">
                <a:solidFill>
                  <a:srgbClr val="333333"/>
                </a:solidFill>
                <a:latin typeface="Calibri Light"/>
                <a:cs typeface="Verdana"/>
              </a:rPr>
              <a:t> </a:t>
            </a:r>
            <a:r>
              <a:rPr lang="en-US" sz="2400" dirty="0" err="1">
                <a:solidFill>
                  <a:srgbClr val="333333"/>
                </a:solidFill>
                <a:latin typeface="Calibri Light"/>
                <a:cs typeface="Verdana"/>
              </a:rPr>
              <a:t>complexa</a:t>
            </a:r>
            <a:r>
              <a:rPr lang="en-US" sz="2400" dirty="0">
                <a:solidFill>
                  <a:srgbClr val="333333"/>
                </a:solidFill>
                <a:latin typeface="Calibri Light"/>
                <a:cs typeface="Verdana"/>
              </a:rPr>
              <a:t>.</a:t>
            </a:r>
          </a:p>
          <a:p>
            <a:pPr marL="342900" marR="843280" lvl="0" indent="-342900" defTabSz="914400">
              <a:buClr>
                <a:srgbClr val="333333"/>
              </a:buClr>
              <a:buFont typeface="Arial" panose="020B0604020202020204" pitchFamily="34" charset="0"/>
              <a:buChar char="•"/>
              <a:tabLst>
                <a:tab pos="393065" algn="l"/>
                <a:tab pos="393700" algn="l"/>
              </a:tabLst>
            </a:pPr>
            <a:r>
              <a:rPr lang="en-US" sz="2400" dirty="0" err="1">
                <a:solidFill>
                  <a:srgbClr val="333333"/>
                </a:solidFill>
                <a:latin typeface="Calibri Light"/>
                <a:cs typeface="Verdana"/>
              </a:rPr>
              <a:t>Às</a:t>
            </a:r>
            <a:r>
              <a:rPr lang="en-US" sz="2400" dirty="0">
                <a:solidFill>
                  <a:srgbClr val="333333"/>
                </a:solidFill>
                <a:latin typeface="Calibri Light"/>
                <a:cs typeface="Verdana"/>
              </a:rPr>
              <a:t> </a:t>
            </a:r>
            <a:r>
              <a:rPr lang="en-US" sz="2400" dirty="0" err="1">
                <a:solidFill>
                  <a:srgbClr val="333333"/>
                </a:solidFill>
                <a:latin typeface="Calibri Light"/>
                <a:cs typeface="Verdana"/>
              </a:rPr>
              <a:t>vezes</a:t>
            </a:r>
            <a:r>
              <a:rPr lang="en-US" sz="2400" dirty="0">
                <a:solidFill>
                  <a:srgbClr val="333333"/>
                </a:solidFill>
                <a:latin typeface="Calibri Light"/>
                <a:cs typeface="Verdana"/>
              </a:rPr>
              <a:t>, </a:t>
            </a:r>
            <a:r>
              <a:rPr lang="en-US" sz="2400" dirty="0" err="1">
                <a:solidFill>
                  <a:srgbClr val="333333"/>
                </a:solidFill>
                <a:latin typeface="Calibri Light"/>
                <a:cs typeface="Verdana"/>
              </a:rPr>
              <a:t>chegamos</a:t>
            </a:r>
            <a:r>
              <a:rPr lang="en-US" sz="2400" dirty="0">
                <a:solidFill>
                  <a:srgbClr val="333333"/>
                </a:solidFill>
                <a:latin typeface="Calibri Light"/>
                <a:cs typeface="Verdana"/>
              </a:rPr>
              <a:t> a </a:t>
            </a:r>
            <a:r>
              <a:rPr lang="en-US" sz="2400" dirty="0" err="1">
                <a:solidFill>
                  <a:srgbClr val="333333"/>
                </a:solidFill>
                <a:latin typeface="Calibri Light"/>
                <a:cs typeface="Verdana"/>
              </a:rPr>
              <a:t>uma</a:t>
            </a:r>
            <a:r>
              <a:rPr lang="en-US" sz="2400" dirty="0">
                <a:solidFill>
                  <a:srgbClr val="333333"/>
                </a:solidFill>
                <a:latin typeface="Calibri Light"/>
                <a:cs typeface="Verdana"/>
              </a:rPr>
              <a:t> </a:t>
            </a:r>
            <a:r>
              <a:rPr lang="en-US" sz="2400" dirty="0" err="1">
                <a:solidFill>
                  <a:srgbClr val="333333"/>
                </a:solidFill>
                <a:latin typeface="Calibri Light"/>
                <a:cs typeface="Verdana"/>
              </a:rPr>
              <a:t>conclusão</a:t>
            </a:r>
            <a:r>
              <a:rPr lang="en-US" sz="2400" dirty="0">
                <a:solidFill>
                  <a:srgbClr val="333333"/>
                </a:solidFill>
                <a:latin typeface="Calibri Light"/>
                <a:cs typeface="Verdana"/>
              </a:rPr>
              <a:t> </a:t>
            </a:r>
            <a:r>
              <a:rPr lang="en-US" sz="2400" dirty="0" err="1">
                <a:solidFill>
                  <a:srgbClr val="333333"/>
                </a:solidFill>
                <a:latin typeface="Calibri Light"/>
                <a:cs typeface="Verdana"/>
              </a:rPr>
              <a:t>sem</a:t>
            </a:r>
            <a:r>
              <a:rPr lang="en-US" sz="2400" dirty="0">
                <a:solidFill>
                  <a:srgbClr val="333333"/>
                </a:solidFill>
                <a:latin typeface="Calibri Light"/>
                <a:cs typeface="Verdana"/>
              </a:rPr>
              <a:t> 100% de </a:t>
            </a:r>
            <a:r>
              <a:rPr lang="en-US" sz="2400" dirty="0" err="1">
                <a:solidFill>
                  <a:srgbClr val="333333"/>
                </a:solidFill>
                <a:latin typeface="Calibri Light"/>
                <a:cs typeface="Verdana"/>
              </a:rPr>
              <a:t>provas</a:t>
            </a:r>
            <a:r>
              <a:rPr lang="en-US" sz="2400" dirty="0">
                <a:solidFill>
                  <a:srgbClr val="333333"/>
                </a:solidFill>
                <a:latin typeface="Calibri Light"/>
                <a:cs typeface="Verdana"/>
              </a:rPr>
              <a:t>.</a:t>
            </a:r>
          </a:p>
          <a:p>
            <a:pPr marL="342900" lvl="0" indent="-342900" defTabSz="914400">
              <a:buClr>
                <a:srgbClr val="333333"/>
              </a:buClr>
              <a:buFont typeface="Arial" panose="020B0604020202020204" pitchFamily="34" charset="0"/>
              <a:buChar char="•"/>
              <a:tabLst>
                <a:tab pos="393065" algn="l"/>
                <a:tab pos="393700" algn="l"/>
              </a:tabLst>
            </a:pPr>
            <a:r>
              <a:rPr lang="en-US" sz="2400" dirty="0">
                <a:solidFill>
                  <a:srgbClr val="333333"/>
                </a:solidFill>
                <a:latin typeface="Calibri Light"/>
                <a:cs typeface="Verdana"/>
              </a:rPr>
              <a:t>Um </a:t>
            </a:r>
            <a:r>
              <a:rPr lang="en-US" sz="2400" dirty="0" err="1">
                <a:solidFill>
                  <a:srgbClr val="333333"/>
                </a:solidFill>
                <a:latin typeface="Calibri Light"/>
                <a:cs typeface="Verdana"/>
              </a:rPr>
              <a:t>equilíbrio</a:t>
            </a:r>
            <a:r>
              <a:rPr lang="en-US" sz="2400" dirty="0">
                <a:solidFill>
                  <a:srgbClr val="333333"/>
                </a:solidFill>
                <a:latin typeface="Calibri Light"/>
                <a:cs typeface="Verdana"/>
              </a:rPr>
              <a:t> </a:t>
            </a:r>
            <a:r>
              <a:rPr lang="en-US" sz="2400" dirty="0" err="1">
                <a:solidFill>
                  <a:srgbClr val="333333"/>
                </a:solidFill>
                <a:latin typeface="Calibri Light"/>
                <a:cs typeface="Verdana"/>
              </a:rPr>
              <a:t>deve</a:t>
            </a:r>
            <a:r>
              <a:rPr lang="en-US" sz="2400" dirty="0">
                <a:solidFill>
                  <a:srgbClr val="333333"/>
                </a:solidFill>
                <a:latin typeface="Calibri Light"/>
                <a:cs typeface="Verdana"/>
              </a:rPr>
              <a:t> ser </a:t>
            </a:r>
            <a:r>
              <a:rPr lang="en-US" sz="2400" dirty="0" err="1">
                <a:solidFill>
                  <a:srgbClr val="333333"/>
                </a:solidFill>
                <a:latin typeface="Calibri Light"/>
                <a:cs typeface="Verdana"/>
              </a:rPr>
              <a:t>encontrado</a:t>
            </a:r>
            <a:r>
              <a:rPr lang="en-US" sz="2400" dirty="0">
                <a:solidFill>
                  <a:srgbClr val="333333"/>
                </a:solidFill>
                <a:latin typeface="Calibri Light"/>
                <a:cs typeface="Verdana"/>
              </a:rPr>
              <a:t> entre:</a:t>
            </a:r>
            <a:endParaRPr lang="en-US" sz="2400" spc="-5" dirty="0">
              <a:solidFill>
                <a:srgbClr val="333333"/>
              </a:solidFill>
              <a:latin typeface="Calibri Light"/>
              <a:cs typeface="Verdana"/>
            </a:endParaRPr>
          </a:p>
          <a:p>
            <a:pPr marL="558863" lvl="2" indent="-342900" defTabSz="914400">
              <a:spcBef>
                <a:spcPts val="1999"/>
              </a:spcBef>
              <a:buClr>
                <a:srgbClr val="333333"/>
              </a:buClr>
              <a:tabLst>
                <a:tab pos="393065" algn="l"/>
                <a:tab pos="393700" algn="l"/>
              </a:tabLst>
            </a:pPr>
            <a:r>
              <a:rPr lang="en-US" sz="2400" dirty="0">
                <a:solidFill>
                  <a:srgbClr val="333333"/>
                </a:solidFill>
                <a:latin typeface="Calibri Light"/>
                <a:cs typeface="Verdana"/>
              </a:rPr>
              <a:t>Fazer </a:t>
            </a:r>
            <a:r>
              <a:rPr lang="en-US" sz="2400" dirty="0" err="1">
                <a:solidFill>
                  <a:srgbClr val="333333"/>
                </a:solidFill>
                <a:latin typeface="Calibri Light"/>
                <a:cs typeface="Verdana"/>
              </a:rPr>
              <a:t>uma</a:t>
            </a:r>
            <a:r>
              <a:rPr lang="en-US" sz="2400" dirty="0">
                <a:solidFill>
                  <a:srgbClr val="333333"/>
                </a:solidFill>
                <a:latin typeface="Calibri Light"/>
                <a:cs typeface="Verdana"/>
              </a:rPr>
              <a:t> </a:t>
            </a:r>
            <a:r>
              <a:rPr lang="en-US" sz="2400" dirty="0" err="1">
                <a:solidFill>
                  <a:srgbClr val="333333"/>
                </a:solidFill>
                <a:latin typeface="Calibri Light"/>
                <a:cs typeface="Verdana"/>
              </a:rPr>
              <a:t>decisão</a:t>
            </a:r>
            <a:r>
              <a:rPr lang="en-US" sz="2400" dirty="0">
                <a:solidFill>
                  <a:srgbClr val="333333"/>
                </a:solidFill>
                <a:latin typeface="Calibri Light"/>
                <a:cs typeface="Verdana"/>
              </a:rPr>
              <a:t> </a:t>
            </a:r>
            <a:r>
              <a:rPr lang="en-US" sz="2400" dirty="0" err="1">
                <a:solidFill>
                  <a:srgbClr val="333333"/>
                </a:solidFill>
                <a:latin typeface="Calibri Light"/>
                <a:cs typeface="Verdana"/>
              </a:rPr>
              <a:t>rápida</a:t>
            </a:r>
            <a:r>
              <a:rPr lang="en-US" sz="2400" dirty="0">
                <a:solidFill>
                  <a:srgbClr val="333333"/>
                </a:solidFill>
                <a:latin typeface="Calibri Light"/>
                <a:cs typeface="Verdana"/>
              </a:rPr>
              <a:t> (</a:t>
            </a:r>
            <a:r>
              <a:rPr lang="en-US" sz="2400" dirty="0" err="1">
                <a:solidFill>
                  <a:srgbClr val="004992"/>
                </a:solidFill>
                <a:latin typeface="Calibri Light"/>
                <a:cs typeface="Verdana"/>
              </a:rPr>
              <a:t>risco</a:t>
            </a:r>
            <a:r>
              <a:rPr lang="en-US" sz="2400" dirty="0">
                <a:solidFill>
                  <a:srgbClr val="004992"/>
                </a:solidFill>
                <a:latin typeface="Calibri Light"/>
                <a:cs typeface="Verdana"/>
              </a:rPr>
              <a:t>: </a:t>
            </a:r>
            <a:r>
              <a:rPr lang="en-US" sz="2400" spc="-5" dirty="0" err="1">
                <a:solidFill>
                  <a:srgbClr val="333333"/>
                </a:solidFill>
                <a:latin typeface="Calibri Light"/>
                <a:cs typeface="Verdana"/>
              </a:rPr>
              <a:t>má</a:t>
            </a:r>
            <a:r>
              <a:rPr lang="en-US" sz="2400" spc="-5" dirty="0">
                <a:solidFill>
                  <a:srgbClr val="333333"/>
                </a:solidFill>
                <a:latin typeface="Calibri Light"/>
                <a:cs typeface="Verdana"/>
              </a:rPr>
              <a:t> </a:t>
            </a:r>
            <a:r>
              <a:rPr lang="en-US" sz="2400" spc="-5" dirty="0" err="1">
                <a:solidFill>
                  <a:srgbClr val="333333"/>
                </a:solidFill>
                <a:latin typeface="Calibri Light"/>
                <a:cs typeface="Verdana"/>
              </a:rPr>
              <a:t>decisão</a:t>
            </a:r>
            <a:r>
              <a:rPr lang="en-US" sz="2400" spc="-5" dirty="0">
                <a:solidFill>
                  <a:srgbClr val="333333"/>
                </a:solidFill>
                <a:latin typeface="Calibri Light"/>
                <a:cs typeface="Verdana"/>
              </a:rPr>
              <a:t>)</a:t>
            </a:r>
            <a:br>
              <a:rPr lang="en-US" sz="2400" spc="-5" dirty="0">
                <a:solidFill>
                  <a:srgbClr val="333333"/>
                </a:solidFill>
                <a:latin typeface="Calibri Light"/>
                <a:cs typeface="Verdana"/>
              </a:rPr>
            </a:br>
            <a:r>
              <a:rPr lang="en-US" sz="2400" i="1" dirty="0">
                <a:solidFill>
                  <a:srgbClr val="333333"/>
                </a:solidFill>
                <a:latin typeface="Calibri Light"/>
                <a:cs typeface="Verdana"/>
              </a:rPr>
              <a:t>e</a:t>
            </a:r>
          </a:p>
        </p:txBody>
      </p:sp>
      <p:sp>
        <p:nvSpPr>
          <p:cNvPr id="4" name="Footer Placeholder 3"/>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5</a:t>
            </a:fld>
            <a:endParaRPr lang="de-DE" altLang="de-DE">
              <a:solidFill>
                <a:srgbClr val="000000"/>
              </a:solidFill>
              <a:latin typeface="Calibri Light"/>
            </a:endParaRPr>
          </a:p>
        </p:txBody>
      </p:sp>
    </p:spTree>
    <p:extLst>
      <p:ext uri="{BB962C8B-B14F-4D97-AF65-F5344CB8AC3E}">
        <p14:creationId xmlns:p14="http://schemas.microsoft.com/office/powerpoint/2010/main" val="2499528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err="1">
                <a:latin typeface="Calibri Light"/>
              </a:rPr>
              <a:t>Tirar</a:t>
            </a:r>
            <a:r>
              <a:rPr lang="en-US" sz="3600" dirty="0">
                <a:latin typeface="Calibri Light"/>
              </a:rPr>
              <a:t> </a:t>
            </a:r>
            <a:r>
              <a:rPr lang="en-US" sz="3600" dirty="0" err="1">
                <a:latin typeface="Calibri Light"/>
              </a:rPr>
              <a:t>conclusões</a:t>
            </a:r>
            <a:r>
              <a:rPr lang="en-US" sz="3600" dirty="0">
                <a:latin typeface="Calibri Light"/>
              </a:rPr>
              <a:t> </a:t>
            </a:r>
            <a:r>
              <a:rPr lang="en-US" sz="3600" dirty="0" err="1">
                <a:latin typeface="Calibri Light"/>
              </a:rPr>
              <a:t>precipitadas</a:t>
            </a:r>
            <a:endParaRPr sz="3600" dirty="0">
              <a:latin typeface="Calibri Light"/>
            </a:endParaRPr>
          </a:p>
        </p:txBody>
      </p:sp>
      <p:sp>
        <p:nvSpPr>
          <p:cNvPr id="6" name="Content Placeholder 5"/>
          <p:cNvSpPr>
            <a:spLocks noGrp="1"/>
          </p:cNvSpPr>
          <p:nvPr>
            <p:ph idx="1"/>
          </p:nvPr>
        </p:nvSpPr>
        <p:spPr/>
        <p:txBody>
          <a:bodyPr/>
          <a:lstStyle/>
          <a:p>
            <a:pPr marL="342900" marR="525780" lvl="0" indent="-342900" defTabSz="914400">
              <a:buClr>
                <a:srgbClr val="333333"/>
              </a:buClr>
              <a:buFont typeface="Arial" panose="020B0604020202020204" pitchFamily="34" charset="0"/>
              <a:buChar char="•"/>
              <a:tabLst>
                <a:tab pos="393065" algn="l"/>
                <a:tab pos="393700" algn="l"/>
              </a:tabLst>
            </a:pPr>
            <a:r>
              <a:rPr lang="en-US" sz="2400" dirty="0" err="1">
                <a:solidFill>
                  <a:srgbClr val="333333"/>
                </a:solidFill>
                <a:latin typeface="Calibri Light"/>
                <a:cs typeface="Verdana"/>
              </a:rPr>
              <a:t>Muitas</a:t>
            </a:r>
            <a:r>
              <a:rPr lang="en-US" sz="2400" dirty="0">
                <a:solidFill>
                  <a:srgbClr val="333333"/>
                </a:solidFill>
                <a:latin typeface="Calibri Light"/>
                <a:cs typeface="Verdana"/>
              </a:rPr>
              <a:t> </a:t>
            </a:r>
            <a:r>
              <a:rPr lang="en-US" sz="2400" dirty="0" err="1">
                <a:solidFill>
                  <a:srgbClr val="333333"/>
                </a:solidFill>
                <a:latin typeface="Calibri Light"/>
                <a:cs typeface="Verdana"/>
              </a:rPr>
              <a:t>vezes</a:t>
            </a:r>
            <a:r>
              <a:rPr lang="en-US" sz="2400" dirty="0">
                <a:solidFill>
                  <a:srgbClr val="333333"/>
                </a:solidFill>
                <a:latin typeface="Calibri Light"/>
                <a:cs typeface="Verdana"/>
              </a:rPr>
              <a:t> </a:t>
            </a:r>
            <a:r>
              <a:rPr lang="en-US" sz="2400" dirty="0" err="1">
                <a:solidFill>
                  <a:srgbClr val="333333"/>
                </a:solidFill>
                <a:latin typeface="Calibri Light"/>
                <a:cs typeface="Verdana"/>
              </a:rPr>
              <a:t>fazemos</a:t>
            </a:r>
            <a:r>
              <a:rPr lang="en-US" sz="2400" dirty="0">
                <a:solidFill>
                  <a:srgbClr val="333333"/>
                </a:solidFill>
                <a:latin typeface="Calibri Light"/>
                <a:cs typeface="Verdana"/>
              </a:rPr>
              <a:t> </a:t>
            </a:r>
            <a:r>
              <a:rPr lang="en-US" sz="2400" dirty="0" err="1">
                <a:solidFill>
                  <a:srgbClr val="333333"/>
                </a:solidFill>
                <a:latin typeface="Calibri Light"/>
                <a:cs typeface="Verdana"/>
              </a:rPr>
              <a:t>juízos</a:t>
            </a:r>
            <a:r>
              <a:rPr lang="en-US" sz="2400" dirty="0">
                <a:solidFill>
                  <a:srgbClr val="333333"/>
                </a:solidFill>
                <a:latin typeface="Calibri Light"/>
                <a:cs typeface="Verdana"/>
              </a:rPr>
              <a:t> de valor com base </a:t>
            </a:r>
            <a:r>
              <a:rPr lang="en-US" sz="2400" dirty="0" err="1">
                <a:solidFill>
                  <a:srgbClr val="333333"/>
                </a:solidFill>
                <a:latin typeface="Calibri Light"/>
                <a:cs typeface="Verdana"/>
              </a:rPr>
              <a:t>em</a:t>
            </a:r>
            <a:r>
              <a:rPr lang="en-US" sz="2400" dirty="0">
                <a:solidFill>
                  <a:srgbClr val="333333"/>
                </a:solidFill>
                <a:latin typeface="Calibri Light"/>
                <a:cs typeface="Verdana"/>
              </a:rPr>
              <a:t> </a:t>
            </a:r>
            <a:r>
              <a:rPr lang="en-US" sz="2400" dirty="0" err="1">
                <a:solidFill>
                  <a:srgbClr val="333333"/>
                </a:solidFill>
                <a:latin typeface="Calibri Light"/>
                <a:cs typeface="Verdana"/>
              </a:rPr>
              <a:t>informação</a:t>
            </a:r>
            <a:r>
              <a:rPr lang="en-US" sz="2400" dirty="0">
                <a:solidFill>
                  <a:srgbClr val="333333"/>
                </a:solidFill>
                <a:latin typeface="Calibri Light"/>
                <a:cs typeface="Verdana"/>
              </a:rPr>
              <a:t> </a:t>
            </a:r>
            <a:r>
              <a:rPr lang="en-US" sz="2400" dirty="0" err="1">
                <a:solidFill>
                  <a:srgbClr val="333333"/>
                </a:solidFill>
                <a:latin typeface="Calibri Light"/>
                <a:cs typeface="Verdana"/>
              </a:rPr>
              <a:t>muito</a:t>
            </a:r>
            <a:r>
              <a:rPr lang="en-US" sz="2400" dirty="0">
                <a:solidFill>
                  <a:srgbClr val="333333"/>
                </a:solidFill>
                <a:latin typeface="Calibri Light"/>
                <a:cs typeface="Verdana"/>
              </a:rPr>
              <a:t> </a:t>
            </a:r>
            <a:r>
              <a:rPr lang="en-US" sz="2400" dirty="0" err="1">
                <a:solidFill>
                  <a:srgbClr val="333333"/>
                </a:solidFill>
                <a:latin typeface="Calibri Light"/>
                <a:cs typeface="Verdana"/>
              </a:rPr>
              <a:t>complexa</a:t>
            </a:r>
            <a:r>
              <a:rPr lang="en-US" sz="2400" dirty="0">
                <a:solidFill>
                  <a:srgbClr val="333333"/>
                </a:solidFill>
                <a:latin typeface="Calibri Light"/>
                <a:cs typeface="Verdana"/>
              </a:rPr>
              <a:t>.</a:t>
            </a:r>
          </a:p>
          <a:p>
            <a:pPr marL="342900" marR="843280" lvl="0" indent="-342900" defTabSz="914400">
              <a:buClr>
                <a:srgbClr val="333333"/>
              </a:buClr>
              <a:buFont typeface="Arial" panose="020B0604020202020204" pitchFamily="34" charset="0"/>
              <a:buChar char="•"/>
              <a:tabLst>
                <a:tab pos="393065" algn="l"/>
                <a:tab pos="393700" algn="l"/>
              </a:tabLst>
            </a:pPr>
            <a:r>
              <a:rPr lang="en-US" sz="2400" dirty="0" err="1">
                <a:solidFill>
                  <a:srgbClr val="333333"/>
                </a:solidFill>
                <a:latin typeface="Calibri Light"/>
                <a:cs typeface="Verdana"/>
              </a:rPr>
              <a:t>Às</a:t>
            </a:r>
            <a:r>
              <a:rPr lang="en-US" sz="2400" dirty="0">
                <a:solidFill>
                  <a:srgbClr val="333333"/>
                </a:solidFill>
                <a:latin typeface="Calibri Light"/>
                <a:cs typeface="Verdana"/>
              </a:rPr>
              <a:t> </a:t>
            </a:r>
            <a:r>
              <a:rPr lang="en-US" sz="2400" dirty="0" err="1">
                <a:solidFill>
                  <a:srgbClr val="333333"/>
                </a:solidFill>
                <a:latin typeface="Calibri Light"/>
                <a:cs typeface="Verdana"/>
              </a:rPr>
              <a:t>vezes</a:t>
            </a:r>
            <a:r>
              <a:rPr lang="en-US" sz="2400" dirty="0">
                <a:solidFill>
                  <a:srgbClr val="333333"/>
                </a:solidFill>
                <a:latin typeface="Calibri Light"/>
                <a:cs typeface="Verdana"/>
              </a:rPr>
              <a:t>, </a:t>
            </a:r>
            <a:r>
              <a:rPr lang="en-US" sz="2400" dirty="0" err="1">
                <a:solidFill>
                  <a:srgbClr val="333333"/>
                </a:solidFill>
                <a:latin typeface="Calibri Light"/>
                <a:cs typeface="Verdana"/>
              </a:rPr>
              <a:t>chegamos</a:t>
            </a:r>
            <a:r>
              <a:rPr lang="en-US" sz="2400" dirty="0">
                <a:solidFill>
                  <a:srgbClr val="333333"/>
                </a:solidFill>
                <a:latin typeface="Calibri Light"/>
                <a:cs typeface="Verdana"/>
              </a:rPr>
              <a:t> a </a:t>
            </a:r>
            <a:r>
              <a:rPr lang="en-US" sz="2400" dirty="0" err="1">
                <a:solidFill>
                  <a:srgbClr val="333333"/>
                </a:solidFill>
                <a:latin typeface="Calibri Light"/>
                <a:cs typeface="Verdana"/>
              </a:rPr>
              <a:t>uma</a:t>
            </a:r>
            <a:r>
              <a:rPr lang="en-US" sz="2400" dirty="0">
                <a:solidFill>
                  <a:srgbClr val="333333"/>
                </a:solidFill>
                <a:latin typeface="Calibri Light"/>
                <a:cs typeface="Verdana"/>
              </a:rPr>
              <a:t> </a:t>
            </a:r>
            <a:r>
              <a:rPr lang="en-US" sz="2400" dirty="0" err="1">
                <a:solidFill>
                  <a:srgbClr val="333333"/>
                </a:solidFill>
                <a:latin typeface="Calibri Light"/>
                <a:cs typeface="Verdana"/>
              </a:rPr>
              <a:t>conclusão</a:t>
            </a:r>
            <a:r>
              <a:rPr lang="en-US" sz="2400" dirty="0">
                <a:solidFill>
                  <a:srgbClr val="333333"/>
                </a:solidFill>
                <a:latin typeface="Calibri Light"/>
                <a:cs typeface="Verdana"/>
              </a:rPr>
              <a:t> </a:t>
            </a:r>
            <a:r>
              <a:rPr lang="en-US" sz="2400" dirty="0" err="1">
                <a:solidFill>
                  <a:srgbClr val="333333"/>
                </a:solidFill>
                <a:latin typeface="Calibri Light"/>
                <a:cs typeface="Verdana"/>
              </a:rPr>
              <a:t>sem</a:t>
            </a:r>
            <a:r>
              <a:rPr lang="en-US" sz="2400" dirty="0">
                <a:solidFill>
                  <a:srgbClr val="333333"/>
                </a:solidFill>
                <a:latin typeface="Calibri Light"/>
                <a:cs typeface="Verdana"/>
              </a:rPr>
              <a:t> 100% de </a:t>
            </a:r>
            <a:r>
              <a:rPr lang="en-US" sz="2400" dirty="0" err="1">
                <a:solidFill>
                  <a:srgbClr val="333333"/>
                </a:solidFill>
                <a:latin typeface="Calibri Light"/>
                <a:cs typeface="Verdana"/>
              </a:rPr>
              <a:t>provas</a:t>
            </a:r>
            <a:r>
              <a:rPr lang="en-US" sz="2400" dirty="0">
                <a:solidFill>
                  <a:srgbClr val="333333"/>
                </a:solidFill>
                <a:latin typeface="Calibri Light"/>
                <a:cs typeface="Verdana"/>
              </a:rPr>
              <a:t>.</a:t>
            </a:r>
          </a:p>
          <a:p>
            <a:pPr marL="342900" lvl="0" indent="-342900" defTabSz="914400">
              <a:buClr>
                <a:srgbClr val="333333"/>
              </a:buClr>
              <a:buFont typeface="Arial" panose="020B0604020202020204" pitchFamily="34" charset="0"/>
              <a:buChar char="•"/>
              <a:tabLst>
                <a:tab pos="393065" algn="l"/>
                <a:tab pos="393700" algn="l"/>
              </a:tabLst>
            </a:pPr>
            <a:r>
              <a:rPr lang="en-US" sz="2400" dirty="0">
                <a:solidFill>
                  <a:srgbClr val="333333"/>
                </a:solidFill>
                <a:latin typeface="Calibri Light"/>
                <a:cs typeface="Verdana"/>
              </a:rPr>
              <a:t>Um </a:t>
            </a:r>
            <a:r>
              <a:rPr lang="en-US" sz="2400" dirty="0" err="1">
                <a:solidFill>
                  <a:srgbClr val="333333"/>
                </a:solidFill>
                <a:latin typeface="Calibri Light"/>
                <a:cs typeface="Verdana"/>
              </a:rPr>
              <a:t>equilíbrio</a:t>
            </a:r>
            <a:r>
              <a:rPr lang="en-US" sz="2400" dirty="0">
                <a:solidFill>
                  <a:srgbClr val="333333"/>
                </a:solidFill>
                <a:latin typeface="Calibri Light"/>
                <a:cs typeface="Verdana"/>
              </a:rPr>
              <a:t> </a:t>
            </a:r>
            <a:r>
              <a:rPr lang="en-US" sz="2400" dirty="0" err="1">
                <a:solidFill>
                  <a:srgbClr val="333333"/>
                </a:solidFill>
                <a:latin typeface="Calibri Light"/>
                <a:cs typeface="Verdana"/>
              </a:rPr>
              <a:t>deve</a:t>
            </a:r>
            <a:r>
              <a:rPr lang="en-US" sz="2400" dirty="0">
                <a:solidFill>
                  <a:srgbClr val="333333"/>
                </a:solidFill>
                <a:latin typeface="Calibri Light"/>
                <a:cs typeface="Verdana"/>
              </a:rPr>
              <a:t> ser </a:t>
            </a:r>
            <a:r>
              <a:rPr lang="en-US" sz="2400" dirty="0" err="1">
                <a:solidFill>
                  <a:srgbClr val="333333"/>
                </a:solidFill>
                <a:latin typeface="Calibri Light"/>
                <a:cs typeface="Verdana"/>
              </a:rPr>
              <a:t>encontrado</a:t>
            </a:r>
            <a:r>
              <a:rPr lang="en-US" sz="2400" dirty="0">
                <a:solidFill>
                  <a:srgbClr val="333333"/>
                </a:solidFill>
                <a:latin typeface="Calibri Light"/>
                <a:cs typeface="Verdana"/>
              </a:rPr>
              <a:t> entre:</a:t>
            </a:r>
            <a:endParaRPr lang="en-US" sz="2400" spc="-5" dirty="0">
              <a:solidFill>
                <a:srgbClr val="333333"/>
              </a:solidFill>
              <a:latin typeface="Calibri Light"/>
              <a:cs typeface="Verdana"/>
            </a:endParaRPr>
          </a:p>
          <a:p>
            <a:pPr marL="558863" lvl="2" indent="-342900" defTabSz="914400">
              <a:spcBef>
                <a:spcPts val="1999"/>
              </a:spcBef>
              <a:buClr>
                <a:srgbClr val="333333"/>
              </a:buClr>
              <a:tabLst>
                <a:tab pos="393065" algn="l"/>
                <a:tab pos="393700" algn="l"/>
              </a:tabLst>
            </a:pPr>
            <a:r>
              <a:rPr lang="en-US" sz="2400" dirty="0">
                <a:solidFill>
                  <a:srgbClr val="333333"/>
                </a:solidFill>
                <a:latin typeface="Calibri Light"/>
                <a:cs typeface="Verdana"/>
              </a:rPr>
              <a:t>Fazer </a:t>
            </a:r>
            <a:r>
              <a:rPr lang="en-US" sz="2400" dirty="0" err="1">
                <a:solidFill>
                  <a:srgbClr val="333333"/>
                </a:solidFill>
                <a:latin typeface="Calibri Light"/>
                <a:cs typeface="Verdana"/>
              </a:rPr>
              <a:t>uma</a:t>
            </a:r>
            <a:r>
              <a:rPr lang="en-US" sz="2400" dirty="0">
                <a:solidFill>
                  <a:srgbClr val="333333"/>
                </a:solidFill>
                <a:latin typeface="Calibri Light"/>
                <a:cs typeface="Verdana"/>
              </a:rPr>
              <a:t> </a:t>
            </a:r>
            <a:r>
              <a:rPr lang="en-US" sz="2400" dirty="0" err="1">
                <a:solidFill>
                  <a:srgbClr val="333333"/>
                </a:solidFill>
                <a:latin typeface="Calibri Light"/>
                <a:cs typeface="Verdana"/>
              </a:rPr>
              <a:t>decisão</a:t>
            </a:r>
            <a:r>
              <a:rPr lang="en-US" sz="2400" dirty="0">
                <a:solidFill>
                  <a:srgbClr val="333333"/>
                </a:solidFill>
                <a:latin typeface="Calibri Light"/>
                <a:cs typeface="Verdana"/>
              </a:rPr>
              <a:t> </a:t>
            </a:r>
            <a:r>
              <a:rPr lang="en-US" sz="2400" dirty="0" err="1">
                <a:solidFill>
                  <a:srgbClr val="333333"/>
                </a:solidFill>
                <a:latin typeface="Calibri Light"/>
                <a:cs typeface="Verdana"/>
              </a:rPr>
              <a:t>rápida</a:t>
            </a:r>
            <a:r>
              <a:rPr lang="en-US" sz="2400" dirty="0">
                <a:solidFill>
                  <a:srgbClr val="333333"/>
                </a:solidFill>
                <a:latin typeface="Calibri Light"/>
                <a:cs typeface="Verdana"/>
              </a:rPr>
              <a:t> (</a:t>
            </a:r>
            <a:r>
              <a:rPr lang="en-US" sz="2400" dirty="0" err="1">
                <a:solidFill>
                  <a:srgbClr val="004992"/>
                </a:solidFill>
                <a:latin typeface="Calibri Light"/>
                <a:cs typeface="Verdana"/>
              </a:rPr>
              <a:t>risco</a:t>
            </a:r>
            <a:r>
              <a:rPr lang="en-US" sz="2400" dirty="0">
                <a:solidFill>
                  <a:srgbClr val="004992"/>
                </a:solidFill>
                <a:latin typeface="Calibri Light"/>
                <a:cs typeface="Verdana"/>
              </a:rPr>
              <a:t>: </a:t>
            </a:r>
            <a:r>
              <a:rPr lang="en-US" sz="2400" spc="-5" dirty="0" err="1">
                <a:solidFill>
                  <a:srgbClr val="333333"/>
                </a:solidFill>
                <a:latin typeface="Calibri Light"/>
                <a:cs typeface="Verdana"/>
              </a:rPr>
              <a:t>má</a:t>
            </a:r>
            <a:r>
              <a:rPr lang="en-US" sz="2400" spc="-5" dirty="0">
                <a:solidFill>
                  <a:srgbClr val="333333"/>
                </a:solidFill>
                <a:latin typeface="Calibri Light"/>
                <a:cs typeface="Verdana"/>
              </a:rPr>
              <a:t> </a:t>
            </a:r>
            <a:r>
              <a:rPr lang="en-US" sz="2400" spc="-5" dirty="0" err="1">
                <a:solidFill>
                  <a:srgbClr val="333333"/>
                </a:solidFill>
                <a:latin typeface="Calibri Light"/>
                <a:cs typeface="Verdana"/>
              </a:rPr>
              <a:t>decisão</a:t>
            </a:r>
            <a:r>
              <a:rPr lang="en-US" sz="2400" spc="-5" dirty="0">
                <a:solidFill>
                  <a:srgbClr val="333333"/>
                </a:solidFill>
                <a:latin typeface="Calibri Light"/>
                <a:cs typeface="Verdana"/>
              </a:rPr>
              <a:t>)</a:t>
            </a:r>
            <a:br>
              <a:rPr lang="en-US" sz="2400" spc="-5" dirty="0">
                <a:solidFill>
                  <a:srgbClr val="333333"/>
                </a:solidFill>
                <a:latin typeface="Calibri Light"/>
                <a:cs typeface="Verdana"/>
              </a:rPr>
            </a:br>
            <a:r>
              <a:rPr lang="en-US" sz="2400" i="1" dirty="0">
                <a:solidFill>
                  <a:srgbClr val="333333"/>
                </a:solidFill>
                <a:latin typeface="Calibri Light"/>
                <a:cs typeface="Verdana"/>
              </a:rPr>
              <a:t>e</a:t>
            </a:r>
          </a:p>
          <a:p>
            <a:pPr marL="558863" lvl="2" indent="-342900" defTabSz="914400">
              <a:spcBef>
                <a:spcPts val="1999"/>
              </a:spcBef>
              <a:buClr>
                <a:srgbClr val="333333"/>
              </a:buClr>
              <a:tabLst>
                <a:tab pos="393065" algn="l"/>
                <a:tab pos="393700" algn="l"/>
              </a:tabLst>
            </a:pPr>
            <a:r>
              <a:rPr lang="en-US" sz="2400" spc="-5" dirty="0">
                <a:solidFill>
                  <a:srgbClr val="333333"/>
                </a:solidFill>
                <a:latin typeface="Calibri Light"/>
                <a:cs typeface="Verdana"/>
              </a:rPr>
              <a:t>Ser </a:t>
            </a:r>
            <a:r>
              <a:rPr lang="en-US" sz="2400" spc="-5" dirty="0" err="1">
                <a:solidFill>
                  <a:srgbClr val="333333"/>
                </a:solidFill>
                <a:latin typeface="Calibri Light"/>
                <a:cs typeface="Verdana"/>
              </a:rPr>
              <a:t>demasiado</a:t>
            </a:r>
            <a:r>
              <a:rPr lang="en-US" sz="2400" spc="-5" dirty="0">
                <a:solidFill>
                  <a:srgbClr val="333333"/>
                </a:solidFill>
                <a:latin typeface="Calibri Light"/>
                <a:cs typeface="Verdana"/>
              </a:rPr>
              <a:t> </a:t>
            </a:r>
            <a:r>
              <a:rPr lang="en-US" sz="2400" spc="-5" dirty="0" err="1">
                <a:solidFill>
                  <a:srgbClr val="333333"/>
                </a:solidFill>
                <a:latin typeface="Calibri Light"/>
                <a:cs typeface="Verdana"/>
              </a:rPr>
              <a:t>preciso</a:t>
            </a:r>
            <a:r>
              <a:rPr lang="en-US" sz="2400" spc="-5" dirty="0">
                <a:solidFill>
                  <a:srgbClr val="333333"/>
                </a:solidFill>
                <a:latin typeface="Calibri Light"/>
                <a:cs typeface="Verdana"/>
              </a:rPr>
              <a:t> (</a:t>
            </a:r>
            <a:r>
              <a:rPr lang="en-US" sz="2400" spc="-5" dirty="0" err="1">
                <a:solidFill>
                  <a:srgbClr val="004992"/>
                </a:solidFill>
                <a:latin typeface="Calibri Light"/>
                <a:cs typeface="Verdana"/>
              </a:rPr>
              <a:t>desvantagem</a:t>
            </a:r>
            <a:r>
              <a:rPr lang="en-US" sz="2400" spc="-5" dirty="0">
                <a:solidFill>
                  <a:srgbClr val="004992"/>
                </a:solidFill>
                <a:latin typeface="Calibri Light"/>
                <a:cs typeface="Verdana"/>
              </a:rPr>
              <a:t>:</a:t>
            </a:r>
            <a:r>
              <a:rPr lang="en-US" sz="2400" spc="-5" dirty="0">
                <a:solidFill>
                  <a:srgbClr val="333333"/>
                </a:solidFill>
                <a:latin typeface="Calibri Light"/>
                <a:cs typeface="Verdana"/>
              </a:rPr>
              <a:t> </a:t>
            </a:r>
            <a:r>
              <a:rPr lang="en-US" sz="2400" spc="-5" dirty="0" err="1">
                <a:solidFill>
                  <a:srgbClr val="333333"/>
                </a:solidFill>
                <a:latin typeface="Calibri Light"/>
                <a:cs typeface="Verdana"/>
              </a:rPr>
              <a:t>demora</a:t>
            </a:r>
            <a:r>
              <a:rPr lang="en-US" sz="2400" spc="-5" dirty="0">
                <a:solidFill>
                  <a:srgbClr val="333333"/>
                </a:solidFill>
                <a:latin typeface="Calibri Light"/>
                <a:cs typeface="Verdana"/>
              </a:rPr>
              <a:t> </a:t>
            </a:r>
            <a:r>
              <a:rPr lang="en-US" sz="2400" spc="-5" dirty="0" err="1">
                <a:solidFill>
                  <a:srgbClr val="333333"/>
                </a:solidFill>
                <a:latin typeface="Calibri Light"/>
                <a:cs typeface="Verdana"/>
              </a:rPr>
              <a:t>demasiado</a:t>
            </a:r>
            <a:r>
              <a:rPr lang="en-US" sz="2400" spc="-5" dirty="0">
                <a:solidFill>
                  <a:srgbClr val="333333"/>
                </a:solidFill>
                <a:latin typeface="Calibri Light"/>
                <a:cs typeface="Verdana"/>
              </a:rPr>
              <a:t> tempo</a:t>
            </a:r>
            <a:r>
              <a:rPr lang="en-US" sz="2400" dirty="0">
                <a:solidFill>
                  <a:srgbClr val="333333"/>
                </a:solidFill>
                <a:latin typeface="Calibri Light"/>
                <a:cs typeface="Verdana"/>
              </a:rPr>
              <a:t>).</a:t>
            </a:r>
          </a:p>
          <a:p>
            <a:pPr marL="342900" indent="-342900">
              <a:buFont typeface="Arial" panose="020B0604020202020204" pitchFamily="34" charset="0"/>
              <a:buChar char="•"/>
            </a:pP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6</a:t>
            </a:fld>
            <a:endParaRPr lang="de-DE" altLang="de-DE">
              <a:solidFill>
                <a:srgbClr val="000000"/>
              </a:solidFill>
              <a:latin typeface="Calibri Light"/>
            </a:endParaRPr>
          </a:p>
        </p:txBody>
      </p:sp>
    </p:spTree>
    <p:extLst>
      <p:ext uri="{BB962C8B-B14F-4D97-AF65-F5344CB8AC3E}">
        <p14:creationId xmlns:p14="http://schemas.microsoft.com/office/powerpoint/2010/main" val="9200175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err="1">
                <a:latin typeface="Calibri Light"/>
              </a:rPr>
              <a:t>Inferências</a:t>
            </a:r>
            <a:r>
              <a:rPr lang="de-DE" altLang="de-DE" sz="3600" dirty="0">
                <a:latin typeface="Calibri Light"/>
              </a:rPr>
              <a:t> </a:t>
            </a:r>
            <a:r>
              <a:rPr lang="de-DE" altLang="de-DE" sz="3600" dirty="0" err="1">
                <a:latin typeface="Calibri Light"/>
              </a:rPr>
              <a:t>sem</a:t>
            </a:r>
            <a:r>
              <a:rPr lang="de-DE" altLang="de-DE" sz="3600" dirty="0">
                <a:latin typeface="Calibri Light"/>
              </a:rPr>
              <a:t> 100% de </a:t>
            </a:r>
            <a:r>
              <a:rPr lang="de-DE" altLang="de-DE" sz="3600" dirty="0" err="1">
                <a:latin typeface="Calibri Light"/>
              </a:rPr>
              <a:t>provas</a:t>
            </a:r>
            <a:endParaRPr lang="de-DE" altLang="de-DE" sz="3600" dirty="0">
              <a:latin typeface="Calibri Light"/>
            </a:endParaRPr>
          </a:p>
        </p:txBody>
      </p:sp>
      <p:sp>
        <p:nvSpPr>
          <p:cNvPr id="4" name="Content Placeholder 3"/>
          <p:cNvSpPr>
            <a:spLocks noGrp="1"/>
          </p:cNvSpPr>
          <p:nvPr>
            <p:ph idx="1"/>
          </p:nvPr>
        </p:nvSpPr>
        <p:spPr/>
        <p:txBody>
          <a:bodyPr/>
          <a:lstStyle/>
          <a:p>
            <a:endParaRPr lang="en-US"/>
          </a:p>
        </p:txBody>
      </p:sp>
      <p:sp>
        <p:nvSpPr>
          <p:cNvPr id="2" name="Footer Placeholder 1"/>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3" name="Slide Number Placeholder 2"/>
          <p:cNvSpPr>
            <a:spLocks noGrp="1"/>
          </p:cNvSpPr>
          <p:nvPr>
            <p:ph type="sldNum" sz="quarter" idx="12"/>
          </p:nvPr>
        </p:nvSpPr>
        <p:spPr/>
        <p:txBody>
          <a:bodyPr/>
          <a:lstStyle/>
          <a:p>
            <a:pPr>
              <a:defRPr/>
            </a:pPr>
            <a:fld id="{2A23781B-0C60-4A0E-9CB7-C523A9E6BFF1}" type="slidenum">
              <a:rPr lang="de-DE" altLang="de-DE" smtClean="0">
                <a:latin typeface="Calibri Light"/>
              </a:rPr>
              <a:pPr>
                <a:defRPr/>
              </a:pPr>
              <a:t>7</a:t>
            </a:fld>
            <a:endParaRPr lang="de-DE" altLang="de-DE">
              <a:latin typeface="Calibri Light"/>
            </a:endParaRPr>
          </a:p>
        </p:txBody>
      </p:sp>
      <p:graphicFrame>
        <p:nvGraphicFramePr>
          <p:cNvPr id="8" name="Group 29"/>
          <p:cNvGraphicFramePr>
            <a:graphicFrameLocks noGrp="1"/>
          </p:cNvGraphicFramePr>
          <p:nvPr>
            <p:extLst>
              <p:ext uri="{D42A27DB-BD31-4B8C-83A1-F6EECF244321}">
                <p14:modId xmlns:p14="http://schemas.microsoft.com/office/powerpoint/2010/main" val="3556160865"/>
              </p:ext>
            </p:extLst>
          </p:nvPr>
        </p:nvGraphicFramePr>
        <p:xfrm>
          <a:off x="408955" y="2029968"/>
          <a:ext cx="11376000" cy="4480560"/>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000000"/>
                          </a:solidFill>
                          <a:effectLst/>
                          <a:latin typeface="Calibri Light"/>
                          <a:ea typeface="MS PGothic" pitchFamily="34" charset="-128"/>
                        </a:rPr>
                        <a:t>Evento</a:t>
                      </a:r>
                      <a:endParaRPr kumimoji="0" lang="de-DE" sz="2000" b="0" i="0" u="none" strike="noStrike" cap="none" normalizeH="0" baseline="0" dirty="0">
                        <a:ln>
                          <a:noFill/>
                        </a:ln>
                        <a:solidFill>
                          <a:srgbClr val="000000"/>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000000"/>
                          </a:solidFill>
                          <a:effectLst/>
                          <a:latin typeface="Calibri Light"/>
                          <a:ea typeface="MS PGothic" pitchFamily="34" charset="-128"/>
                        </a:rPr>
                        <a:t>Explicação</a:t>
                      </a:r>
                      <a:endParaRPr kumimoji="0" lang="de-DE" sz="2000" b="0" i="0" u="none" strike="noStrike" cap="none" normalizeH="0" baseline="0" dirty="0">
                        <a:ln>
                          <a:noFill/>
                        </a:ln>
                        <a:solidFill>
                          <a:srgbClr val="000000"/>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000000"/>
                          </a:solidFill>
                          <a:effectLst/>
                          <a:latin typeface="Calibri Light"/>
                          <a:ea typeface="MS PGothic" pitchFamily="34" charset="-128"/>
                        </a:rPr>
                        <a:t>Justificado</a:t>
                      </a:r>
                      <a:r>
                        <a:rPr kumimoji="0" lang="de-DE" sz="2000" b="0" i="0" u="none" strike="noStrike" cap="none" normalizeH="0" baseline="0" dirty="0">
                          <a:ln>
                            <a:noFill/>
                          </a:ln>
                          <a:solidFill>
                            <a:srgbClr val="000000"/>
                          </a:solidFill>
                          <a:effectLst/>
                          <a:latin typeface="Calibri Light"/>
                          <a:ea typeface="MS PGothic" pitchFamily="34" charset="-128"/>
                        </a:rPr>
                        <a:t>?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333333"/>
                          </a:solidFill>
                          <a:effectLst/>
                          <a:latin typeface="Calibri Light"/>
                          <a:ea typeface="MS PGothic" pitchFamily="34" charset="-128"/>
                        </a:rPr>
                        <a:t>Um </a:t>
                      </a:r>
                      <a:r>
                        <a:rPr kumimoji="0" lang="en-US" sz="2000" b="0" i="0" u="none" strike="noStrike" cap="none" normalizeH="0" baseline="0" dirty="0" err="1">
                          <a:ln>
                            <a:noFill/>
                          </a:ln>
                          <a:solidFill>
                            <a:srgbClr val="333333"/>
                          </a:solidFill>
                          <a:effectLst/>
                          <a:latin typeface="Calibri Light"/>
                          <a:ea typeface="MS PGothic" pitchFamily="34" charset="-128"/>
                        </a:rPr>
                        <a:t>pequeno</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objeto</a:t>
                      </a:r>
                      <a:r>
                        <a:rPr kumimoji="0" lang="en-US" sz="2000" b="0" i="0" u="none" strike="noStrike" cap="none" normalizeH="0" baseline="0" dirty="0">
                          <a:ln>
                            <a:noFill/>
                          </a:ln>
                          <a:solidFill>
                            <a:srgbClr val="333333"/>
                          </a:solidFill>
                          <a:effectLst/>
                          <a:latin typeface="Calibri Light"/>
                          <a:ea typeface="MS PGothic" pitchFamily="34" charset="-128"/>
                        </a:rPr>
                        <a:t> a </a:t>
                      </a:r>
                      <a:r>
                        <a:rPr kumimoji="0" lang="en-US" sz="2000" b="0" i="0" u="none" strike="noStrike" cap="none" normalizeH="0" baseline="0" dirty="0" err="1">
                          <a:ln>
                            <a:noFill/>
                          </a:ln>
                          <a:solidFill>
                            <a:srgbClr val="333333"/>
                          </a:solidFill>
                          <a:effectLst/>
                          <a:latin typeface="Calibri Light"/>
                          <a:ea typeface="MS PGothic" pitchFamily="34" charset="-128"/>
                        </a:rPr>
                        <a:t>flutuar</a:t>
                      </a:r>
                      <a:r>
                        <a:rPr kumimoji="0" lang="en-US" sz="2000" b="0" i="0" u="none" strike="noStrike" cap="none" normalizeH="0" baseline="0" dirty="0">
                          <a:ln>
                            <a:noFill/>
                          </a:ln>
                          <a:solidFill>
                            <a:srgbClr val="333333"/>
                          </a:solidFill>
                          <a:effectLst/>
                          <a:latin typeface="Calibri Light"/>
                          <a:ea typeface="MS PGothic" pitchFamily="34" charset="-128"/>
                        </a:rPr>
                        <a:t> no </a:t>
                      </a:r>
                      <a:r>
                        <a:rPr kumimoji="0" lang="en-US" sz="2000" b="0" i="0" u="none" strike="noStrike" cap="none" normalizeH="0" baseline="0" dirty="0" err="1">
                          <a:ln>
                            <a:noFill/>
                          </a:ln>
                          <a:solidFill>
                            <a:srgbClr val="333333"/>
                          </a:solidFill>
                          <a:effectLst/>
                          <a:latin typeface="Calibri Light"/>
                          <a:ea typeface="MS PGothic" pitchFamily="34" charset="-128"/>
                        </a:rPr>
                        <a:t>céu</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Calibri Light"/>
                          <a:ea typeface="MS PGothic" pitchFamily="34" charset="-128"/>
                        </a:rPr>
                        <a:t>pássaro</a:t>
                      </a:r>
                      <a:r>
                        <a:rPr kumimoji="0" lang="de-DE" sz="2000" b="0" i="0" u="none" strike="noStrike" cap="none" normalizeH="0" baseline="0" dirty="0">
                          <a:ln>
                            <a:noFill/>
                          </a:ln>
                          <a:solidFill>
                            <a:srgbClr val="333333"/>
                          </a:solidFill>
                          <a:effectLst/>
                          <a:latin typeface="Calibri Light"/>
                          <a:ea typeface="MS PGothic" pitchFamily="34" charset="-128"/>
                        </a:rPr>
                        <a: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a:ln>
                            <a:noFill/>
                          </a:ln>
                          <a:solidFill>
                            <a:srgbClr val="004992"/>
                          </a:solidFill>
                          <a:effectLst/>
                          <a:latin typeface="Calibri Light"/>
                          <a:ea typeface="ＭＳ Ｐゴシック" pitchFamily="34" charset="-128"/>
                        </a:rPr>
                        <a:t>???</a:t>
                      </a:r>
                      <a:r>
                        <a:rPr kumimoji="0" lang="de-DE" sz="2000" b="1" i="0" u="none" strike="noStrike" cap="none" normalizeH="0" baseline="0">
                          <a:ln>
                            <a:noFill/>
                          </a:ln>
                          <a:solidFill>
                            <a:srgbClr val="333333"/>
                          </a:solidFill>
                          <a:effectLst/>
                          <a:latin typeface="Calibri Light"/>
                          <a:ea typeface="ＭＳ Ｐゴシック" pitchFamily="34" charset="-128"/>
                        </a:rPr>
                        <a:t> </a:t>
                      </a:r>
                      <a:endParaRPr kumimoji="0" lang="de-DE" sz="2000" b="1" i="0" u="none" strike="noStrike" cap="none" normalizeH="0" baseline="0" dirty="0">
                        <a:ln>
                          <a:noFill/>
                        </a:ln>
                        <a:solidFill>
                          <a:srgbClr val="333333"/>
                        </a:solidFill>
                        <a:effectLst/>
                        <a:latin typeface="Calibri Light"/>
                        <a:ea typeface="ＭＳ Ｐゴシック"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err="1">
                          <a:ln>
                            <a:noFill/>
                          </a:ln>
                          <a:solidFill>
                            <a:srgbClr val="333333"/>
                          </a:solidFill>
                          <a:effectLst/>
                          <a:latin typeface="Calibri Light"/>
                          <a:ea typeface="MS PGothic" pitchFamily="34" charset="-128"/>
                        </a:rPr>
                        <a:t>Os</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arbustos</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em</a:t>
                      </a:r>
                      <a:r>
                        <a:rPr kumimoji="0" lang="en-US" sz="2000" b="0" i="0" u="none" strike="noStrike" cap="none" normalizeH="0" baseline="0" dirty="0">
                          <a:ln>
                            <a:noFill/>
                          </a:ln>
                          <a:solidFill>
                            <a:srgbClr val="333333"/>
                          </a:solidFill>
                          <a:effectLst/>
                          <a:latin typeface="Calibri Light"/>
                          <a:ea typeface="MS PGothic" pitchFamily="34" charset="-128"/>
                        </a:rPr>
                        <a:t> volta da </a:t>
                      </a:r>
                      <a:r>
                        <a:rPr kumimoji="0" lang="en-US" sz="2000" b="0" i="0" u="none" strike="noStrike" cap="none" normalizeH="0" baseline="0" dirty="0" err="1">
                          <a:ln>
                            <a:noFill/>
                          </a:ln>
                          <a:solidFill>
                            <a:srgbClr val="333333"/>
                          </a:solidFill>
                          <a:effectLst/>
                          <a:latin typeface="Calibri Light"/>
                          <a:ea typeface="MS PGothic" pitchFamily="34" charset="-128"/>
                        </a:rPr>
                        <a:t>tua</a:t>
                      </a:r>
                      <a:r>
                        <a:rPr kumimoji="0" lang="en-US" sz="2000" b="0" i="0" u="none" strike="noStrike" cap="none" normalizeH="0" baseline="0" dirty="0">
                          <a:ln>
                            <a:noFill/>
                          </a:ln>
                          <a:solidFill>
                            <a:srgbClr val="333333"/>
                          </a:solidFill>
                          <a:effectLst/>
                          <a:latin typeface="Calibri Light"/>
                          <a:ea typeface="MS PGothic" pitchFamily="34" charset="-128"/>
                        </a:rPr>
                        <a:t> casa </a:t>
                      </a:r>
                      <a:r>
                        <a:rPr kumimoji="0" lang="en-US" sz="2000" b="0" i="0" u="none" strike="noStrike" cap="none" normalizeH="0" baseline="0" dirty="0" err="1">
                          <a:ln>
                            <a:noFill/>
                          </a:ln>
                          <a:solidFill>
                            <a:srgbClr val="333333"/>
                          </a:solidFill>
                          <a:effectLst/>
                          <a:latin typeface="Calibri Light"/>
                          <a:ea typeface="MS PGothic" pitchFamily="34" charset="-128"/>
                        </a:rPr>
                        <a:t>abanam</a:t>
                      </a:r>
                      <a:r>
                        <a:rPr kumimoji="0" lang="en-US" sz="2000" b="0" i="0" u="none" strike="noStrike" cap="none" normalizeH="0" baseline="0" dirty="0">
                          <a:ln>
                            <a:noFill/>
                          </a:ln>
                          <a:solidFill>
                            <a:srgbClr val="333333"/>
                          </a:solidFill>
                          <a:effectLst/>
                          <a:latin typeface="Calibri Light"/>
                          <a:ea typeface="MS PGothic" pitchFamily="34" charset="-128"/>
                        </a:rPr>
                        <a:t> de </a:t>
                      </a:r>
                      <a:r>
                        <a:rPr kumimoji="0" lang="en-US" sz="2000" b="0" i="0" u="none" strike="noStrike" cap="none" normalizeH="0" baseline="0" dirty="0" err="1">
                          <a:ln>
                            <a:noFill/>
                          </a:ln>
                          <a:solidFill>
                            <a:srgbClr val="333333"/>
                          </a:solidFill>
                          <a:effectLst/>
                          <a:latin typeface="Calibri Light"/>
                          <a:ea typeface="MS PGothic" pitchFamily="34" charset="-128"/>
                        </a:rPr>
                        <a:t>noite</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Tem</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havido</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assaltos</a:t>
                      </a:r>
                      <a:r>
                        <a:rPr kumimoji="0" lang="en-US" sz="2000" b="0" i="0" u="none" strike="noStrike" cap="none" normalizeH="0" baseline="0" dirty="0">
                          <a:ln>
                            <a:noFill/>
                          </a:ln>
                          <a:solidFill>
                            <a:srgbClr val="333333"/>
                          </a:solidFill>
                          <a:effectLst/>
                          <a:latin typeface="Calibri Light"/>
                          <a:ea typeface="MS PGothic" pitchFamily="34" charset="-128"/>
                        </a:rPr>
                        <a:t> no bairro.</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Calibri Light"/>
                          <a:ea typeface="MS PGothic" pitchFamily="34" charset="-128"/>
                        </a:rPr>
                        <a:t>assaltante</a:t>
                      </a:r>
                      <a:r>
                        <a:rPr kumimoji="0" lang="de-DE" sz="2000" b="0" i="0" u="none" strike="noStrike" cap="none" normalizeH="0" baseline="0" dirty="0">
                          <a:ln>
                            <a:noFill/>
                          </a:ln>
                          <a:solidFill>
                            <a:srgbClr val="333333"/>
                          </a:solidFill>
                          <a:effectLst/>
                          <a:latin typeface="Calibri Light"/>
                          <a:ea typeface="MS PGothic" pitchFamily="34" charset="-128"/>
                        </a:rPr>
                        <a: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004992"/>
                          </a:solidFill>
                          <a:effectLst/>
                          <a:latin typeface="Calibri Light"/>
                          <a:ea typeface="ＭＳ Ｐゴシック" pitchFamily="34" charset="-128"/>
                        </a:rPr>
                        <a: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err="1">
                <a:latin typeface="Calibri Light"/>
              </a:rPr>
              <a:t>Inferências</a:t>
            </a:r>
            <a:r>
              <a:rPr lang="de-DE" altLang="de-DE" sz="3600" dirty="0">
                <a:latin typeface="Calibri Light"/>
              </a:rPr>
              <a:t> </a:t>
            </a:r>
            <a:r>
              <a:rPr lang="de-DE" altLang="de-DE" sz="3600" dirty="0" err="1">
                <a:latin typeface="Calibri Light"/>
              </a:rPr>
              <a:t>sem</a:t>
            </a:r>
            <a:r>
              <a:rPr lang="de-DE" altLang="de-DE" sz="3600" dirty="0">
                <a:latin typeface="Calibri Light"/>
              </a:rPr>
              <a:t> 100% de </a:t>
            </a:r>
            <a:r>
              <a:rPr lang="de-DE" altLang="de-DE" sz="3600" dirty="0" err="1">
                <a:latin typeface="Calibri Light"/>
              </a:rPr>
              <a:t>provas</a:t>
            </a:r>
            <a:endParaRPr lang="de-DE" altLang="de-DE" sz="3600" dirty="0">
              <a:latin typeface="Calibri Light"/>
            </a:endParaRPr>
          </a:p>
        </p:txBody>
      </p:sp>
      <p:sp>
        <p:nvSpPr>
          <p:cNvPr id="4" name="Content Placeholder 3"/>
          <p:cNvSpPr>
            <a:spLocks noGrp="1"/>
          </p:cNvSpPr>
          <p:nvPr>
            <p:ph idx="1"/>
          </p:nvPr>
        </p:nvSpPr>
        <p:spPr/>
        <p:txBody>
          <a:bodyPr/>
          <a:lstStyle/>
          <a:p>
            <a:endParaRPr lang="en-US"/>
          </a:p>
        </p:txBody>
      </p:sp>
      <p:sp>
        <p:nvSpPr>
          <p:cNvPr id="2" name="Footer Placeholder 1"/>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3" name="Slide Number Placeholder 2"/>
          <p:cNvSpPr>
            <a:spLocks noGrp="1"/>
          </p:cNvSpPr>
          <p:nvPr>
            <p:ph type="sldNum" sz="quarter" idx="12"/>
          </p:nvPr>
        </p:nvSpPr>
        <p:spPr/>
        <p:txBody>
          <a:bodyPr/>
          <a:lstStyle/>
          <a:p>
            <a:pPr>
              <a:defRPr/>
            </a:pPr>
            <a:fld id="{2A23781B-0C60-4A0E-9CB7-C523A9E6BFF1}" type="slidenum">
              <a:rPr lang="de-DE" altLang="de-DE" smtClean="0">
                <a:latin typeface="Calibri Light"/>
              </a:rPr>
              <a:pPr>
                <a:defRPr/>
              </a:pPr>
              <a:t>8</a:t>
            </a:fld>
            <a:endParaRPr lang="de-DE" altLang="de-DE">
              <a:latin typeface="Calibri Light"/>
            </a:endParaRPr>
          </a:p>
        </p:txBody>
      </p:sp>
      <p:graphicFrame>
        <p:nvGraphicFramePr>
          <p:cNvPr id="8" name="Group 29"/>
          <p:cNvGraphicFramePr>
            <a:graphicFrameLocks noGrp="1"/>
          </p:cNvGraphicFramePr>
          <p:nvPr>
            <p:extLst>
              <p:ext uri="{D42A27DB-BD31-4B8C-83A1-F6EECF244321}">
                <p14:modId xmlns:p14="http://schemas.microsoft.com/office/powerpoint/2010/main" val="961512315"/>
              </p:ext>
            </p:extLst>
          </p:nvPr>
        </p:nvGraphicFramePr>
        <p:xfrm>
          <a:off x="408955" y="2029968"/>
          <a:ext cx="11376000" cy="4480560"/>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000000"/>
                          </a:solidFill>
                          <a:effectLst/>
                          <a:latin typeface="Calibri Light"/>
                          <a:ea typeface="MS PGothic" pitchFamily="34" charset="-128"/>
                        </a:rPr>
                        <a:t>Evento</a:t>
                      </a:r>
                      <a:endParaRPr kumimoji="0" lang="de-DE" sz="2000" b="0" i="0" u="none" strike="noStrike" cap="none" normalizeH="0" baseline="0" dirty="0">
                        <a:ln>
                          <a:noFill/>
                        </a:ln>
                        <a:solidFill>
                          <a:srgbClr val="000000"/>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000000"/>
                          </a:solidFill>
                          <a:effectLst/>
                          <a:latin typeface="Calibri Light"/>
                          <a:ea typeface="MS PGothic" pitchFamily="34" charset="-128"/>
                        </a:rPr>
                        <a:t>Explicação</a:t>
                      </a:r>
                      <a:endParaRPr kumimoji="0" lang="de-DE" sz="2000" b="0" i="0" u="none" strike="noStrike" cap="none" normalizeH="0" baseline="0" dirty="0">
                        <a:ln>
                          <a:noFill/>
                        </a:ln>
                        <a:solidFill>
                          <a:srgbClr val="000000"/>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000000"/>
                          </a:solidFill>
                          <a:effectLst/>
                          <a:latin typeface="Calibri Light"/>
                          <a:ea typeface="MS PGothic" pitchFamily="34" charset="-128"/>
                        </a:rPr>
                        <a:t>Justificado</a:t>
                      </a:r>
                      <a:r>
                        <a:rPr kumimoji="0" lang="de-DE" sz="2000" b="0" i="0" u="none" strike="noStrike" cap="none" normalizeH="0" baseline="0" dirty="0">
                          <a:ln>
                            <a:noFill/>
                          </a:ln>
                          <a:solidFill>
                            <a:srgbClr val="000000"/>
                          </a:solidFill>
                          <a:effectLst/>
                          <a:latin typeface="Calibri Light"/>
                          <a:ea typeface="MS PGothic" pitchFamily="34" charset="-128"/>
                        </a:rPr>
                        <a:t>?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333333"/>
                          </a:solidFill>
                          <a:effectLst/>
                          <a:latin typeface="Calibri Light"/>
                          <a:ea typeface="MS PGothic" pitchFamily="34" charset="-128"/>
                        </a:rPr>
                        <a:t>Um </a:t>
                      </a:r>
                      <a:r>
                        <a:rPr kumimoji="0" lang="en-US" sz="2000" b="0" i="0" u="none" strike="noStrike" cap="none" normalizeH="0" baseline="0" dirty="0" err="1">
                          <a:ln>
                            <a:noFill/>
                          </a:ln>
                          <a:solidFill>
                            <a:srgbClr val="333333"/>
                          </a:solidFill>
                          <a:effectLst/>
                          <a:latin typeface="Calibri Light"/>
                          <a:ea typeface="MS PGothic" pitchFamily="34" charset="-128"/>
                        </a:rPr>
                        <a:t>pequeno</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objeto</a:t>
                      </a:r>
                      <a:r>
                        <a:rPr kumimoji="0" lang="en-US" sz="2000" b="0" i="0" u="none" strike="noStrike" cap="none" normalizeH="0" baseline="0" dirty="0">
                          <a:ln>
                            <a:noFill/>
                          </a:ln>
                          <a:solidFill>
                            <a:srgbClr val="333333"/>
                          </a:solidFill>
                          <a:effectLst/>
                          <a:latin typeface="Calibri Light"/>
                          <a:ea typeface="MS PGothic" pitchFamily="34" charset="-128"/>
                        </a:rPr>
                        <a:t> a </a:t>
                      </a:r>
                      <a:r>
                        <a:rPr kumimoji="0" lang="en-US" sz="2000" b="0" i="0" u="none" strike="noStrike" cap="none" normalizeH="0" baseline="0" dirty="0" err="1">
                          <a:ln>
                            <a:noFill/>
                          </a:ln>
                          <a:solidFill>
                            <a:srgbClr val="333333"/>
                          </a:solidFill>
                          <a:effectLst/>
                          <a:latin typeface="Calibri Light"/>
                          <a:ea typeface="MS PGothic" pitchFamily="34" charset="-128"/>
                        </a:rPr>
                        <a:t>flutuar</a:t>
                      </a:r>
                      <a:r>
                        <a:rPr kumimoji="0" lang="en-US" sz="2000" b="0" i="0" u="none" strike="noStrike" cap="none" normalizeH="0" baseline="0" dirty="0">
                          <a:ln>
                            <a:noFill/>
                          </a:ln>
                          <a:solidFill>
                            <a:srgbClr val="333333"/>
                          </a:solidFill>
                          <a:effectLst/>
                          <a:latin typeface="Calibri Light"/>
                          <a:ea typeface="MS PGothic" pitchFamily="34" charset="-128"/>
                        </a:rPr>
                        <a:t> no </a:t>
                      </a:r>
                      <a:r>
                        <a:rPr kumimoji="0" lang="en-US" sz="2000" b="0" i="0" u="none" strike="noStrike" cap="none" normalizeH="0" baseline="0" dirty="0" err="1">
                          <a:ln>
                            <a:noFill/>
                          </a:ln>
                          <a:solidFill>
                            <a:srgbClr val="333333"/>
                          </a:solidFill>
                          <a:effectLst/>
                          <a:latin typeface="Calibri Light"/>
                          <a:ea typeface="MS PGothic" pitchFamily="34" charset="-128"/>
                        </a:rPr>
                        <a:t>céu</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Calibri Light"/>
                          <a:ea typeface="MS PGothic" pitchFamily="34" charset="-128"/>
                        </a:rPr>
                        <a:t>pássaro</a:t>
                      </a:r>
                      <a:r>
                        <a:rPr kumimoji="0" lang="de-DE" sz="2000" b="0" i="0" u="none" strike="noStrike" cap="none" normalizeH="0" baseline="0" dirty="0">
                          <a:ln>
                            <a:noFill/>
                          </a:ln>
                          <a:solidFill>
                            <a:srgbClr val="333333"/>
                          </a:solidFill>
                          <a:effectLst/>
                          <a:latin typeface="Calibri Light"/>
                          <a:ea typeface="MS PGothic" pitchFamily="34" charset="-128"/>
                        </a:rPr>
                        <a: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1" i="0" u="none" strike="noStrike" cap="none" normalizeH="0" baseline="0" dirty="0" err="1">
                          <a:ln>
                            <a:noFill/>
                          </a:ln>
                          <a:solidFill>
                            <a:srgbClr val="333333"/>
                          </a:solidFill>
                          <a:effectLst/>
                          <a:latin typeface="Calibri Light"/>
                          <a:ea typeface="MS PGothic" pitchFamily="34" charset="-128"/>
                        </a:rPr>
                        <a:t>provavelmente</a:t>
                      </a:r>
                      <a:r>
                        <a:rPr kumimoji="0" lang="en-US" sz="2000" b="1" i="0" u="none" strike="noStrike" cap="none" normalizeH="0" baseline="0" dirty="0">
                          <a:ln>
                            <a:noFill/>
                          </a:ln>
                          <a:solidFill>
                            <a:srgbClr val="333333"/>
                          </a:solidFill>
                          <a:effectLst/>
                          <a:latin typeface="Calibri Light"/>
                          <a:ea typeface="MS PGothic" pitchFamily="34" charset="-128"/>
                        </a:rPr>
                        <a:t> – </a:t>
                      </a:r>
                      <a:r>
                        <a:rPr kumimoji="0" lang="en-US" sz="2000" b="0" i="0" u="none" strike="noStrike" cap="none" normalizeH="0" baseline="0" dirty="0" err="1">
                          <a:ln>
                            <a:noFill/>
                          </a:ln>
                          <a:solidFill>
                            <a:srgbClr val="333333"/>
                          </a:solidFill>
                          <a:effectLst/>
                          <a:latin typeface="Calibri Light"/>
                          <a:ea typeface="MS PGothic" pitchFamily="34" charset="-128"/>
                        </a:rPr>
                        <a:t>poucas</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explicações</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alternativas</a:t>
                      </a:r>
                      <a:r>
                        <a:rPr kumimoji="0" lang="en-US" sz="2000" b="0" i="0" u="none" strike="noStrike" cap="none" normalizeH="0" baseline="0" dirty="0">
                          <a:ln>
                            <a:noFill/>
                          </a:ln>
                          <a:solidFill>
                            <a:srgbClr val="333333"/>
                          </a:solidFill>
                          <a:effectLst/>
                          <a:latin typeface="Calibri Light"/>
                          <a:ea typeface="MS PGothic" pitchFamily="34" charset="-128"/>
                        </a:rPr>
                        <a:t> (drone); mas </a:t>
                      </a:r>
                      <a:r>
                        <a:rPr kumimoji="0" lang="en-US" sz="2000" b="0" i="0" u="none" strike="noStrike" cap="none" normalizeH="0" baseline="0" dirty="0" err="1">
                          <a:ln>
                            <a:noFill/>
                          </a:ln>
                          <a:solidFill>
                            <a:srgbClr val="333333"/>
                          </a:solidFill>
                          <a:effectLst/>
                          <a:latin typeface="Calibri Light"/>
                          <a:ea typeface="MS PGothic" pitchFamily="34" charset="-128"/>
                        </a:rPr>
                        <a:t>uma</a:t>
                      </a:r>
                      <a:r>
                        <a:rPr kumimoji="0" lang="en-US" sz="2000" b="0" i="0" u="none" strike="noStrike" cap="none" normalizeH="0" baseline="0" dirty="0">
                          <a:ln>
                            <a:noFill/>
                          </a:ln>
                          <a:solidFill>
                            <a:srgbClr val="333333"/>
                          </a:solidFill>
                          <a:effectLst/>
                          <a:latin typeface="Calibri Light"/>
                          <a:ea typeface="MS PGothic" pitchFamily="34" charset="-128"/>
                        </a:rPr>
                        <a:t> falsa </a:t>
                      </a:r>
                      <a:r>
                        <a:rPr kumimoji="0" lang="en-US" sz="2000" b="0" i="0" u="none" strike="noStrike" cap="none" normalizeH="0" baseline="0" dirty="0" err="1">
                          <a:ln>
                            <a:noFill/>
                          </a:ln>
                          <a:solidFill>
                            <a:srgbClr val="333333"/>
                          </a:solidFill>
                          <a:effectLst/>
                          <a:latin typeface="Calibri Light"/>
                          <a:ea typeface="MS PGothic" pitchFamily="34" charset="-128"/>
                        </a:rPr>
                        <a:t>interpretação</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não</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seria</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significativa</a:t>
                      </a:r>
                      <a:r>
                        <a:rPr kumimoji="0" lang="en-US" sz="2000" b="0" i="0" u="none" strike="noStrike" cap="none" normalizeH="0" baseline="0" dirty="0">
                          <a:ln>
                            <a:noFill/>
                          </a:ln>
                          <a:solidFill>
                            <a:srgbClr val="333333"/>
                          </a:solidFill>
                          <a:effectLst/>
                          <a:latin typeface="Calibri Light"/>
                          <a:ea typeface="MS PGothic" pitchFamily="34" charset="-128"/>
                        </a:rPr>
                        <a:t> …</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err="1">
                          <a:ln>
                            <a:noFill/>
                          </a:ln>
                          <a:solidFill>
                            <a:srgbClr val="333333"/>
                          </a:solidFill>
                          <a:effectLst/>
                          <a:latin typeface="Calibri Light"/>
                          <a:ea typeface="MS PGothic" pitchFamily="34" charset="-128"/>
                        </a:rPr>
                        <a:t>Os</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arbustos</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em</a:t>
                      </a:r>
                      <a:r>
                        <a:rPr kumimoji="0" lang="en-US" sz="2000" b="0" i="0" u="none" strike="noStrike" cap="none" normalizeH="0" baseline="0" dirty="0">
                          <a:ln>
                            <a:noFill/>
                          </a:ln>
                          <a:solidFill>
                            <a:srgbClr val="333333"/>
                          </a:solidFill>
                          <a:effectLst/>
                          <a:latin typeface="Calibri Light"/>
                          <a:ea typeface="MS PGothic" pitchFamily="34" charset="-128"/>
                        </a:rPr>
                        <a:t> volta da </a:t>
                      </a:r>
                      <a:r>
                        <a:rPr kumimoji="0" lang="en-US" sz="2000" b="0" i="0" u="none" strike="noStrike" cap="none" normalizeH="0" baseline="0" dirty="0" err="1">
                          <a:ln>
                            <a:noFill/>
                          </a:ln>
                          <a:solidFill>
                            <a:srgbClr val="333333"/>
                          </a:solidFill>
                          <a:effectLst/>
                          <a:latin typeface="Calibri Light"/>
                          <a:ea typeface="MS PGothic" pitchFamily="34" charset="-128"/>
                        </a:rPr>
                        <a:t>tua</a:t>
                      </a:r>
                      <a:r>
                        <a:rPr kumimoji="0" lang="en-US" sz="2000" b="0" i="0" u="none" strike="noStrike" cap="none" normalizeH="0" baseline="0" dirty="0">
                          <a:ln>
                            <a:noFill/>
                          </a:ln>
                          <a:solidFill>
                            <a:srgbClr val="333333"/>
                          </a:solidFill>
                          <a:effectLst/>
                          <a:latin typeface="Calibri Light"/>
                          <a:ea typeface="MS PGothic" pitchFamily="34" charset="-128"/>
                        </a:rPr>
                        <a:t> casa </a:t>
                      </a:r>
                      <a:r>
                        <a:rPr kumimoji="0" lang="en-US" sz="2000" b="0" i="0" u="none" strike="noStrike" cap="none" normalizeH="0" baseline="0" dirty="0" err="1">
                          <a:ln>
                            <a:noFill/>
                          </a:ln>
                          <a:solidFill>
                            <a:srgbClr val="333333"/>
                          </a:solidFill>
                          <a:effectLst/>
                          <a:latin typeface="Calibri Light"/>
                          <a:ea typeface="MS PGothic" pitchFamily="34" charset="-128"/>
                        </a:rPr>
                        <a:t>abanam</a:t>
                      </a:r>
                      <a:r>
                        <a:rPr kumimoji="0" lang="en-US" sz="2000" b="0" i="0" u="none" strike="noStrike" cap="none" normalizeH="0" baseline="0" dirty="0">
                          <a:ln>
                            <a:noFill/>
                          </a:ln>
                          <a:solidFill>
                            <a:srgbClr val="333333"/>
                          </a:solidFill>
                          <a:effectLst/>
                          <a:latin typeface="Calibri Light"/>
                          <a:ea typeface="MS PGothic" pitchFamily="34" charset="-128"/>
                        </a:rPr>
                        <a:t> de </a:t>
                      </a:r>
                      <a:r>
                        <a:rPr kumimoji="0" lang="en-US" sz="2000" b="0" i="0" u="none" strike="noStrike" cap="none" normalizeH="0" baseline="0" dirty="0" err="1">
                          <a:ln>
                            <a:noFill/>
                          </a:ln>
                          <a:solidFill>
                            <a:srgbClr val="333333"/>
                          </a:solidFill>
                          <a:effectLst/>
                          <a:latin typeface="Calibri Light"/>
                          <a:ea typeface="MS PGothic" pitchFamily="34" charset="-128"/>
                        </a:rPr>
                        <a:t>noite</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Tem</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havido</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assaltos</a:t>
                      </a:r>
                      <a:r>
                        <a:rPr kumimoji="0" lang="en-US" sz="2000" b="0" i="0" u="none" strike="noStrike" cap="none" normalizeH="0" baseline="0" dirty="0">
                          <a:ln>
                            <a:noFill/>
                          </a:ln>
                          <a:solidFill>
                            <a:srgbClr val="333333"/>
                          </a:solidFill>
                          <a:effectLst/>
                          <a:latin typeface="Calibri Light"/>
                          <a:ea typeface="MS PGothic" pitchFamily="34" charset="-128"/>
                        </a:rPr>
                        <a:t> no bairro.</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Calibri Light"/>
                          <a:ea typeface="MS PGothic" pitchFamily="34" charset="-128"/>
                        </a:rPr>
                        <a:t>assaltante</a:t>
                      </a:r>
                      <a:r>
                        <a:rPr kumimoji="0" lang="de-DE" sz="2000" b="0" i="0" u="none" strike="noStrike" cap="none" normalizeH="0" baseline="0" dirty="0">
                          <a:ln>
                            <a:noFill/>
                          </a:ln>
                          <a:solidFill>
                            <a:srgbClr val="333333"/>
                          </a:solidFill>
                          <a:effectLst/>
                          <a:latin typeface="Calibri Light"/>
                          <a:ea typeface="MS PGothic" pitchFamily="34" charset="-128"/>
                        </a:rPr>
                        <a: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004992"/>
                          </a:solidFill>
                          <a:effectLst/>
                          <a:latin typeface="Calibri Light"/>
                          <a:ea typeface="ＭＳ Ｐゴシック" pitchFamily="34" charset="-128"/>
                        </a:rPr>
                        <a: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err="1">
                <a:latin typeface="Calibri Light"/>
              </a:rPr>
              <a:t>Inferências</a:t>
            </a:r>
            <a:r>
              <a:rPr lang="de-DE" altLang="de-DE" sz="3600" dirty="0">
                <a:latin typeface="Calibri Light"/>
              </a:rPr>
              <a:t> </a:t>
            </a:r>
            <a:r>
              <a:rPr lang="de-DE" altLang="de-DE" sz="3600" dirty="0" err="1">
                <a:latin typeface="Calibri Light"/>
              </a:rPr>
              <a:t>sem</a:t>
            </a:r>
            <a:r>
              <a:rPr lang="de-DE" altLang="de-DE" sz="3600" dirty="0">
                <a:latin typeface="Calibri Light"/>
              </a:rPr>
              <a:t> 100% de </a:t>
            </a:r>
            <a:r>
              <a:rPr lang="de-DE" altLang="de-DE" sz="3600" dirty="0" err="1">
                <a:latin typeface="Calibri Light"/>
              </a:rPr>
              <a:t>provas</a:t>
            </a:r>
            <a:endParaRPr lang="de-DE" altLang="de-DE" sz="3600" dirty="0">
              <a:latin typeface="Calibri Light"/>
            </a:endParaRPr>
          </a:p>
        </p:txBody>
      </p:sp>
      <p:sp>
        <p:nvSpPr>
          <p:cNvPr id="4" name="Content Placeholder 3"/>
          <p:cNvSpPr>
            <a:spLocks noGrp="1"/>
          </p:cNvSpPr>
          <p:nvPr>
            <p:ph idx="1"/>
          </p:nvPr>
        </p:nvSpPr>
        <p:spPr/>
        <p:txBody>
          <a:bodyPr/>
          <a:lstStyle/>
          <a:p>
            <a:endParaRPr lang="en-US"/>
          </a:p>
        </p:txBody>
      </p:sp>
      <p:sp>
        <p:nvSpPr>
          <p:cNvPr id="2" name="Footer Placeholder 1"/>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3" name="Slide Number Placeholder 2"/>
          <p:cNvSpPr>
            <a:spLocks noGrp="1"/>
          </p:cNvSpPr>
          <p:nvPr>
            <p:ph type="sldNum" sz="quarter" idx="12"/>
          </p:nvPr>
        </p:nvSpPr>
        <p:spPr/>
        <p:txBody>
          <a:bodyPr/>
          <a:lstStyle/>
          <a:p>
            <a:pPr>
              <a:defRPr/>
            </a:pPr>
            <a:fld id="{2A23781B-0C60-4A0E-9CB7-C523A9E6BFF1}" type="slidenum">
              <a:rPr lang="de-DE" altLang="de-DE" smtClean="0">
                <a:latin typeface="Calibri Light"/>
              </a:rPr>
              <a:pPr>
                <a:defRPr/>
              </a:pPr>
              <a:t>9</a:t>
            </a:fld>
            <a:endParaRPr lang="de-DE" altLang="de-DE">
              <a:latin typeface="Calibri Light"/>
            </a:endParaRPr>
          </a:p>
        </p:txBody>
      </p:sp>
      <p:graphicFrame>
        <p:nvGraphicFramePr>
          <p:cNvPr id="8" name="Group 29"/>
          <p:cNvGraphicFramePr>
            <a:graphicFrameLocks noGrp="1"/>
          </p:cNvGraphicFramePr>
          <p:nvPr>
            <p:extLst>
              <p:ext uri="{D42A27DB-BD31-4B8C-83A1-F6EECF244321}">
                <p14:modId xmlns:p14="http://schemas.microsoft.com/office/powerpoint/2010/main" val="4228744775"/>
              </p:ext>
            </p:extLst>
          </p:nvPr>
        </p:nvGraphicFramePr>
        <p:xfrm>
          <a:off x="408955" y="2029968"/>
          <a:ext cx="11376000" cy="4480560"/>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000000"/>
                          </a:solidFill>
                          <a:effectLst/>
                          <a:latin typeface="Calibri Light"/>
                          <a:ea typeface="MS PGothic" pitchFamily="34" charset="-128"/>
                        </a:rPr>
                        <a:t>Evento</a:t>
                      </a:r>
                      <a:endParaRPr kumimoji="0" lang="de-DE" sz="2000" b="0" i="0" u="none" strike="noStrike" cap="none" normalizeH="0" baseline="0" dirty="0">
                        <a:ln>
                          <a:noFill/>
                        </a:ln>
                        <a:solidFill>
                          <a:srgbClr val="000000"/>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000000"/>
                          </a:solidFill>
                          <a:effectLst/>
                          <a:latin typeface="Calibri Light"/>
                          <a:ea typeface="MS PGothic" pitchFamily="34" charset="-128"/>
                        </a:rPr>
                        <a:t>Explicação</a:t>
                      </a:r>
                      <a:endParaRPr kumimoji="0" lang="de-DE" sz="2000" b="0" i="0" u="none" strike="noStrike" cap="none" normalizeH="0" baseline="0" dirty="0">
                        <a:ln>
                          <a:noFill/>
                        </a:ln>
                        <a:solidFill>
                          <a:srgbClr val="000000"/>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000000"/>
                          </a:solidFill>
                          <a:effectLst/>
                          <a:latin typeface="Calibri Light"/>
                          <a:ea typeface="MS PGothic" pitchFamily="34" charset="-128"/>
                        </a:rPr>
                        <a:t>Justificado</a:t>
                      </a:r>
                      <a:r>
                        <a:rPr kumimoji="0" lang="de-DE" sz="2000" b="0" i="0" u="none" strike="noStrike" cap="none" normalizeH="0" baseline="0" dirty="0">
                          <a:ln>
                            <a:noFill/>
                          </a:ln>
                          <a:solidFill>
                            <a:srgbClr val="000000"/>
                          </a:solidFill>
                          <a:effectLst/>
                          <a:latin typeface="Calibri Light"/>
                          <a:ea typeface="MS PGothic" pitchFamily="34" charset="-128"/>
                        </a:rPr>
                        <a:t>?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333333"/>
                          </a:solidFill>
                          <a:effectLst/>
                          <a:latin typeface="Calibri Light"/>
                          <a:ea typeface="MS PGothic" pitchFamily="34" charset="-128"/>
                        </a:rPr>
                        <a:t>Um </a:t>
                      </a:r>
                      <a:r>
                        <a:rPr kumimoji="0" lang="en-US" sz="2000" b="0" i="0" u="none" strike="noStrike" cap="none" normalizeH="0" baseline="0" dirty="0" err="1">
                          <a:ln>
                            <a:noFill/>
                          </a:ln>
                          <a:solidFill>
                            <a:srgbClr val="333333"/>
                          </a:solidFill>
                          <a:effectLst/>
                          <a:latin typeface="Calibri Light"/>
                          <a:ea typeface="MS PGothic" pitchFamily="34" charset="-128"/>
                        </a:rPr>
                        <a:t>pequeno</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objeto</a:t>
                      </a:r>
                      <a:r>
                        <a:rPr kumimoji="0" lang="en-US" sz="2000" b="0" i="0" u="none" strike="noStrike" cap="none" normalizeH="0" baseline="0" dirty="0">
                          <a:ln>
                            <a:noFill/>
                          </a:ln>
                          <a:solidFill>
                            <a:srgbClr val="333333"/>
                          </a:solidFill>
                          <a:effectLst/>
                          <a:latin typeface="Calibri Light"/>
                          <a:ea typeface="MS PGothic" pitchFamily="34" charset="-128"/>
                        </a:rPr>
                        <a:t> a </a:t>
                      </a:r>
                      <a:r>
                        <a:rPr kumimoji="0" lang="en-US" sz="2000" b="0" i="0" u="none" strike="noStrike" cap="none" normalizeH="0" baseline="0" dirty="0" err="1">
                          <a:ln>
                            <a:noFill/>
                          </a:ln>
                          <a:solidFill>
                            <a:srgbClr val="333333"/>
                          </a:solidFill>
                          <a:effectLst/>
                          <a:latin typeface="Calibri Light"/>
                          <a:ea typeface="MS PGothic" pitchFamily="34" charset="-128"/>
                        </a:rPr>
                        <a:t>flutuar</a:t>
                      </a:r>
                      <a:r>
                        <a:rPr kumimoji="0" lang="en-US" sz="2000" b="0" i="0" u="none" strike="noStrike" cap="none" normalizeH="0" baseline="0" dirty="0">
                          <a:ln>
                            <a:noFill/>
                          </a:ln>
                          <a:solidFill>
                            <a:srgbClr val="333333"/>
                          </a:solidFill>
                          <a:effectLst/>
                          <a:latin typeface="Calibri Light"/>
                          <a:ea typeface="MS PGothic" pitchFamily="34" charset="-128"/>
                        </a:rPr>
                        <a:t> no </a:t>
                      </a:r>
                      <a:r>
                        <a:rPr kumimoji="0" lang="en-US" sz="2000" b="0" i="0" u="none" strike="noStrike" cap="none" normalizeH="0" baseline="0" dirty="0" err="1">
                          <a:ln>
                            <a:noFill/>
                          </a:ln>
                          <a:solidFill>
                            <a:srgbClr val="333333"/>
                          </a:solidFill>
                          <a:effectLst/>
                          <a:latin typeface="Calibri Light"/>
                          <a:ea typeface="MS PGothic" pitchFamily="34" charset="-128"/>
                        </a:rPr>
                        <a:t>céu</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Calibri Light"/>
                          <a:ea typeface="MS PGothic" pitchFamily="34" charset="-128"/>
                        </a:rPr>
                        <a:t>pássaro</a:t>
                      </a:r>
                      <a:r>
                        <a:rPr kumimoji="0" lang="de-DE" sz="2000" b="0" i="0" u="none" strike="noStrike" cap="none" normalizeH="0" baseline="0" dirty="0">
                          <a:ln>
                            <a:noFill/>
                          </a:ln>
                          <a:solidFill>
                            <a:srgbClr val="333333"/>
                          </a:solidFill>
                          <a:effectLst/>
                          <a:latin typeface="Calibri Light"/>
                          <a:ea typeface="MS PGothic" pitchFamily="34" charset="-128"/>
                        </a:rPr>
                        <a: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1" i="0" u="none" strike="noStrike" cap="none" normalizeH="0" baseline="0" dirty="0" err="1">
                          <a:ln>
                            <a:noFill/>
                          </a:ln>
                          <a:solidFill>
                            <a:srgbClr val="333333"/>
                          </a:solidFill>
                          <a:effectLst/>
                          <a:latin typeface="Calibri Light"/>
                          <a:ea typeface="MS PGothic" pitchFamily="34" charset="-128"/>
                        </a:rPr>
                        <a:t>provavelmente</a:t>
                      </a:r>
                      <a:r>
                        <a:rPr kumimoji="0" lang="en-US" sz="2000" b="1" i="0" u="none" strike="noStrike" cap="none" normalizeH="0" baseline="0" dirty="0">
                          <a:ln>
                            <a:noFill/>
                          </a:ln>
                          <a:solidFill>
                            <a:srgbClr val="333333"/>
                          </a:solidFill>
                          <a:effectLst/>
                          <a:latin typeface="Calibri Light"/>
                          <a:ea typeface="MS PGothic" pitchFamily="34" charset="-128"/>
                        </a:rPr>
                        <a:t> – </a:t>
                      </a:r>
                      <a:r>
                        <a:rPr kumimoji="0" lang="en-US" sz="2000" b="0" i="0" u="none" strike="noStrike" cap="none" normalizeH="0" baseline="0" dirty="0" err="1">
                          <a:ln>
                            <a:noFill/>
                          </a:ln>
                          <a:solidFill>
                            <a:srgbClr val="333333"/>
                          </a:solidFill>
                          <a:effectLst/>
                          <a:latin typeface="Calibri Light"/>
                          <a:ea typeface="MS PGothic" pitchFamily="34" charset="-128"/>
                        </a:rPr>
                        <a:t>poucas</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explicações</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alternativas</a:t>
                      </a:r>
                      <a:r>
                        <a:rPr kumimoji="0" lang="en-US" sz="2000" b="0" i="0" u="none" strike="noStrike" cap="none" normalizeH="0" baseline="0" dirty="0">
                          <a:ln>
                            <a:noFill/>
                          </a:ln>
                          <a:solidFill>
                            <a:srgbClr val="333333"/>
                          </a:solidFill>
                          <a:effectLst/>
                          <a:latin typeface="Calibri Light"/>
                          <a:ea typeface="MS PGothic" pitchFamily="34" charset="-128"/>
                        </a:rPr>
                        <a:t> (drone); mas </a:t>
                      </a:r>
                      <a:r>
                        <a:rPr kumimoji="0" lang="en-US" sz="2000" b="0" i="0" u="none" strike="noStrike" cap="none" normalizeH="0" baseline="0" dirty="0" err="1">
                          <a:ln>
                            <a:noFill/>
                          </a:ln>
                          <a:solidFill>
                            <a:srgbClr val="333333"/>
                          </a:solidFill>
                          <a:effectLst/>
                          <a:latin typeface="Calibri Light"/>
                          <a:ea typeface="MS PGothic" pitchFamily="34" charset="-128"/>
                        </a:rPr>
                        <a:t>uma</a:t>
                      </a:r>
                      <a:r>
                        <a:rPr kumimoji="0" lang="en-US" sz="2000" b="0" i="0" u="none" strike="noStrike" cap="none" normalizeH="0" baseline="0" dirty="0">
                          <a:ln>
                            <a:noFill/>
                          </a:ln>
                          <a:solidFill>
                            <a:srgbClr val="333333"/>
                          </a:solidFill>
                          <a:effectLst/>
                          <a:latin typeface="Calibri Light"/>
                          <a:ea typeface="MS PGothic" pitchFamily="34" charset="-128"/>
                        </a:rPr>
                        <a:t> falsa </a:t>
                      </a:r>
                      <a:r>
                        <a:rPr kumimoji="0" lang="en-US" sz="2000" b="0" i="0" u="none" strike="noStrike" cap="none" normalizeH="0" baseline="0" dirty="0" err="1">
                          <a:ln>
                            <a:noFill/>
                          </a:ln>
                          <a:solidFill>
                            <a:srgbClr val="333333"/>
                          </a:solidFill>
                          <a:effectLst/>
                          <a:latin typeface="Calibri Light"/>
                          <a:ea typeface="MS PGothic" pitchFamily="34" charset="-128"/>
                        </a:rPr>
                        <a:t>interpretação</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não</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seria</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significativa</a:t>
                      </a:r>
                      <a:r>
                        <a:rPr kumimoji="0" lang="en-US" sz="2000" b="0" i="0" u="none" strike="noStrike" cap="none" normalizeH="0" baseline="0" dirty="0">
                          <a:ln>
                            <a:noFill/>
                          </a:ln>
                          <a:solidFill>
                            <a:srgbClr val="333333"/>
                          </a:solidFill>
                          <a:effectLst/>
                          <a:latin typeface="Calibri Light"/>
                          <a:ea typeface="MS PGothic" pitchFamily="34" charset="-128"/>
                        </a:rPr>
                        <a:t> …</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err="1">
                          <a:ln>
                            <a:noFill/>
                          </a:ln>
                          <a:solidFill>
                            <a:srgbClr val="333333"/>
                          </a:solidFill>
                          <a:effectLst/>
                          <a:latin typeface="Calibri Light"/>
                          <a:ea typeface="MS PGothic" pitchFamily="34" charset="-128"/>
                        </a:rPr>
                        <a:t>Os</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arbustos</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em</a:t>
                      </a:r>
                      <a:r>
                        <a:rPr kumimoji="0" lang="en-US" sz="2000" b="0" i="0" u="none" strike="noStrike" cap="none" normalizeH="0" baseline="0" dirty="0">
                          <a:ln>
                            <a:noFill/>
                          </a:ln>
                          <a:solidFill>
                            <a:srgbClr val="333333"/>
                          </a:solidFill>
                          <a:effectLst/>
                          <a:latin typeface="Calibri Light"/>
                          <a:ea typeface="MS PGothic" pitchFamily="34" charset="-128"/>
                        </a:rPr>
                        <a:t> volta da </a:t>
                      </a:r>
                      <a:r>
                        <a:rPr kumimoji="0" lang="en-US" sz="2000" b="0" i="0" u="none" strike="noStrike" cap="none" normalizeH="0" baseline="0" dirty="0" err="1">
                          <a:ln>
                            <a:noFill/>
                          </a:ln>
                          <a:solidFill>
                            <a:srgbClr val="333333"/>
                          </a:solidFill>
                          <a:effectLst/>
                          <a:latin typeface="Calibri Light"/>
                          <a:ea typeface="MS PGothic" pitchFamily="34" charset="-128"/>
                        </a:rPr>
                        <a:t>tua</a:t>
                      </a:r>
                      <a:r>
                        <a:rPr kumimoji="0" lang="en-US" sz="2000" b="0" i="0" u="none" strike="noStrike" cap="none" normalizeH="0" baseline="0" dirty="0">
                          <a:ln>
                            <a:noFill/>
                          </a:ln>
                          <a:solidFill>
                            <a:srgbClr val="333333"/>
                          </a:solidFill>
                          <a:effectLst/>
                          <a:latin typeface="Calibri Light"/>
                          <a:ea typeface="MS PGothic" pitchFamily="34" charset="-128"/>
                        </a:rPr>
                        <a:t> casa </a:t>
                      </a:r>
                      <a:r>
                        <a:rPr kumimoji="0" lang="en-US" sz="2000" b="0" i="0" u="none" strike="noStrike" cap="none" normalizeH="0" baseline="0" dirty="0" err="1">
                          <a:ln>
                            <a:noFill/>
                          </a:ln>
                          <a:solidFill>
                            <a:srgbClr val="333333"/>
                          </a:solidFill>
                          <a:effectLst/>
                          <a:latin typeface="Calibri Light"/>
                          <a:ea typeface="MS PGothic" pitchFamily="34" charset="-128"/>
                        </a:rPr>
                        <a:t>abanam</a:t>
                      </a:r>
                      <a:r>
                        <a:rPr kumimoji="0" lang="en-US" sz="2000" b="0" i="0" u="none" strike="noStrike" cap="none" normalizeH="0" baseline="0" dirty="0">
                          <a:ln>
                            <a:noFill/>
                          </a:ln>
                          <a:solidFill>
                            <a:srgbClr val="333333"/>
                          </a:solidFill>
                          <a:effectLst/>
                          <a:latin typeface="Calibri Light"/>
                          <a:ea typeface="MS PGothic" pitchFamily="34" charset="-128"/>
                        </a:rPr>
                        <a:t> de </a:t>
                      </a:r>
                      <a:r>
                        <a:rPr kumimoji="0" lang="en-US" sz="2000" b="0" i="0" u="none" strike="noStrike" cap="none" normalizeH="0" baseline="0" dirty="0" err="1">
                          <a:ln>
                            <a:noFill/>
                          </a:ln>
                          <a:solidFill>
                            <a:srgbClr val="333333"/>
                          </a:solidFill>
                          <a:effectLst/>
                          <a:latin typeface="Calibri Light"/>
                          <a:ea typeface="MS PGothic" pitchFamily="34" charset="-128"/>
                        </a:rPr>
                        <a:t>noite</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Têm</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havido</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assaltos</a:t>
                      </a:r>
                      <a:r>
                        <a:rPr kumimoji="0" lang="en-US" sz="2000" b="0" i="0" u="none" strike="noStrike" cap="none" normalizeH="0" baseline="0" dirty="0">
                          <a:ln>
                            <a:noFill/>
                          </a:ln>
                          <a:solidFill>
                            <a:srgbClr val="333333"/>
                          </a:solidFill>
                          <a:effectLst/>
                          <a:latin typeface="Calibri Light"/>
                          <a:ea typeface="MS PGothic" pitchFamily="34" charset="-128"/>
                        </a:rPr>
                        <a:t> no </a:t>
                      </a:r>
                      <a:r>
                        <a:rPr kumimoji="0" lang="en-US" sz="2000" b="0" i="0" u="none" strike="noStrike" cap="none" normalizeH="0" baseline="0" dirty="0" err="1">
                          <a:ln>
                            <a:noFill/>
                          </a:ln>
                          <a:solidFill>
                            <a:srgbClr val="333333"/>
                          </a:solidFill>
                          <a:effectLst/>
                          <a:latin typeface="Calibri Light"/>
                          <a:ea typeface="MS PGothic" pitchFamily="34" charset="-128"/>
                        </a:rPr>
                        <a:t>bairro</a:t>
                      </a:r>
                      <a:r>
                        <a:rPr kumimoji="0" lang="en-US" sz="2000" b="0" i="0" u="none" strike="noStrike" cap="none" normalizeH="0" baseline="0" dirty="0">
                          <a:ln>
                            <a:noFill/>
                          </a:ln>
                          <a:solidFill>
                            <a:srgbClr val="333333"/>
                          </a:solidFill>
                          <a:effectLst/>
                          <a:latin typeface="Calibri Light"/>
                          <a:ea typeface="MS PGothic" pitchFamily="34" charset="-128"/>
                        </a:rPr>
                        <a: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Calibri Light"/>
                          <a:ea typeface="MS PGothic" pitchFamily="34" charset="-128"/>
                        </a:rPr>
                        <a:t>assaltante</a:t>
                      </a:r>
                      <a:r>
                        <a:rPr kumimoji="0" lang="de-DE" sz="2000" b="0" i="0" u="none" strike="noStrike" cap="none" normalizeH="0" baseline="0" dirty="0">
                          <a:ln>
                            <a:noFill/>
                          </a:ln>
                          <a:solidFill>
                            <a:srgbClr val="333333"/>
                          </a:solidFill>
                          <a:effectLst/>
                          <a:latin typeface="Calibri Light"/>
                          <a:ea typeface="MS PGothic" pitchFamily="34" charset="-128"/>
                        </a:rPr>
                        <a: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1" i="0" u="none" strike="noStrike" cap="none" normalizeH="0" baseline="0" dirty="0" err="1">
                          <a:ln>
                            <a:noFill/>
                          </a:ln>
                          <a:solidFill>
                            <a:srgbClr val="333333"/>
                          </a:solidFill>
                          <a:effectLst/>
                          <a:latin typeface="Calibri Light"/>
                          <a:ea typeface="MS PGothic" pitchFamily="34" charset="-128"/>
                        </a:rPr>
                        <a:t>poderá</a:t>
                      </a:r>
                      <a:r>
                        <a:rPr kumimoji="0" lang="en-US" sz="2000" b="1" i="0" u="none" strike="noStrike" cap="none" normalizeH="0" baseline="0" dirty="0">
                          <a:ln>
                            <a:noFill/>
                          </a:ln>
                          <a:solidFill>
                            <a:srgbClr val="333333"/>
                          </a:solidFill>
                          <a:effectLst/>
                          <a:latin typeface="Calibri Light"/>
                          <a:ea typeface="MS PGothic" pitchFamily="34" charset="-128"/>
                        </a:rPr>
                        <a:t> ser – </a:t>
                      </a:r>
                      <a:r>
                        <a:rPr kumimoji="0" lang="en-US" sz="2000" b="0" i="0" u="none" strike="noStrike" cap="none" normalizeH="0" baseline="0" dirty="0">
                          <a:ln>
                            <a:noFill/>
                          </a:ln>
                          <a:solidFill>
                            <a:srgbClr val="333333"/>
                          </a:solidFill>
                          <a:effectLst/>
                          <a:latin typeface="Calibri Light"/>
                          <a:ea typeface="MS PGothic" pitchFamily="34" charset="-128"/>
                        </a:rPr>
                        <a:t>mas </a:t>
                      </a:r>
                      <a:r>
                        <a:rPr kumimoji="0" lang="en-US" sz="2000" b="0" i="0" u="none" strike="noStrike" cap="none" normalizeH="0" baseline="0" dirty="0" err="1">
                          <a:ln>
                            <a:noFill/>
                          </a:ln>
                          <a:solidFill>
                            <a:srgbClr val="333333"/>
                          </a:solidFill>
                          <a:effectLst/>
                          <a:latin typeface="Calibri Light"/>
                          <a:ea typeface="MS PGothic" pitchFamily="34" charset="-128"/>
                        </a:rPr>
                        <a:t>existem</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outras</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explicações</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p.ex</a:t>
                      </a:r>
                      <a:r>
                        <a:rPr kumimoji="0" lang="en-US" sz="2000" b="0" i="0" u="none" strike="noStrike" cap="none" normalizeH="0" baseline="0" dirty="0">
                          <a:ln>
                            <a:noFill/>
                          </a:ln>
                          <a:solidFill>
                            <a:srgbClr val="333333"/>
                          </a:solidFill>
                          <a:effectLst/>
                          <a:latin typeface="Calibri Light"/>
                          <a:ea typeface="MS PGothic" pitchFamily="34" charset="-128"/>
                        </a:rPr>
                        <a:t>. Gato </a:t>
                      </a:r>
                      <a:r>
                        <a:rPr kumimoji="0" lang="en-US" sz="2000" b="0" i="0" u="none" strike="noStrike" cap="none" normalizeH="0" baseline="0" dirty="0" err="1">
                          <a:ln>
                            <a:noFill/>
                          </a:ln>
                          <a:solidFill>
                            <a:srgbClr val="333333"/>
                          </a:solidFill>
                          <a:effectLst/>
                          <a:latin typeface="Calibri Light"/>
                          <a:ea typeface="MS PGothic" pitchFamily="34" charset="-128"/>
                        </a:rPr>
                        <a:t>nos</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arbustos</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vento</a:t>
                      </a:r>
                      <a:r>
                        <a:rPr kumimoji="0" lang="en-US" sz="2000" b="0" i="0" u="none" strike="noStrike" cap="none" normalizeH="0" baseline="0" dirty="0">
                          <a:ln>
                            <a:noFill/>
                          </a:ln>
                          <a:solidFill>
                            <a:srgbClr val="333333"/>
                          </a:solidFill>
                          <a:effectLst/>
                          <a:latin typeface="Calibri Light"/>
                          <a:ea typeface="MS PGothic" pitchFamily="34" charset="-128"/>
                        </a:rPr>
                        <a:t>) – </a:t>
                      </a:r>
                      <a:r>
                        <a:rPr kumimoji="0" lang="en-US" sz="2000" b="0" i="0" u="none" strike="noStrike" cap="none" normalizeH="0" baseline="0" dirty="0" err="1">
                          <a:ln>
                            <a:noFill/>
                          </a:ln>
                          <a:solidFill>
                            <a:srgbClr val="333333"/>
                          </a:solidFill>
                          <a:effectLst/>
                          <a:latin typeface="Calibri Light"/>
                          <a:ea typeface="MS PGothic" pitchFamily="34" charset="-128"/>
                        </a:rPr>
                        <a:t>considerar</a:t>
                      </a:r>
                      <a:r>
                        <a:rPr kumimoji="0" lang="en-US" sz="2000" b="0" i="0" u="none" strike="noStrike" cap="none" normalizeH="0" baseline="0" dirty="0">
                          <a:ln>
                            <a:noFill/>
                          </a:ln>
                          <a:solidFill>
                            <a:srgbClr val="333333"/>
                          </a:solidFill>
                          <a:effectLst/>
                          <a:latin typeface="Calibri Light"/>
                          <a:ea typeface="MS PGothic" pitchFamily="34" charset="-128"/>
                        </a:rPr>
                        <a:t> que </a:t>
                      </a:r>
                      <a:r>
                        <a:rPr kumimoji="0" lang="en-US" sz="2000" b="0" i="0" u="none" strike="noStrike" cap="none" normalizeH="0" baseline="0" dirty="0" err="1">
                          <a:ln>
                            <a:noFill/>
                          </a:ln>
                          <a:solidFill>
                            <a:srgbClr val="333333"/>
                          </a:solidFill>
                          <a:effectLst/>
                          <a:latin typeface="Calibri Light"/>
                          <a:ea typeface="MS PGothic" pitchFamily="34" charset="-128"/>
                        </a:rPr>
                        <a:t>ações</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como</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atirar</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uma</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pedra</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podem</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ter</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consequências</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negativas</a:t>
                      </a:r>
                      <a:r>
                        <a:rPr kumimoji="0" lang="en-US" sz="2000" b="0" i="0" u="none" strike="noStrike" cap="none" normalizeH="0" baseline="0" dirty="0">
                          <a:ln>
                            <a:noFill/>
                          </a:ln>
                          <a:solidFill>
                            <a:srgbClr val="333333"/>
                          </a:solidFill>
                          <a:effectLst/>
                          <a:latin typeface="Calibri Light"/>
                          <a:ea typeface="MS PGothic" pitchFamily="34" charset="-128"/>
                        </a:rPr>
                        <a:t> (</a:t>
                      </a:r>
                      <a:r>
                        <a:rPr kumimoji="0" lang="en-US" sz="2000" b="0" i="0" u="none" strike="noStrike" cap="none" normalizeH="0" baseline="0" dirty="0" err="1">
                          <a:ln>
                            <a:noFill/>
                          </a:ln>
                          <a:solidFill>
                            <a:srgbClr val="333333"/>
                          </a:solidFill>
                          <a:effectLst/>
                          <a:latin typeface="Calibri Light"/>
                          <a:ea typeface="MS PGothic" pitchFamily="34" charset="-128"/>
                        </a:rPr>
                        <a:t>magoar</a:t>
                      </a:r>
                      <a:r>
                        <a:rPr kumimoji="0" lang="en-US" sz="2000" b="0" i="0" u="none" strike="noStrike" cap="none" normalizeH="0" baseline="0" dirty="0">
                          <a:ln>
                            <a:noFill/>
                          </a:ln>
                          <a:solidFill>
                            <a:srgbClr val="333333"/>
                          </a:solidFill>
                          <a:effectLst/>
                          <a:latin typeface="Calibri Light"/>
                          <a:ea typeface="MS PGothic" pitchFamily="34" charset="-128"/>
                        </a:rPr>
                        <a:t> o </a:t>
                      </a:r>
                      <a:r>
                        <a:rPr kumimoji="0" lang="en-US" sz="2000" b="0" i="0" u="none" strike="noStrike" cap="none" normalizeH="0" baseline="0" dirty="0" err="1">
                          <a:ln>
                            <a:noFill/>
                          </a:ln>
                          <a:solidFill>
                            <a:srgbClr val="333333"/>
                          </a:solidFill>
                          <a:effectLst/>
                          <a:latin typeface="Calibri Light"/>
                          <a:ea typeface="MS PGothic" pitchFamily="34" charset="-128"/>
                        </a:rPr>
                        <a:t>cão</a:t>
                      </a:r>
                      <a:r>
                        <a:rPr kumimoji="0" lang="en-US" sz="2000" b="0" i="0" u="none" strike="noStrike" cap="none" normalizeH="0" baseline="0" dirty="0">
                          <a:ln>
                            <a:noFill/>
                          </a:ln>
                          <a:solidFill>
                            <a:srgbClr val="333333"/>
                          </a:solidFill>
                          <a:effectLst/>
                          <a:latin typeface="Calibri Light"/>
                          <a:ea typeface="MS PGothic" pitchFamily="34" charset="-128"/>
                        </a:rPr>
                        <a:t> do </a:t>
                      </a:r>
                      <a:r>
                        <a:rPr kumimoji="0" lang="en-US" sz="2000" b="0" i="0" u="none" strike="noStrike" cap="none" normalizeH="0" baseline="0" dirty="0" err="1">
                          <a:ln>
                            <a:noFill/>
                          </a:ln>
                          <a:solidFill>
                            <a:srgbClr val="333333"/>
                          </a:solidFill>
                          <a:effectLst/>
                          <a:latin typeface="Calibri Light"/>
                          <a:ea typeface="MS PGothic" pitchFamily="34" charset="-128"/>
                        </a:rPr>
                        <a:t>vizinho</a:t>
                      </a:r>
                      <a:r>
                        <a:rPr kumimoji="0" lang="en-US" sz="2000" b="0" i="0" u="none" strike="noStrike" cap="none" normalizeH="0" baseline="0" dirty="0">
                          <a:ln>
                            <a:noFill/>
                          </a:ln>
                          <a:solidFill>
                            <a:srgbClr val="333333"/>
                          </a:solidFill>
                          <a:effectLst/>
                          <a:latin typeface="Calibri Light"/>
                          <a:ea typeface="MS PGothic" pitchFamily="34" charset="-128"/>
                        </a:rPr>
                        <a:t>)</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PT" sz="3600" dirty="0">
                <a:latin typeface="Calibri Light"/>
              </a:rPr>
              <a:t>Conclusões precipitadas “em ação”</a:t>
            </a:r>
            <a:endParaRPr lang="en-US" sz="3600" dirty="0">
              <a:latin typeface="Calibri Light"/>
            </a:endParaRPr>
          </a:p>
        </p:txBody>
      </p:sp>
      <p:sp>
        <p:nvSpPr>
          <p:cNvPr id="5" name="Content Placeholder 4"/>
          <p:cNvSpPr>
            <a:spLocks noGrp="1"/>
          </p:cNvSpPr>
          <p:nvPr>
            <p:ph idx="1"/>
          </p:nvPr>
        </p:nvSpPr>
        <p:spPr/>
        <p:txBody>
          <a:bodyPr/>
          <a:lstStyle/>
          <a:p>
            <a:endParaRPr lang="en-US"/>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10</a:t>
            </a:fld>
            <a:endParaRPr lang="de-DE" altLang="de-DE">
              <a:latin typeface="Calibri Light"/>
            </a:endParaRPr>
          </a:p>
        </p:txBody>
      </p:sp>
      <p:graphicFrame>
        <p:nvGraphicFramePr>
          <p:cNvPr id="8" name="Group 2"/>
          <p:cNvGraphicFramePr>
            <a:graphicFrameLocks noGrp="1"/>
          </p:cNvGraphicFramePr>
          <p:nvPr>
            <p:extLst>
              <p:ext uri="{D42A27DB-BD31-4B8C-83A1-F6EECF244321}">
                <p14:modId xmlns:p14="http://schemas.microsoft.com/office/powerpoint/2010/main" val="2126997697"/>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000000"/>
                          </a:solidFill>
                          <a:effectLst/>
                          <a:latin typeface="Calibri Light"/>
                          <a:ea typeface="ＭＳ Ｐゴシック" charset="0"/>
                        </a:rPr>
                        <a:t>domínio</a:t>
                      </a:r>
                      <a:endParaRPr kumimoji="0" lang="de-DE" sz="2000" b="0" i="0" u="none" strike="noStrike" cap="none" normalizeH="0" baseline="0" dirty="0">
                        <a:ln>
                          <a:noFill/>
                        </a:ln>
                        <a:solidFill>
                          <a:srgbClr val="000000"/>
                        </a:solidFill>
                        <a:effectLst/>
                        <a:latin typeface="Calibri Light"/>
                        <a:ea typeface="ＭＳ Ｐゴシック"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000000"/>
                          </a:solidFill>
                          <a:effectLst/>
                          <a:latin typeface="Calibri Light"/>
                          <a:ea typeface="ＭＳ Ｐゴシック" charset="0"/>
                        </a:rPr>
                        <a:t>exemplo</a:t>
                      </a:r>
                      <a:endParaRPr kumimoji="0" lang="de-DE" sz="2000" b="0" i="0" u="none" strike="noStrike" cap="none" normalizeH="0" baseline="0" dirty="0">
                        <a:ln>
                          <a:noFill/>
                        </a:ln>
                        <a:solidFill>
                          <a:srgbClr val="000000"/>
                        </a:solidFill>
                        <a:effectLst/>
                        <a:latin typeface="Calibri Light"/>
                        <a:ea typeface="ＭＳ Ｐゴシック"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Calibri Light"/>
                          <a:ea typeface="ＭＳ Ｐゴシック" charset="0"/>
                        </a:rPr>
                        <a:t>História</a:t>
                      </a:r>
                      <a:endParaRPr kumimoji="0" lang="de-DE" sz="1800" b="0" i="0" u="none" strike="noStrike" cap="none" normalizeH="0" baseline="0" dirty="0">
                        <a:ln>
                          <a:noFill/>
                        </a:ln>
                        <a:solidFill>
                          <a:srgbClr val="333333"/>
                        </a:solidFill>
                        <a:effectLst/>
                        <a:latin typeface="Calibri Light"/>
                        <a:ea typeface="ＭＳ Ｐゴシック"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4992"/>
                          </a:solidFill>
                          <a:effectLst/>
                          <a:latin typeface="Calibri Light"/>
                          <a:ea typeface="ＭＳ Ｐゴシック"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Calibri Light"/>
                          <a:ea typeface="ＭＳ Ｐゴシック" charset="0"/>
                        </a:rPr>
                        <a:t>Comunicação</a:t>
                      </a:r>
                      <a:r>
                        <a:rPr kumimoji="0" lang="de-DE" sz="1800" b="0" i="0" u="none" strike="noStrike" cap="none" normalizeH="0" baseline="0" dirty="0">
                          <a:ln>
                            <a:noFill/>
                          </a:ln>
                          <a:solidFill>
                            <a:srgbClr val="333333"/>
                          </a:solidFill>
                          <a:effectLst/>
                          <a:latin typeface="Calibri Light"/>
                          <a:ea typeface="ＭＳ Ｐゴシック" charset="0"/>
                        </a:rPr>
                        <a:t> social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4992"/>
                          </a:solidFill>
                          <a:effectLst/>
                          <a:latin typeface="Calibri Light"/>
                          <a:ea typeface="ＭＳ Ｐゴシック"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PT" sz="3600" dirty="0">
                <a:latin typeface="Calibri Light"/>
              </a:rPr>
              <a:t>Conclusões precipitadas “em ação”</a:t>
            </a:r>
            <a:endParaRPr lang="en-US" sz="3600" dirty="0">
              <a:latin typeface="Calibri Light"/>
            </a:endParaRPr>
          </a:p>
        </p:txBody>
      </p:sp>
      <p:sp>
        <p:nvSpPr>
          <p:cNvPr id="5" name="Content Placeholder 4"/>
          <p:cNvSpPr>
            <a:spLocks noGrp="1"/>
          </p:cNvSpPr>
          <p:nvPr>
            <p:ph idx="1"/>
          </p:nvPr>
        </p:nvSpPr>
        <p:spPr/>
        <p:txBody>
          <a:bodyPr/>
          <a:lstStyle/>
          <a:p>
            <a:endParaRPr lang="en-US"/>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11</a:t>
            </a:fld>
            <a:endParaRPr lang="de-DE" altLang="de-DE">
              <a:latin typeface="Calibri Light"/>
            </a:endParaRPr>
          </a:p>
        </p:txBody>
      </p:sp>
      <p:graphicFrame>
        <p:nvGraphicFramePr>
          <p:cNvPr id="8" name="Group 2"/>
          <p:cNvGraphicFramePr>
            <a:graphicFrameLocks noGrp="1"/>
          </p:cNvGraphicFramePr>
          <p:nvPr>
            <p:extLst>
              <p:ext uri="{D42A27DB-BD31-4B8C-83A1-F6EECF244321}">
                <p14:modId xmlns:p14="http://schemas.microsoft.com/office/powerpoint/2010/main" val="2827345511"/>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000000"/>
                          </a:solidFill>
                          <a:effectLst/>
                          <a:latin typeface="Calibri Light"/>
                          <a:ea typeface="ＭＳ Ｐゴシック" charset="0"/>
                        </a:rPr>
                        <a:t>domínio</a:t>
                      </a:r>
                      <a:endParaRPr kumimoji="0" lang="de-DE" sz="2000" b="0" i="0" u="none" strike="noStrike" cap="none" normalizeH="0" baseline="0" dirty="0">
                        <a:ln>
                          <a:noFill/>
                        </a:ln>
                        <a:solidFill>
                          <a:srgbClr val="000000"/>
                        </a:solidFill>
                        <a:effectLst/>
                        <a:latin typeface="Calibri Light"/>
                        <a:ea typeface="ＭＳ Ｐゴシック"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example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Calibri Light"/>
                          <a:ea typeface="ＭＳ Ｐゴシック" charset="0"/>
                        </a:rPr>
                        <a:t>História</a:t>
                      </a:r>
                      <a:endParaRPr kumimoji="0" lang="de-DE" sz="1800" b="0" i="0" u="none" strike="noStrike" cap="none" normalizeH="0" baseline="0" dirty="0">
                        <a:ln>
                          <a:noFill/>
                        </a:ln>
                        <a:solidFill>
                          <a:srgbClr val="333333"/>
                        </a:solidFill>
                        <a:effectLst/>
                        <a:latin typeface="Calibri Light"/>
                        <a:ea typeface="ＭＳ Ｐゴシック"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err="1">
                          <a:ln>
                            <a:noFill/>
                          </a:ln>
                          <a:solidFill>
                            <a:srgbClr val="004992"/>
                          </a:solidFill>
                          <a:effectLst/>
                          <a:latin typeface="Calibri Light"/>
                          <a:ea typeface="MS PGothic" pitchFamily="34" charset="-128"/>
                        </a:rPr>
                        <a:t>Caça</a:t>
                      </a:r>
                      <a:r>
                        <a:rPr kumimoji="0" lang="en-US" sz="1800" b="0" i="0" u="none" strike="noStrike" cap="none" normalizeH="0" baseline="0" dirty="0">
                          <a:ln>
                            <a:noFill/>
                          </a:ln>
                          <a:solidFill>
                            <a:srgbClr val="004992"/>
                          </a:solidFill>
                          <a:effectLst/>
                          <a:latin typeface="Calibri Light"/>
                          <a:ea typeface="MS PGothic" pitchFamily="34" charset="-128"/>
                        </a:rPr>
                        <a:t> </a:t>
                      </a:r>
                      <a:r>
                        <a:rPr kumimoji="0" lang="en-US" sz="1800" b="0" i="0" u="none" strike="noStrike" cap="none" normalizeH="0" baseline="0" dirty="0" err="1">
                          <a:ln>
                            <a:noFill/>
                          </a:ln>
                          <a:solidFill>
                            <a:srgbClr val="004992"/>
                          </a:solidFill>
                          <a:effectLst/>
                          <a:latin typeface="Calibri Light"/>
                          <a:ea typeface="MS PGothic" pitchFamily="34" charset="-128"/>
                        </a:rPr>
                        <a:t>às</a:t>
                      </a:r>
                      <a:r>
                        <a:rPr kumimoji="0" lang="en-US" sz="1800" b="0" i="0" u="none" strike="noStrike" cap="none" normalizeH="0" baseline="0" dirty="0">
                          <a:ln>
                            <a:noFill/>
                          </a:ln>
                          <a:solidFill>
                            <a:srgbClr val="004992"/>
                          </a:solidFill>
                          <a:effectLst/>
                          <a:latin typeface="Calibri Light"/>
                          <a:ea typeface="MS PGothic" pitchFamily="34" charset="-128"/>
                        </a:rPr>
                        <a:t> </a:t>
                      </a:r>
                      <a:r>
                        <a:rPr kumimoji="0" lang="en-US" sz="1800" b="0" i="0" u="none" strike="noStrike" cap="none" normalizeH="0" baseline="0" dirty="0" err="1">
                          <a:ln>
                            <a:noFill/>
                          </a:ln>
                          <a:solidFill>
                            <a:srgbClr val="004992"/>
                          </a:solidFill>
                          <a:effectLst/>
                          <a:latin typeface="Calibri Light"/>
                          <a:ea typeface="MS PGothic" pitchFamily="34" charset="-128"/>
                        </a:rPr>
                        <a:t>bruxas</a:t>
                      </a:r>
                      <a:r>
                        <a:rPr kumimoji="0" lang="en-US" sz="1800" b="0" i="0" u="none" strike="noStrike" cap="none" normalizeH="0" baseline="0" dirty="0">
                          <a:ln>
                            <a:noFill/>
                          </a:ln>
                          <a:solidFill>
                            <a:srgbClr val="004992"/>
                          </a:solidFill>
                          <a:effectLst/>
                          <a:latin typeface="Calibri Light"/>
                          <a:ea typeface="MS PGothic" pitchFamily="34" charset="-128"/>
                        </a:rPr>
                        <a:t> </a:t>
                      </a:r>
                      <a:r>
                        <a:rPr kumimoji="0" lang="en-US" sz="1800" b="0" i="0" u="none" strike="noStrike" cap="none" normalizeH="0" baseline="0" dirty="0" err="1">
                          <a:ln>
                            <a:noFill/>
                          </a:ln>
                          <a:solidFill>
                            <a:srgbClr val="004992"/>
                          </a:solidFill>
                          <a:effectLst/>
                          <a:latin typeface="Calibri Light"/>
                          <a:ea typeface="MS PGothic" pitchFamily="34" charset="-128"/>
                        </a:rPr>
                        <a:t>nos</a:t>
                      </a:r>
                      <a:r>
                        <a:rPr kumimoji="0" lang="en-US" sz="1800" b="0" i="0" u="none" strike="noStrike" cap="none" normalizeH="0" baseline="0" dirty="0">
                          <a:ln>
                            <a:noFill/>
                          </a:ln>
                          <a:solidFill>
                            <a:srgbClr val="004992"/>
                          </a:solidFill>
                          <a:effectLst/>
                          <a:latin typeface="Calibri Light"/>
                          <a:ea typeface="MS PGothic" pitchFamily="34" charset="-128"/>
                        </a:rPr>
                        <a:t> tempo </a:t>
                      </a:r>
                      <a:r>
                        <a:rPr kumimoji="0" lang="en-US" sz="1800" b="0" i="0" u="none" strike="noStrike" cap="none" normalizeH="0" baseline="0" dirty="0" err="1">
                          <a:ln>
                            <a:noFill/>
                          </a:ln>
                          <a:solidFill>
                            <a:srgbClr val="004992"/>
                          </a:solidFill>
                          <a:effectLst/>
                          <a:latin typeface="Calibri Light"/>
                          <a:ea typeface="MS PGothic" pitchFamily="34" charset="-128"/>
                        </a:rPr>
                        <a:t>medievais</a:t>
                      </a:r>
                      <a:r>
                        <a:rPr kumimoji="0" lang="en-US" sz="1800" b="0" i="0" u="none" strike="noStrike" cap="none" normalizeH="0" baseline="0" dirty="0">
                          <a:ln>
                            <a:noFill/>
                          </a:ln>
                          <a:solidFill>
                            <a:srgbClr val="004992"/>
                          </a:solidFill>
                          <a:effectLst/>
                          <a:latin typeface="Calibri Light"/>
                          <a:ea typeface="MS PGothic" pitchFamily="34" charset="-128"/>
                        </a:rPr>
                        <a:t>: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ea typeface="MS PGothic" pitchFamily="34" charset="-128"/>
                        </a:rPr>
                        <a:t>As </a:t>
                      </a:r>
                      <a:r>
                        <a:rPr kumimoji="0" lang="en-US" sz="1800" b="0" i="0" u="none" strike="noStrike" cap="none" normalizeH="0" baseline="0" dirty="0" err="1">
                          <a:ln>
                            <a:noFill/>
                          </a:ln>
                          <a:solidFill>
                            <a:srgbClr val="333333"/>
                          </a:solidFill>
                          <a:effectLst/>
                          <a:latin typeface="Calibri Light"/>
                          <a:ea typeface="MS PGothic" pitchFamily="34" charset="-128"/>
                        </a:rPr>
                        <a:t>mulheres</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eram</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acusadas</a:t>
                      </a:r>
                      <a:r>
                        <a:rPr kumimoji="0" lang="en-US" sz="1800" b="0" i="0" u="none" strike="noStrike" cap="none" normalizeH="0" baseline="0" dirty="0">
                          <a:ln>
                            <a:noFill/>
                          </a:ln>
                          <a:solidFill>
                            <a:srgbClr val="333333"/>
                          </a:solidFill>
                          <a:effectLst/>
                          <a:latin typeface="Calibri Light"/>
                          <a:ea typeface="MS PGothic" pitchFamily="34" charset="-128"/>
                        </a:rPr>
                        <a:t> de ser </a:t>
                      </a:r>
                      <a:r>
                        <a:rPr kumimoji="0" lang="en-US" sz="1800" b="0" i="0" u="none" strike="noStrike" cap="none" normalizeH="0" baseline="0" dirty="0" err="1">
                          <a:ln>
                            <a:noFill/>
                          </a:ln>
                          <a:solidFill>
                            <a:srgbClr val="333333"/>
                          </a:solidFill>
                          <a:effectLst/>
                          <a:latin typeface="Calibri Light"/>
                          <a:ea typeface="MS PGothic" pitchFamily="34" charset="-128"/>
                        </a:rPr>
                        <a:t>bruxas</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simplesmente</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por</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serem</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idosas</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ou</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ruivas</a:t>
                      </a:r>
                      <a:r>
                        <a:rPr kumimoji="0" lang="en-US" sz="1800" b="0" i="0" u="none" strike="noStrike" cap="none" normalizeH="0" baseline="0" dirty="0">
                          <a:ln>
                            <a:noFill/>
                          </a:ln>
                          <a:solidFill>
                            <a:srgbClr val="333333"/>
                          </a:solidFill>
                          <a:effectLst/>
                          <a:latin typeface="Calibri Light"/>
                          <a:ea typeface="MS PGothic" pitchFamily="34" charset="-128"/>
                        </a:rPr>
                        <a:t>.</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1800" b="0" i="0" u="none" strike="noStrike" cap="none" normalizeH="0" baseline="0" dirty="0">
                          <a:ln>
                            <a:noFill/>
                          </a:ln>
                          <a:solidFill>
                            <a:srgbClr val="004992"/>
                          </a:solidFill>
                          <a:effectLst/>
                          <a:latin typeface="Calibri Light"/>
                          <a:ea typeface="MS PGothic" pitchFamily="34" charset="-128"/>
                        </a:rPr>
                        <a:t>Era de McCarthy (EUA, 1950s):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ea typeface="MS PGothic" pitchFamily="34" charset="-128"/>
                        </a:rPr>
                        <a:t>A </a:t>
                      </a:r>
                      <a:r>
                        <a:rPr kumimoji="0" lang="en-US" sz="1800" b="0" i="0" u="none" strike="noStrike" cap="none" normalizeH="0" baseline="0" dirty="0" err="1">
                          <a:ln>
                            <a:noFill/>
                          </a:ln>
                          <a:solidFill>
                            <a:srgbClr val="333333"/>
                          </a:solidFill>
                          <a:effectLst/>
                          <a:latin typeface="Calibri Light"/>
                          <a:ea typeface="MS PGothic" pitchFamily="34" charset="-128"/>
                        </a:rPr>
                        <a:t>expressão</a:t>
                      </a:r>
                      <a:r>
                        <a:rPr kumimoji="0" lang="en-US" sz="1800" b="0" i="0" u="none" strike="noStrike" cap="none" normalizeH="0" baseline="0" dirty="0">
                          <a:ln>
                            <a:noFill/>
                          </a:ln>
                          <a:solidFill>
                            <a:srgbClr val="333333"/>
                          </a:solidFill>
                          <a:effectLst/>
                          <a:latin typeface="Calibri Light"/>
                          <a:ea typeface="MS PGothic" pitchFamily="34" charset="-128"/>
                        </a:rPr>
                        <a:t> de </a:t>
                      </a:r>
                      <a:r>
                        <a:rPr kumimoji="0" lang="en-US" sz="1800" b="0" i="0" u="none" strike="noStrike" cap="none" normalizeH="0" baseline="0" dirty="0" err="1">
                          <a:ln>
                            <a:noFill/>
                          </a:ln>
                          <a:solidFill>
                            <a:srgbClr val="333333"/>
                          </a:solidFill>
                          <a:effectLst/>
                          <a:latin typeface="Calibri Light"/>
                          <a:ea typeface="MS PGothic" pitchFamily="34" charset="-128"/>
                        </a:rPr>
                        <a:t>ideias</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liberais</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levou</a:t>
                      </a:r>
                      <a:r>
                        <a:rPr kumimoji="0" lang="en-US" sz="1800" b="0" i="0" u="none" strike="noStrike" cap="none" normalizeH="0" baseline="0" dirty="0">
                          <a:ln>
                            <a:noFill/>
                          </a:ln>
                          <a:solidFill>
                            <a:srgbClr val="333333"/>
                          </a:solidFill>
                          <a:effectLst/>
                          <a:latin typeface="Calibri Light"/>
                          <a:ea typeface="MS PGothic" pitchFamily="34" charset="-128"/>
                        </a:rPr>
                        <a:t> a falsas </a:t>
                      </a:r>
                      <a:r>
                        <a:rPr kumimoji="0" lang="en-US" sz="1800" b="0" i="0" u="none" strike="noStrike" cap="none" normalizeH="0" baseline="0" dirty="0" err="1">
                          <a:ln>
                            <a:noFill/>
                          </a:ln>
                          <a:solidFill>
                            <a:srgbClr val="333333"/>
                          </a:solidFill>
                          <a:effectLst/>
                          <a:latin typeface="Calibri Light"/>
                          <a:ea typeface="MS PGothic" pitchFamily="34" charset="-128"/>
                        </a:rPr>
                        <a:t>acusações</a:t>
                      </a:r>
                      <a:r>
                        <a:rPr kumimoji="0" lang="en-US" sz="1800" b="0" i="0" u="none" strike="noStrike" cap="none" normalizeH="0" baseline="0" dirty="0">
                          <a:ln>
                            <a:noFill/>
                          </a:ln>
                          <a:solidFill>
                            <a:srgbClr val="333333"/>
                          </a:solidFill>
                          <a:effectLst/>
                          <a:latin typeface="Calibri Light"/>
                          <a:ea typeface="MS PGothic" pitchFamily="34" charset="-128"/>
                        </a:rPr>
                        <a:t> (ser </a:t>
                      </a:r>
                      <a:r>
                        <a:rPr kumimoji="0" lang="en-US" sz="1800" b="0" i="0" u="none" strike="noStrike" cap="none" normalizeH="0" baseline="0" dirty="0" err="1">
                          <a:ln>
                            <a:noFill/>
                          </a:ln>
                          <a:solidFill>
                            <a:srgbClr val="333333"/>
                          </a:solidFill>
                          <a:effectLst/>
                          <a:latin typeface="Calibri Light"/>
                          <a:ea typeface="MS PGothic" pitchFamily="34" charset="-128"/>
                        </a:rPr>
                        <a:t>comunista</a:t>
                      </a:r>
                      <a:r>
                        <a:rPr kumimoji="0" lang="en-US" sz="1800" b="0" i="0" u="none" strike="noStrike" cap="none" normalizeH="0" baseline="0" dirty="0">
                          <a:ln>
                            <a:noFill/>
                          </a:ln>
                          <a:solidFill>
                            <a:srgbClr val="333333"/>
                          </a:solidFill>
                          <a:effectLst/>
                          <a:latin typeface="Calibri Light"/>
                          <a:ea typeface="MS PGothic" pitchFamily="34" charset="-128"/>
                        </a:rPr>
                        <a:t>).</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Calibri Light"/>
                          <a:ea typeface="ＭＳ Ｐゴシック" charset="0"/>
                        </a:rPr>
                        <a:t>Comunicação</a:t>
                      </a:r>
                      <a:r>
                        <a:rPr kumimoji="0" lang="de-DE" sz="1800" b="0" i="0" u="none" strike="noStrike" cap="none" normalizeH="0" baseline="0" dirty="0">
                          <a:ln>
                            <a:noFill/>
                          </a:ln>
                          <a:solidFill>
                            <a:srgbClr val="333333"/>
                          </a:solidFill>
                          <a:effectLst/>
                          <a:latin typeface="Calibri Light"/>
                          <a:ea typeface="ＭＳ Ｐゴシック" charset="0"/>
                        </a:rPr>
                        <a:t> social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4992"/>
                          </a:solidFill>
                          <a:effectLst/>
                          <a:latin typeface="Calibri Light"/>
                          <a:ea typeface="MS PGothic" pitchFamily="34" charset="-128"/>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PT" sz="3600" dirty="0">
                <a:latin typeface="Calibri Light"/>
              </a:rPr>
              <a:t>Conclusões precipitadas “em ação”</a:t>
            </a:r>
            <a:endParaRPr lang="en-US" sz="3600" dirty="0">
              <a:latin typeface="Calibri Light"/>
            </a:endParaRPr>
          </a:p>
        </p:txBody>
      </p:sp>
      <p:sp>
        <p:nvSpPr>
          <p:cNvPr id="5" name="Content Placeholder 4"/>
          <p:cNvSpPr>
            <a:spLocks noGrp="1"/>
          </p:cNvSpPr>
          <p:nvPr>
            <p:ph idx="1"/>
          </p:nvPr>
        </p:nvSpPr>
        <p:spPr/>
        <p:txBody>
          <a:bodyPr/>
          <a:lstStyle/>
          <a:p>
            <a:endParaRPr lang="en-US" dirty="0"/>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12</a:t>
            </a:fld>
            <a:endParaRPr lang="de-DE" altLang="de-DE">
              <a:latin typeface="Calibri Light"/>
            </a:endParaRPr>
          </a:p>
        </p:txBody>
      </p:sp>
      <p:graphicFrame>
        <p:nvGraphicFramePr>
          <p:cNvPr id="12" name="Group 75"/>
          <p:cNvGraphicFramePr>
            <a:graphicFrameLocks noGrp="1"/>
          </p:cNvGraphicFramePr>
          <p:nvPr>
            <p:extLst>
              <p:ext uri="{D42A27DB-BD31-4B8C-83A1-F6EECF244321}">
                <p14:modId xmlns:p14="http://schemas.microsoft.com/office/powerpoint/2010/main" val="2185723001"/>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000000"/>
                          </a:solidFill>
                          <a:effectLst/>
                          <a:latin typeface="Calibri Light"/>
                          <a:ea typeface="ＭＳ Ｐゴシック" charset="0"/>
                        </a:rPr>
                        <a:t>domínio</a:t>
                      </a:r>
                      <a:endParaRPr kumimoji="0" lang="de-DE" sz="2000" b="0" i="0" u="none" strike="noStrike" cap="none" normalizeH="0" baseline="0" dirty="0">
                        <a:ln>
                          <a:noFill/>
                        </a:ln>
                        <a:solidFill>
                          <a:srgbClr val="000000"/>
                        </a:solidFill>
                        <a:effectLst/>
                        <a:latin typeface="Calibri Light"/>
                        <a:ea typeface="ＭＳ Ｐゴシック"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example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Calibri Light"/>
                          <a:ea typeface="ＭＳ Ｐゴシック" charset="0"/>
                        </a:rPr>
                        <a:t>História</a:t>
                      </a:r>
                      <a:endParaRPr kumimoji="0" lang="de-DE" sz="1800" b="0" i="0" u="none" strike="noStrike" cap="none" normalizeH="0" baseline="0" dirty="0">
                        <a:ln>
                          <a:noFill/>
                        </a:ln>
                        <a:solidFill>
                          <a:srgbClr val="333333"/>
                        </a:solidFill>
                        <a:effectLst/>
                        <a:latin typeface="Calibri Light"/>
                        <a:ea typeface="ＭＳ Ｐゴシック"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1800" b="0" i="0" u="none" strike="noStrike" cap="none" normalizeH="0" baseline="0" dirty="0" err="1">
                          <a:ln>
                            <a:noFill/>
                          </a:ln>
                          <a:solidFill>
                            <a:srgbClr val="004992"/>
                          </a:solidFill>
                          <a:effectLst/>
                          <a:latin typeface="Calibri Light"/>
                          <a:ea typeface="MS PGothic" pitchFamily="34" charset="-128"/>
                        </a:rPr>
                        <a:t>Caça</a:t>
                      </a:r>
                      <a:r>
                        <a:rPr kumimoji="0" lang="en-US" sz="1800" b="0" i="0" u="none" strike="noStrike" cap="none" normalizeH="0" baseline="0" dirty="0">
                          <a:ln>
                            <a:noFill/>
                          </a:ln>
                          <a:solidFill>
                            <a:srgbClr val="004992"/>
                          </a:solidFill>
                          <a:effectLst/>
                          <a:latin typeface="Calibri Light"/>
                          <a:ea typeface="MS PGothic" pitchFamily="34" charset="-128"/>
                        </a:rPr>
                        <a:t> </a:t>
                      </a:r>
                      <a:r>
                        <a:rPr kumimoji="0" lang="en-US" sz="1800" b="0" i="0" u="none" strike="noStrike" cap="none" normalizeH="0" baseline="0" dirty="0" err="1">
                          <a:ln>
                            <a:noFill/>
                          </a:ln>
                          <a:solidFill>
                            <a:srgbClr val="004992"/>
                          </a:solidFill>
                          <a:effectLst/>
                          <a:latin typeface="Calibri Light"/>
                          <a:ea typeface="MS PGothic" pitchFamily="34" charset="-128"/>
                        </a:rPr>
                        <a:t>às</a:t>
                      </a:r>
                      <a:r>
                        <a:rPr kumimoji="0" lang="en-US" sz="1800" b="0" i="0" u="none" strike="noStrike" cap="none" normalizeH="0" baseline="0" dirty="0">
                          <a:ln>
                            <a:noFill/>
                          </a:ln>
                          <a:solidFill>
                            <a:srgbClr val="004992"/>
                          </a:solidFill>
                          <a:effectLst/>
                          <a:latin typeface="Calibri Light"/>
                          <a:ea typeface="MS PGothic" pitchFamily="34" charset="-128"/>
                        </a:rPr>
                        <a:t> </a:t>
                      </a:r>
                      <a:r>
                        <a:rPr kumimoji="0" lang="en-US" sz="1800" b="0" i="0" u="none" strike="noStrike" cap="none" normalizeH="0" baseline="0" dirty="0" err="1">
                          <a:ln>
                            <a:noFill/>
                          </a:ln>
                          <a:solidFill>
                            <a:srgbClr val="004992"/>
                          </a:solidFill>
                          <a:effectLst/>
                          <a:latin typeface="Calibri Light"/>
                          <a:ea typeface="MS PGothic" pitchFamily="34" charset="-128"/>
                        </a:rPr>
                        <a:t>bruxas</a:t>
                      </a:r>
                      <a:r>
                        <a:rPr kumimoji="0" lang="en-US" sz="1800" b="0" i="0" u="none" strike="noStrike" cap="none" normalizeH="0" baseline="0" dirty="0">
                          <a:ln>
                            <a:noFill/>
                          </a:ln>
                          <a:solidFill>
                            <a:srgbClr val="004992"/>
                          </a:solidFill>
                          <a:effectLst/>
                          <a:latin typeface="Calibri Light"/>
                          <a:ea typeface="MS PGothic" pitchFamily="34" charset="-128"/>
                        </a:rPr>
                        <a:t> </a:t>
                      </a:r>
                      <a:r>
                        <a:rPr kumimoji="0" lang="en-US" sz="1800" b="0" i="0" u="none" strike="noStrike" cap="none" normalizeH="0" baseline="0" dirty="0" err="1">
                          <a:ln>
                            <a:noFill/>
                          </a:ln>
                          <a:solidFill>
                            <a:srgbClr val="004992"/>
                          </a:solidFill>
                          <a:effectLst/>
                          <a:latin typeface="Calibri Light"/>
                          <a:ea typeface="MS PGothic" pitchFamily="34" charset="-128"/>
                        </a:rPr>
                        <a:t>nos</a:t>
                      </a:r>
                      <a:r>
                        <a:rPr kumimoji="0" lang="en-US" sz="1800" b="0" i="0" u="none" strike="noStrike" cap="none" normalizeH="0" baseline="0" dirty="0">
                          <a:ln>
                            <a:noFill/>
                          </a:ln>
                          <a:solidFill>
                            <a:srgbClr val="004992"/>
                          </a:solidFill>
                          <a:effectLst/>
                          <a:latin typeface="Calibri Light"/>
                          <a:ea typeface="MS PGothic" pitchFamily="34" charset="-128"/>
                        </a:rPr>
                        <a:t> tempo </a:t>
                      </a:r>
                      <a:r>
                        <a:rPr kumimoji="0" lang="en-US" sz="1800" b="0" i="0" u="none" strike="noStrike" cap="none" normalizeH="0" baseline="0" dirty="0" err="1">
                          <a:ln>
                            <a:noFill/>
                          </a:ln>
                          <a:solidFill>
                            <a:srgbClr val="004992"/>
                          </a:solidFill>
                          <a:effectLst/>
                          <a:latin typeface="Calibri Light"/>
                          <a:ea typeface="MS PGothic" pitchFamily="34" charset="-128"/>
                        </a:rPr>
                        <a:t>medievais</a:t>
                      </a:r>
                      <a:r>
                        <a:rPr kumimoji="0" lang="en-US" sz="1800" b="0" i="0" u="none" strike="noStrike" cap="none" normalizeH="0" baseline="0" dirty="0">
                          <a:ln>
                            <a:noFill/>
                          </a:ln>
                          <a:solidFill>
                            <a:srgbClr val="004992"/>
                          </a:solidFill>
                          <a:effectLst/>
                          <a:latin typeface="Calibri Light"/>
                          <a:ea typeface="MS PGothic" pitchFamily="34" charset="-128"/>
                        </a:rPr>
                        <a:t>: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ea typeface="MS PGothic" pitchFamily="34" charset="-128"/>
                        </a:rPr>
                        <a:t>As </a:t>
                      </a:r>
                      <a:r>
                        <a:rPr kumimoji="0" lang="en-US" sz="1800" b="0" i="0" u="none" strike="noStrike" cap="none" normalizeH="0" baseline="0" dirty="0" err="1">
                          <a:ln>
                            <a:noFill/>
                          </a:ln>
                          <a:solidFill>
                            <a:srgbClr val="333333"/>
                          </a:solidFill>
                          <a:effectLst/>
                          <a:latin typeface="Calibri Light"/>
                          <a:ea typeface="MS PGothic" pitchFamily="34" charset="-128"/>
                        </a:rPr>
                        <a:t>mulheres</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eram</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acusadas</a:t>
                      </a:r>
                      <a:r>
                        <a:rPr kumimoji="0" lang="en-US" sz="1800" b="0" i="0" u="none" strike="noStrike" cap="none" normalizeH="0" baseline="0" dirty="0">
                          <a:ln>
                            <a:noFill/>
                          </a:ln>
                          <a:solidFill>
                            <a:srgbClr val="333333"/>
                          </a:solidFill>
                          <a:effectLst/>
                          <a:latin typeface="Calibri Light"/>
                          <a:ea typeface="MS PGothic" pitchFamily="34" charset="-128"/>
                        </a:rPr>
                        <a:t> de ser </a:t>
                      </a:r>
                      <a:r>
                        <a:rPr kumimoji="0" lang="en-US" sz="1800" b="0" i="0" u="none" strike="noStrike" cap="none" normalizeH="0" baseline="0" dirty="0" err="1">
                          <a:ln>
                            <a:noFill/>
                          </a:ln>
                          <a:solidFill>
                            <a:srgbClr val="333333"/>
                          </a:solidFill>
                          <a:effectLst/>
                          <a:latin typeface="Calibri Light"/>
                          <a:ea typeface="MS PGothic" pitchFamily="34" charset="-128"/>
                        </a:rPr>
                        <a:t>bruxas</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simplesmente</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por</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serem</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idosas</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ou</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ruivas</a:t>
                      </a:r>
                      <a:r>
                        <a:rPr kumimoji="0" lang="en-US" sz="1800" b="0" i="0" u="none" strike="noStrike" cap="none" normalizeH="0" baseline="0" dirty="0">
                          <a:ln>
                            <a:noFill/>
                          </a:ln>
                          <a:solidFill>
                            <a:srgbClr val="333333"/>
                          </a:solidFill>
                          <a:effectLst/>
                          <a:latin typeface="Calibri Light"/>
                          <a:ea typeface="MS PGothic" pitchFamily="34" charset="-128"/>
                        </a:rPr>
                        <a:t>.</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en-US" sz="1800" b="0" i="0" u="none" strike="noStrike" cap="none" normalizeH="0" baseline="0" dirty="0">
                          <a:ln>
                            <a:noFill/>
                          </a:ln>
                          <a:solidFill>
                            <a:srgbClr val="004992"/>
                          </a:solidFill>
                          <a:effectLst/>
                          <a:latin typeface="Calibri Light"/>
                          <a:ea typeface="MS PGothic" pitchFamily="34" charset="-128"/>
                        </a:rPr>
                        <a:t>Era de McCarthy (EUA, 1950s):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ea typeface="MS PGothic" pitchFamily="34" charset="-128"/>
                        </a:rPr>
                        <a:t>A </a:t>
                      </a:r>
                      <a:r>
                        <a:rPr kumimoji="0" lang="en-US" sz="1800" b="0" i="0" u="none" strike="noStrike" cap="none" normalizeH="0" baseline="0" dirty="0" err="1">
                          <a:ln>
                            <a:noFill/>
                          </a:ln>
                          <a:solidFill>
                            <a:srgbClr val="333333"/>
                          </a:solidFill>
                          <a:effectLst/>
                          <a:latin typeface="Calibri Light"/>
                          <a:ea typeface="MS PGothic" pitchFamily="34" charset="-128"/>
                        </a:rPr>
                        <a:t>expressão</a:t>
                      </a:r>
                      <a:r>
                        <a:rPr kumimoji="0" lang="en-US" sz="1800" b="0" i="0" u="none" strike="noStrike" cap="none" normalizeH="0" baseline="0" dirty="0">
                          <a:ln>
                            <a:noFill/>
                          </a:ln>
                          <a:solidFill>
                            <a:srgbClr val="333333"/>
                          </a:solidFill>
                          <a:effectLst/>
                          <a:latin typeface="Calibri Light"/>
                          <a:ea typeface="MS PGothic" pitchFamily="34" charset="-128"/>
                        </a:rPr>
                        <a:t> de </a:t>
                      </a:r>
                      <a:r>
                        <a:rPr kumimoji="0" lang="en-US" sz="1800" b="0" i="0" u="none" strike="noStrike" cap="none" normalizeH="0" baseline="0" dirty="0" err="1">
                          <a:ln>
                            <a:noFill/>
                          </a:ln>
                          <a:solidFill>
                            <a:srgbClr val="333333"/>
                          </a:solidFill>
                          <a:effectLst/>
                          <a:latin typeface="Calibri Light"/>
                          <a:ea typeface="MS PGothic" pitchFamily="34" charset="-128"/>
                        </a:rPr>
                        <a:t>ideias</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liberais</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levou</a:t>
                      </a:r>
                      <a:r>
                        <a:rPr kumimoji="0" lang="en-US" sz="1800" b="0" i="0" u="none" strike="noStrike" cap="none" normalizeH="0" baseline="0" dirty="0">
                          <a:ln>
                            <a:noFill/>
                          </a:ln>
                          <a:solidFill>
                            <a:srgbClr val="333333"/>
                          </a:solidFill>
                          <a:effectLst/>
                          <a:latin typeface="Calibri Light"/>
                          <a:ea typeface="MS PGothic" pitchFamily="34" charset="-128"/>
                        </a:rPr>
                        <a:t> a falsas </a:t>
                      </a:r>
                      <a:r>
                        <a:rPr kumimoji="0" lang="en-US" sz="1800" b="0" i="0" u="none" strike="noStrike" cap="none" normalizeH="0" baseline="0" dirty="0" err="1">
                          <a:ln>
                            <a:noFill/>
                          </a:ln>
                          <a:solidFill>
                            <a:srgbClr val="333333"/>
                          </a:solidFill>
                          <a:effectLst/>
                          <a:latin typeface="Calibri Light"/>
                          <a:ea typeface="MS PGothic" pitchFamily="34" charset="-128"/>
                        </a:rPr>
                        <a:t>acusações</a:t>
                      </a:r>
                      <a:r>
                        <a:rPr kumimoji="0" lang="en-US" sz="1800" b="0" i="0" u="none" strike="noStrike" cap="none" normalizeH="0" baseline="0" dirty="0">
                          <a:ln>
                            <a:noFill/>
                          </a:ln>
                          <a:solidFill>
                            <a:srgbClr val="333333"/>
                          </a:solidFill>
                          <a:effectLst/>
                          <a:latin typeface="Calibri Light"/>
                          <a:ea typeface="MS PGothic" pitchFamily="34" charset="-128"/>
                        </a:rPr>
                        <a:t> (ser </a:t>
                      </a:r>
                      <a:r>
                        <a:rPr kumimoji="0" lang="en-US" sz="1800" b="0" i="0" u="none" strike="noStrike" cap="none" normalizeH="0" baseline="0" dirty="0" err="1">
                          <a:ln>
                            <a:noFill/>
                          </a:ln>
                          <a:solidFill>
                            <a:srgbClr val="333333"/>
                          </a:solidFill>
                          <a:effectLst/>
                          <a:latin typeface="Calibri Light"/>
                          <a:ea typeface="MS PGothic" pitchFamily="34" charset="-128"/>
                        </a:rPr>
                        <a:t>comunista</a:t>
                      </a:r>
                      <a:r>
                        <a:rPr kumimoji="0" lang="en-US" sz="1800" b="0" i="0" u="none" strike="noStrike" cap="none" normalizeH="0" baseline="0" dirty="0">
                          <a:ln>
                            <a:noFill/>
                          </a:ln>
                          <a:solidFill>
                            <a:srgbClr val="333333"/>
                          </a:solidFill>
                          <a:effectLst/>
                          <a:latin typeface="Calibri Light"/>
                          <a:ea typeface="MS PGothic" pitchFamily="34" charset="-128"/>
                        </a:rPr>
                        <a:t>).</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Calibri Light"/>
                          <a:ea typeface="ＭＳ Ｐゴシック" charset="0"/>
                        </a:rPr>
                        <a:t>Comunicação</a:t>
                      </a:r>
                      <a:r>
                        <a:rPr kumimoji="0" lang="de-DE" sz="1800" b="0" i="0" u="none" strike="noStrike" cap="none" normalizeH="0" baseline="0" dirty="0">
                          <a:ln>
                            <a:noFill/>
                          </a:ln>
                          <a:solidFill>
                            <a:srgbClr val="333333"/>
                          </a:solidFill>
                          <a:effectLst/>
                          <a:latin typeface="Calibri Light"/>
                          <a:ea typeface="ＭＳ Ｐゴシック" charset="0"/>
                        </a:rPr>
                        <a:t> social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6641" name="Text Box 24"/>
          <p:cNvSpPr txBox="1">
            <a:spLocks noChangeArrowheads="1"/>
          </p:cNvSpPr>
          <p:nvPr/>
        </p:nvSpPr>
        <p:spPr bwMode="auto">
          <a:xfrm>
            <a:off x="5305499" y="4563685"/>
            <a:ext cx="63770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en-US" altLang="de-DE" sz="1800" dirty="0" err="1">
                <a:solidFill>
                  <a:srgbClr val="333333"/>
                </a:solidFill>
                <a:latin typeface="Calibri Light"/>
              </a:rPr>
              <a:t>Em</a:t>
            </a:r>
            <a:r>
              <a:rPr lang="en-US" altLang="de-DE" sz="1800" dirty="0">
                <a:solidFill>
                  <a:srgbClr val="333333"/>
                </a:solidFill>
                <a:latin typeface="Calibri Light"/>
              </a:rPr>
              <a:t> 1938, o </a:t>
            </a:r>
            <a:r>
              <a:rPr lang="en-US" altLang="de-DE" sz="1800" dirty="0" err="1">
                <a:solidFill>
                  <a:srgbClr val="333333"/>
                </a:solidFill>
                <a:latin typeface="Calibri Light"/>
              </a:rPr>
              <a:t>relato</a:t>
            </a:r>
            <a:r>
              <a:rPr lang="en-US" altLang="de-DE" sz="1800" dirty="0">
                <a:solidFill>
                  <a:srgbClr val="333333"/>
                </a:solidFill>
                <a:latin typeface="Calibri Light"/>
              </a:rPr>
              <a:t> de </a:t>
            </a:r>
            <a:r>
              <a:rPr lang="en-US" altLang="de-DE" sz="1800" dirty="0" err="1">
                <a:solidFill>
                  <a:srgbClr val="333333"/>
                </a:solidFill>
                <a:latin typeface="Calibri Light"/>
              </a:rPr>
              <a:t>rádio</a:t>
            </a:r>
            <a:r>
              <a:rPr lang="en-US" altLang="de-DE" sz="1800" dirty="0">
                <a:solidFill>
                  <a:srgbClr val="333333"/>
                </a:solidFill>
                <a:latin typeface="Calibri Light"/>
              </a:rPr>
              <a:t> do </a:t>
            </a:r>
            <a:r>
              <a:rPr lang="en-US" altLang="de-DE" sz="1800" dirty="0" err="1">
                <a:solidFill>
                  <a:srgbClr val="333333"/>
                </a:solidFill>
                <a:latin typeface="Calibri Light"/>
              </a:rPr>
              <a:t>livro</a:t>
            </a:r>
            <a:r>
              <a:rPr lang="en-US" altLang="de-DE" sz="1800" dirty="0">
                <a:solidFill>
                  <a:srgbClr val="333333"/>
                </a:solidFill>
                <a:latin typeface="Calibri Light"/>
              </a:rPr>
              <a:t> </a:t>
            </a:r>
            <a:r>
              <a:rPr lang="en-US" altLang="de-DE" sz="1800" i="1" dirty="0">
                <a:solidFill>
                  <a:srgbClr val="333333"/>
                </a:solidFill>
                <a:latin typeface="Calibri Light"/>
              </a:rPr>
              <a:t>A Guerra dos </a:t>
            </a:r>
            <a:r>
              <a:rPr lang="en-US" altLang="de-DE" sz="1800" i="1" dirty="0" err="1">
                <a:solidFill>
                  <a:srgbClr val="333333"/>
                </a:solidFill>
                <a:latin typeface="Calibri Light"/>
              </a:rPr>
              <a:t>Mundos</a:t>
            </a:r>
            <a:r>
              <a:rPr lang="en-US" altLang="de-DE" sz="1800" dirty="0">
                <a:solidFill>
                  <a:srgbClr val="333333"/>
                </a:solidFill>
                <a:latin typeface="Calibri Light"/>
              </a:rPr>
              <a:t>, </a:t>
            </a:r>
            <a:r>
              <a:rPr lang="en-US" altLang="de-DE" sz="1800" dirty="0" err="1">
                <a:solidFill>
                  <a:srgbClr val="333333"/>
                </a:solidFill>
                <a:latin typeface="Calibri Light"/>
              </a:rPr>
              <a:t>causou</a:t>
            </a:r>
            <a:r>
              <a:rPr lang="en-US" altLang="de-DE" sz="1800" dirty="0">
                <a:solidFill>
                  <a:srgbClr val="333333"/>
                </a:solidFill>
                <a:latin typeface="Calibri Light"/>
              </a:rPr>
              <a:t> um </a:t>
            </a:r>
            <a:r>
              <a:rPr lang="en-US" altLang="de-DE" sz="1800" dirty="0" err="1">
                <a:solidFill>
                  <a:srgbClr val="333333"/>
                </a:solidFill>
                <a:latin typeface="Calibri Light"/>
              </a:rPr>
              <a:t>pânico</a:t>
            </a:r>
            <a:r>
              <a:rPr lang="en-US" altLang="de-DE" sz="1800" dirty="0">
                <a:solidFill>
                  <a:srgbClr val="333333"/>
                </a:solidFill>
                <a:latin typeface="Calibri Light"/>
              </a:rPr>
              <a:t> </a:t>
            </a:r>
            <a:r>
              <a:rPr lang="en-US" altLang="de-DE" sz="1800" dirty="0" err="1">
                <a:solidFill>
                  <a:srgbClr val="333333"/>
                </a:solidFill>
                <a:latin typeface="Calibri Light"/>
              </a:rPr>
              <a:t>em</a:t>
            </a:r>
            <a:r>
              <a:rPr lang="en-US" altLang="de-DE" sz="1800" dirty="0">
                <a:solidFill>
                  <a:srgbClr val="333333"/>
                </a:solidFill>
                <a:latin typeface="Calibri Light"/>
              </a:rPr>
              <a:t> </a:t>
            </a:r>
            <a:r>
              <a:rPr lang="en-US" altLang="de-DE" sz="1800" dirty="0" err="1">
                <a:solidFill>
                  <a:srgbClr val="333333"/>
                </a:solidFill>
                <a:latin typeface="Calibri Light"/>
              </a:rPr>
              <a:t>massa</a:t>
            </a:r>
            <a:r>
              <a:rPr lang="en-US" altLang="de-DE" sz="1800" dirty="0">
                <a:solidFill>
                  <a:srgbClr val="333333"/>
                </a:solidFill>
                <a:latin typeface="Calibri Light"/>
              </a:rPr>
              <a:t> </a:t>
            </a:r>
            <a:r>
              <a:rPr lang="en-US" altLang="de-DE" sz="1800" dirty="0" err="1">
                <a:solidFill>
                  <a:srgbClr val="333333"/>
                </a:solidFill>
                <a:latin typeface="Calibri Light"/>
              </a:rPr>
              <a:t>porque</a:t>
            </a:r>
            <a:r>
              <a:rPr lang="en-US" altLang="de-DE" sz="1800" dirty="0">
                <a:solidFill>
                  <a:srgbClr val="333333"/>
                </a:solidFill>
                <a:latin typeface="Calibri Light"/>
              </a:rPr>
              <a:t> as </a:t>
            </a:r>
            <a:r>
              <a:rPr lang="en-US" altLang="de-DE" sz="1800" dirty="0" err="1">
                <a:solidFill>
                  <a:srgbClr val="333333"/>
                </a:solidFill>
                <a:latin typeface="Calibri Light"/>
              </a:rPr>
              <a:t>pessoas</a:t>
            </a:r>
            <a:r>
              <a:rPr lang="en-US" altLang="de-DE" sz="1800" dirty="0">
                <a:solidFill>
                  <a:srgbClr val="333333"/>
                </a:solidFill>
                <a:latin typeface="Calibri Light"/>
              </a:rPr>
              <a:t> </a:t>
            </a:r>
            <a:r>
              <a:rPr lang="en-US" altLang="de-DE" sz="1800" dirty="0" err="1">
                <a:solidFill>
                  <a:srgbClr val="333333"/>
                </a:solidFill>
                <a:latin typeface="Calibri Light"/>
              </a:rPr>
              <a:t>acreditam</a:t>
            </a:r>
            <a:r>
              <a:rPr lang="en-US" altLang="de-DE" sz="1800" dirty="0">
                <a:solidFill>
                  <a:srgbClr val="333333"/>
                </a:solidFill>
                <a:latin typeface="Calibri Light"/>
              </a:rPr>
              <a:t> que era a </a:t>
            </a:r>
            <a:r>
              <a:rPr lang="en-US" altLang="de-DE" sz="1800" dirty="0" err="1">
                <a:solidFill>
                  <a:srgbClr val="333333"/>
                </a:solidFill>
                <a:latin typeface="Calibri Light"/>
              </a:rPr>
              <a:t>realidade</a:t>
            </a:r>
            <a:r>
              <a:rPr lang="en-US" altLang="de-DE" sz="1800" dirty="0">
                <a:solidFill>
                  <a:srgbClr val="333333"/>
                </a:solidFill>
                <a:latin typeface="Calibri Light"/>
              </a:rPr>
              <a:t>.</a:t>
            </a:r>
          </a:p>
          <a:p>
            <a:pPr eaLnBrk="1" hangingPunct="1">
              <a:spcBef>
                <a:spcPct val="0"/>
              </a:spcBef>
              <a:buClrTx/>
              <a:buFontTx/>
              <a:buNone/>
            </a:pPr>
            <a:endParaRPr lang="de-DE" altLang="de-DE" sz="1800" dirty="0">
              <a:solidFill>
                <a:srgbClr val="333333"/>
              </a:solidFill>
              <a:latin typeface="Calibri Light"/>
            </a:endParaRPr>
          </a:p>
          <a:p>
            <a:pPr eaLnBrk="1" hangingPunct="1">
              <a:spcBef>
                <a:spcPct val="0"/>
              </a:spcBef>
              <a:buClrTx/>
              <a:buFontTx/>
              <a:buNone/>
            </a:pPr>
            <a:r>
              <a:rPr lang="de-DE" altLang="de-DE" sz="1800" dirty="0">
                <a:solidFill>
                  <a:srgbClr val="004992"/>
                </a:solidFill>
                <a:latin typeface="Calibri Light"/>
              </a:rPr>
              <a:t>Falsa </a:t>
            </a:r>
            <a:r>
              <a:rPr lang="de-DE" altLang="de-DE" sz="1800" dirty="0" err="1">
                <a:solidFill>
                  <a:srgbClr val="004992"/>
                </a:solidFill>
                <a:latin typeface="Calibri Light"/>
              </a:rPr>
              <a:t>assunção</a:t>
            </a:r>
            <a:r>
              <a:rPr lang="de-DE" altLang="de-DE" sz="1800" dirty="0">
                <a:solidFill>
                  <a:srgbClr val="004992"/>
                </a:solidFill>
                <a:latin typeface="Calibri Light"/>
              </a:rPr>
              <a:t>: </a:t>
            </a:r>
            <a:r>
              <a:rPr lang="de-DE" altLang="de-DE" sz="1800" dirty="0">
                <a:solidFill>
                  <a:srgbClr val="333333"/>
                </a:solidFill>
                <a:latin typeface="Calibri Light"/>
              </a:rPr>
              <a:t>o </a:t>
            </a:r>
            <a:r>
              <a:rPr lang="de-DE" altLang="de-DE" sz="1800" dirty="0" err="1">
                <a:solidFill>
                  <a:srgbClr val="333333"/>
                </a:solidFill>
                <a:latin typeface="Calibri Light"/>
              </a:rPr>
              <a:t>que</a:t>
            </a:r>
            <a:r>
              <a:rPr lang="de-DE" altLang="de-DE" sz="1800" dirty="0">
                <a:solidFill>
                  <a:srgbClr val="333333"/>
                </a:solidFill>
                <a:latin typeface="Calibri Light"/>
              </a:rPr>
              <a:t> </a:t>
            </a:r>
            <a:r>
              <a:rPr lang="de-DE" altLang="de-DE" sz="1800" dirty="0" err="1">
                <a:solidFill>
                  <a:srgbClr val="333333"/>
                </a:solidFill>
                <a:latin typeface="Calibri Light"/>
              </a:rPr>
              <a:t>está</a:t>
            </a:r>
            <a:r>
              <a:rPr lang="de-DE" altLang="de-DE" sz="1800" dirty="0">
                <a:solidFill>
                  <a:srgbClr val="333333"/>
                </a:solidFill>
                <a:latin typeface="Calibri Light"/>
              </a:rPr>
              <a:t> na </a:t>
            </a:r>
            <a:r>
              <a:rPr lang="de-DE" altLang="de-DE" sz="1800" dirty="0" err="1">
                <a:solidFill>
                  <a:srgbClr val="333333"/>
                </a:solidFill>
                <a:latin typeface="Calibri Light"/>
              </a:rPr>
              <a:t>rádio</a:t>
            </a:r>
            <a:r>
              <a:rPr lang="de-DE" altLang="de-DE" sz="1800" dirty="0">
                <a:solidFill>
                  <a:srgbClr val="333333"/>
                </a:solidFill>
                <a:latin typeface="Calibri Light"/>
              </a:rPr>
              <a:t> </a:t>
            </a:r>
            <a:r>
              <a:rPr lang="de-DE" altLang="de-DE" sz="1800" dirty="0" err="1">
                <a:solidFill>
                  <a:srgbClr val="333333"/>
                </a:solidFill>
                <a:latin typeface="Calibri Light"/>
              </a:rPr>
              <a:t>é</a:t>
            </a:r>
            <a:r>
              <a:rPr lang="de-DE" altLang="de-DE" sz="1800" dirty="0">
                <a:solidFill>
                  <a:srgbClr val="333333"/>
                </a:solidFill>
                <a:latin typeface="Calibri Light"/>
              </a:rPr>
              <a:t> real</a:t>
            </a:r>
          </a:p>
        </p:txBody>
      </p:sp>
      <p:pic>
        <p:nvPicPr>
          <p:cNvPr id="13" name="Picture 72" descr="Jonathan Lehrfeld - flickr - War of the Worlds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9285" y="4545124"/>
            <a:ext cx="182514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8" name="Text Box 4"/>
          <p:cNvSpPr txBox="1">
            <a:spLocks noChangeArrowheads="1"/>
          </p:cNvSpPr>
          <p:nvPr/>
        </p:nvSpPr>
        <p:spPr bwMode="auto">
          <a:xfrm>
            <a:off x="408955" y="6187207"/>
            <a:ext cx="11376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600" dirty="0">
                <a:latin typeface="Calibri Light"/>
              </a:rPr>
              <a:t>(</a:t>
            </a:r>
            <a:r>
              <a:rPr lang="de-DE" altLang="de-DE" sz="1600" dirty="0" err="1">
                <a:latin typeface="Calibri Light"/>
              </a:rPr>
              <a:t>para</a:t>
            </a:r>
            <a:r>
              <a:rPr lang="de-DE" altLang="de-DE" sz="1600" dirty="0">
                <a:latin typeface="Calibri Light"/>
              </a:rPr>
              <a:t> um </a:t>
            </a:r>
            <a:r>
              <a:rPr lang="de-DE" altLang="de-DE" sz="1600" dirty="0" err="1">
                <a:latin typeface="Calibri Light"/>
              </a:rPr>
              <a:t>exercício</a:t>
            </a:r>
            <a:r>
              <a:rPr lang="de-DE" altLang="de-DE" sz="1600" dirty="0">
                <a:latin typeface="Calibri Light"/>
              </a:rPr>
              <a:t> </a:t>
            </a:r>
            <a:r>
              <a:rPr lang="de-DE" altLang="de-DE" sz="1600" dirty="0" err="1">
                <a:latin typeface="Calibri Light"/>
              </a:rPr>
              <a:t>alternativo</a:t>
            </a:r>
            <a:r>
              <a:rPr lang="de-DE" altLang="de-DE" sz="1600" dirty="0">
                <a:latin typeface="Calibri Light"/>
              </a:rPr>
              <a:t>, </a:t>
            </a:r>
            <a:r>
              <a:rPr lang="de-DE" altLang="de-DE" sz="1600" dirty="0" err="1">
                <a:latin typeface="Calibri Light"/>
              </a:rPr>
              <a:t>ver</a:t>
            </a:r>
            <a:r>
              <a:rPr lang="de-DE" altLang="de-DE" sz="1600" dirty="0">
                <a:latin typeface="Calibri Light"/>
              </a:rPr>
              <a:t> o </a:t>
            </a:r>
            <a:r>
              <a:rPr lang="de-DE" altLang="de-DE" sz="1600" dirty="0" err="1">
                <a:latin typeface="Calibri Light"/>
              </a:rPr>
              <a:t>fim</a:t>
            </a:r>
            <a:r>
              <a:rPr lang="de-DE" altLang="de-DE" sz="1600" dirty="0">
                <a:latin typeface="Calibri Light"/>
              </a:rPr>
              <a:t> da </a:t>
            </a:r>
            <a:r>
              <a:rPr lang="de-DE" altLang="de-DE" sz="1600" dirty="0" err="1">
                <a:latin typeface="Calibri Light"/>
              </a:rPr>
              <a:t>apresentação</a:t>
            </a:r>
            <a:r>
              <a:rPr lang="de-DE" altLang="de-DE" sz="1600" dirty="0">
                <a:latin typeface="Calibri Light"/>
              </a:rPr>
              <a:t>)</a:t>
            </a:r>
            <a:endParaRPr lang="en-US" altLang="de-DE" sz="1600" dirty="0">
              <a:latin typeface="Calibri Light"/>
            </a:endParaRPr>
          </a:p>
        </p:txBody>
      </p:sp>
      <p:sp>
        <p:nvSpPr>
          <p:cNvPr id="5" name="Title 4"/>
          <p:cNvSpPr>
            <a:spLocks noGrp="1"/>
          </p:cNvSpPr>
          <p:nvPr>
            <p:ph type="title"/>
          </p:nvPr>
        </p:nvSpPr>
        <p:spPr/>
        <p:txBody>
          <a:bodyPr/>
          <a:lstStyle/>
          <a:p>
            <a:r>
              <a:rPr lang="en-US" sz="3600" dirty="0" err="1"/>
              <a:t>Existem</a:t>
            </a:r>
            <a:r>
              <a:rPr lang="en-US" sz="3600" dirty="0"/>
              <a:t> </a:t>
            </a:r>
            <a:r>
              <a:rPr lang="en-US" sz="3600" dirty="0" err="1"/>
              <a:t>pistas</a:t>
            </a:r>
            <a:r>
              <a:rPr lang="en-US" sz="3600" dirty="0"/>
              <a:t> </a:t>
            </a:r>
            <a:r>
              <a:rPr lang="en-US" sz="3600" dirty="0" err="1"/>
              <a:t>na</a:t>
            </a:r>
            <a:r>
              <a:rPr lang="en-US" sz="3600" dirty="0"/>
              <a:t> nota de 1 </a:t>
            </a:r>
            <a:r>
              <a:rPr lang="en-US" sz="3600" dirty="0" err="1"/>
              <a:t>dólar</a:t>
            </a:r>
            <a:r>
              <a:rPr lang="en-US" sz="3600" dirty="0"/>
              <a:t> que </a:t>
            </a:r>
            <a:r>
              <a:rPr lang="en-US" sz="3600" dirty="0" err="1"/>
              <a:t>sugerem</a:t>
            </a:r>
            <a:r>
              <a:rPr lang="en-US" sz="3600" dirty="0"/>
              <a:t> que </a:t>
            </a:r>
            <a:r>
              <a:rPr lang="en-US" sz="3600" dirty="0" err="1"/>
              <a:t>os</a:t>
            </a:r>
            <a:r>
              <a:rPr lang="en-US" sz="3600" dirty="0"/>
              <a:t> EUA </a:t>
            </a:r>
            <a:r>
              <a:rPr lang="en-US" sz="3600" dirty="0" err="1"/>
              <a:t>foram</a:t>
            </a:r>
            <a:r>
              <a:rPr lang="en-US" sz="3600" dirty="0"/>
              <a:t> </a:t>
            </a:r>
            <a:r>
              <a:rPr lang="en-US" sz="3600" dirty="0" err="1"/>
              <a:t>infiltrados</a:t>
            </a:r>
            <a:r>
              <a:rPr lang="en-US" sz="3600" dirty="0"/>
              <a:t> </a:t>
            </a:r>
            <a:r>
              <a:rPr lang="en-US" sz="3600" dirty="0" err="1"/>
              <a:t>por</a:t>
            </a:r>
            <a:r>
              <a:rPr lang="en-US" sz="3600" dirty="0"/>
              <a:t> </a:t>
            </a:r>
            <a:r>
              <a:rPr lang="en-US" sz="3600" dirty="0" err="1"/>
              <a:t>sociedades</a:t>
            </a:r>
            <a:r>
              <a:rPr lang="en-US" sz="3600" dirty="0"/>
              <a:t> </a:t>
            </a:r>
            <a:r>
              <a:rPr lang="en-US" sz="3600" dirty="0" err="1"/>
              <a:t>secretas</a:t>
            </a:r>
            <a:r>
              <a:rPr lang="en-US" sz="3600" dirty="0"/>
              <a:t>?</a:t>
            </a:r>
            <a:br>
              <a:rPr lang="en-US" sz="3600" dirty="0"/>
            </a:br>
            <a:br>
              <a:rPr lang="en-US" dirty="0"/>
            </a:br>
            <a:r>
              <a:rPr lang="en-US" dirty="0"/>
              <a:t>– </a:t>
            </a:r>
            <a:r>
              <a:rPr lang="en-US" dirty="0" err="1"/>
              <a:t>Lendas</a:t>
            </a:r>
            <a:r>
              <a:rPr lang="en-US" dirty="0"/>
              <a:t> </a:t>
            </a:r>
            <a:r>
              <a:rPr lang="en-US" dirty="0" err="1"/>
              <a:t>urbanas</a:t>
            </a:r>
            <a:r>
              <a:rPr lang="en-US" dirty="0"/>
              <a:t> –</a:t>
            </a: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13</a:t>
            </a:fld>
            <a:endParaRPr lang="de-DE" altLang="de-DE">
              <a:latin typeface="Calibri Light"/>
            </a:endParaRPr>
          </a:p>
        </p:txBody>
      </p:sp>
      <p:pic>
        <p:nvPicPr>
          <p:cNvPr id="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53847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08955" y="1124744"/>
            <a:ext cx="11376000" cy="1274195"/>
          </a:xfrm>
        </p:spPr>
        <p:txBody>
          <a:bodyPr>
            <a:spAutoFit/>
          </a:bodyPr>
          <a:lstStyle/>
          <a:p>
            <a:r>
              <a:rPr lang="en-US" sz="3600" dirty="0" err="1"/>
              <a:t>Conclusões</a:t>
            </a:r>
            <a:r>
              <a:rPr lang="en-US" sz="3600" dirty="0"/>
              <a:t> </a:t>
            </a:r>
            <a:r>
              <a:rPr lang="en-US" sz="3600" dirty="0" err="1"/>
              <a:t>precipitadas</a:t>
            </a:r>
            <a:r>
              <a:rPr lang="en-US" sz="3600" dirty="0"/>
              <a:t> </a:t>
            </a:r>
            <a:r>
              <a:rPr lang="en-US" sz="3600" dirty="0" err="1"/>
              <a:t>em</a:t>
            </a:r>
            <a:r>
              <a:rPr lang="en-US" sz="3600" dirty="0"/>
              <a:t> </a:t>
            </a:r>
            <a:r>
              <a:rPr lang="en-US" sz="3600" dirty="0" err="1"/>
              <a:t>ação</a:t>
            </a:r>
            <a:br>
              <a:rPr lang="en-US" sz="3600" dirty="0"/>
            </a:br>
            <a:r>
              <a:rPr lang="en-US" sz="2800" dirty="0" err="1"/>
              <a:t>Existem</a:t>
            </a:r>
            <a:r>
              <a:rPr lang="en-US" sz="2800" dirty="0"/>
              <a:t> </a:t>
            </a:r>
            <a:r>
              <a:rPr lang="en-US" sz="2800" dirty="0" err="1"/>
              <a:t>pistas</a:t>
            </a:r>
            <a:r>
              <a:rPr lang="en-US" sz="2800" dirty="0"/>
              <a:t> </a:t>
            </a:r>
            <a:r>
              <a:rPr lang="en-US" sz="2800" dirty="0" err="1"/>
              <a:t>na</a:t>
            </a:r>
            <a:r>
              <a:rPr lang="en-US" sz="2800" dirty="0"/>
              <a:t> nota de 1 </a:t>
            </a:r>
            <a:r>
              <a:rPr lang="en-US" sz="2800" dirty="0" err="1"/>
              <a:t>dólar</a:t>
            </a:r>
            <a:r>
              <a:rPr lang="en-US" sz="2800" dirty="0"/>
              <a:t> que </a:t>
            </a:r>
            <a:r>
              <a:rPr lang="en-US" sz="2800" dirty="0" err="1"/>
              <a:t>sugerem</a:t>
            </a:r>
            <a:r>
              <a:rPr lang="en-US" sz="2800" dirty="0"/>
              <a:t> que </a:t>
            </a:r>
            <a:r>
              <a:rPr lang="en-US" sz="2800" dirty="0" err="1"/>
              <a:t>os</a:t>
            </a:r>
            <a:r>
              <a:rPr lang="en-US" sz="2800" dirty="0"/>
              <a:t> EUA </a:t>
            </a:r>
            <a:r>
              <a:rPr lang="en-US" sz="2800" dirty="0" err="1"/>
              <a:t>foram</a:t>
            </a:r>
            <a:r>
              <a:rPr lang="en-US" sz="2800" dirty="0"/>
              <a:t> </a:t>
            </a:r>
            <a:r>
              <a:rPr lang="en-US" sz="2800" dirty="0" err="1"/>
              <a:t>infiltrados</a:t>
            </a:r>
            <a:r>
              <a:rPr lang="en-US" sz="2800" dirty="0"/>
              <a:t> </a:t>
            </a:r>
            <a:r>
              <a:rPr lang="en-US" sz="2800" dirty="0" err="1"/>
              <a:t>por</a:t>
            </a:r>
            <a:r>
              <a:rPr lang="en-US" sz="2800" dirty="0"/>
              <a:t> </a:t>
            </a:r>
            <a:r>
              <a:rPr lang="en-US" sz="2800" dirty="0" err="1"/>
              <a:t>sociedades</a:t>
            </a:r>
            <a:r>
              <a:rPr lang="en-US" sz="2800" dirty="0"/>
              <a:t> </a:t>
            </a:r>
            <a:r>
              <a:rPr lang="en-US" sz="2800" dirty="0" err="1"/>
              <a:t>secretas</a:t>
            </a:r>
            <a:r>
              <a:rPr lang="en-US" sz="2800" dirty="0"/>
              <a:t>?</a:t>
            </a:r>
            <a:endParaRPr lang="en-US" dirty="0"/>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14</a:t>
            </a:fld>
            <a:endParaRPr lang="de-DE" altLang="de-DE">
              <a:latin typeface="Calibri Light"/>
            </a:endParaRPr>
          </a:p>
        </p:txBody>
      </p:sp>
      <p:graphicFrame>
        <p:nvGraphicFramePr>
          <p:cNvPr id="30" name="Group 38"/>
          <p:cNvGraphicFramePr>
            <a:graphicFrameLocks noGrp="1"/>
          </p:cNvGraphicFramePr>
          <p:nvPr>
            <p:extLst>
              <p:ext uri="{D42A27DB-BD31-4B8C-83A1-F6EECF244321}">
                <p14:modId xmlns:p14="http://schemas.microsoft.com/office/powerpoint/2010/main" val="534496518"/>
              </p:ext>
            </p:extLst>
          </p:nvPr>
        </p:nvGraphicFramePr>
        <p:xfrm>
          <a:off x="408955" y="2743200"/>
          <a:ext cx="11376000" cy="4038600"/>
        </p:xfrm>
        <a:graphic>
          <a:graphicData uri="http://schemas.openxmlformats.org/drawingml/2006/table">
            <a:tbl>
              <a:tblPr>
                <a:tableStyleId>{21E4AEA4-8DFA-4A89-87EB-49C32662AFE0}</a:tableStyleId>
              </a:tblPr>
              <a:tblGrid>
                <a:gridCol w="6152125">
                  <a:extLst>
                    <a:ext uri="{9D8B030D-6E8A-4147-A177-3AD203B41FA5}">
                      <a16:colId xmlns:a16="http://schemas.microsoft.com/office/drawing/2014/main" val="20000"/>
                    </a:ext>
                  </a:extLst>
                </a:gridCol>
                <a:gridCol w="5223875">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200" b="0" i="0" u="none" strike="noStrike" cap="none" normalizeH="0" baseline="0" dirty="0">
                          <a:ln>
                            <a:noFill/>
                          </a:ln>
                          <a:solidFill>
                            <a:srgbClr val="000000"/>
                          </a:solidFill>
                          <a:effectLst/>
                          <a:latin typeface="Calibri Light"/>
                          <a:ea typeface="ＭＳ Ｐゴシック" pitchFamily="34" charset="-128"/>
                        </a:rPr>
                        <a:t>A </a:t>
                      </a:r>
                      <a:r>
                        <a:rPr kumimoji="0" lang="de-DE" sz="2200" b="0" i="0" u="none" strike="noStrike" cap="none" normalizeH="0" baseline="0" dirty="0" err="1">
                          <a:ln>
                            <a:noFill/>
                          </a:ln>
                          <a:solidFill>
                            <a:srgbClr val="000000"/>
                          </a:solidFill>
                          <a:effectLst/>
                          <a:latin typeface="Calibri Light"/>
                          <a:ea typeface="ＭＳ Ｐゴシック" pitchFamily="34" charset="-128"/>
                        </a:rPr>
                        <a:t>favor</a:t>
                      </a:r>
                      <a:endParaRPr kumimoji="0" lang="de-DE" sz="2200" b="0" i="0" u="none" strike="noStrike" cap="none" normalizeH="0" baseline="0" dirty="0">
                        <a:ln>
                          <a:noFill/>
                        </a:ln>
                        <a:solidFill>
                          <a:srgbClr val="000000"/>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200" b="0" i="0" u="none" strike="noStrike" cap="none" normalizeH="0" baseline="0" dirty="0">
                          <a:ln>
                            <a:noFill/>
                          </a:ln>
                          <a:solidFill>
                            <a:srgbClr val="000000"/>
                          </a:solidFill>
                          <a:effectLst/>
                          <a:latin typeface="Calibri Light"/>
                          <a:ea typeface="ＭＳ Ｐゴシック" pitchFamily="34" charset="-128"/>
                        </a:rPr>
                        <a:t>“</a:t>
                      </a:r>
                      <a:r>
                        <a:rPr kumimoji="0" lang="de-DE" sz="2200" b="0" i="0" u="none" strike="noStrike" cap="none" normalizeH="0" baseline="0" dirty="0" err="1">
                          <a:ln>
                            <a:noFill/>
                          </a:ln>
                          <a:solidFill>
                            <a:srgbClr val="000000"/>
                          </a:solidFill>
                          <a:effectLst/>
                          <a:latin typeface="Calibri Light"/>
                          <a:ea typeface="ＭＳ Ｐゴシック" pitchFamily="34" charset="-128"/>
                        </a:rPr>
                        <a:t>Provas</a:t>
                      </a:r>
                      <a:r>
                        <a:rPr kumimoji="0" lang="de-DE" sz="2200" b="0" i="0" u="none" strike="noStrike" cap="none" normalizeH="0" baseline="0" dirty="0">
                          <a:ln>
                            <a:noFill/>
                          </a:ln>
                          <a:solidFill>
                            <a:srgbClr val="000000"/>
                          </a:solidFill>
                          <a:effectLst/>
                          <a:latin typeface="Calibri Light"/>
                          <a:ea typeface="ＭＳ Ｐゴシック" pitchFamily="34" charset="-128"/>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ea typeface="ＭＳ Ｐゴシック" pitchFamily="34" charset="-128"/>
                        </a:rPr>
                        <a:t>Figura</a:t>
                      </a:r>
                      <a:r>
                        <a:rPr kumimoji="0" lang="en-US" sz="1800" b="0" i="0" u="none" strike="noStrike" cap="none" normalizeH="0" baseline="0" dirty="0">
                          <a:ln>
                            <a:noFill/>
                          </a:ln>
                          <a:solidFill>
                            <a:srgbClr val="333333"/>
                          </a:solidFill>
                          <a:effectLst/>
                          <a:latin typeface="Calibri Light"/>
                          <a:ea typeface="ＭＳ Ｐゴシック" pitchFamily="34" charset="-128"/>
                        </a:rPr>
                        <a:t> 1: No verso, </a:t>
                      </a:r>
                      <a:r>
                        <a:rPr kumimoji="0" lang="en-US" sz="1800" b="0" i="0" u="none" strike="noStrike" cap="none" normalizeH="0" baseline="0" dirty="0" err="1">
                          <a:ln>
                            <a:noFill/>
                          </a:ln>
                          <a:solidFill>
                            <a:srgbClr val="333333"/>
                          </a:solidFill>
                          <a:effectLst/>
                          <a:latin typeface="Calibri Light"/>
                          <a:ea typeface="ＭＳ Ｐゴシック" pitchFamily="34" charset="-128"/>
                        </a:rPr>
                        <a:t>diferentes</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símbolos</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são</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mostrados</a:t>
                      </a:r>
                      <a:r>
                        <a:rPr kumimoji="0" lang="en-US" sz="1800" b="0" i="0" u="none" strike="noStrike" cap="none" normalizeH="0" baseline="0" dirty="0">
                          <a:ln>
                            <a:noFill/>
                          </a:ln>
                          <a:solidFill>
                            <a:srgbClr val="333333"/>
                          </a:solidFill>
                          <a:effectLst/>
                          <a:latin typeface="Calibri Light"/>
                          <a:ea typeface="ＭＳ Ｐゴシック" pitchFamily="34" charset="-128"/>
                        </a:rPr>
                        <a:t> 13 </a:t>
                      </a:r>
                      <a:r>
                        <a:rPr kumimoji="0" lang="en-US" sz="1800" b="0" i="0" u="none" strike="noStrike" cap="none" normalizeH="0" baseline="0" dirty="0" err="1">
                          <a:ln>
                            <a:noFill/>
                          </a:ln>
                          <a:solidFill>
                            <a:srgbClr val="333333"/>
                          </a:solidFill>
                          <a:effectLst/>
                          <a:latin typeface="Calibri Light"/>
                          <a:ea typeface="ＭＳ Ｐゴシック" pitchFamily="34" charset="-128"/>
                        </a:rPr>
                        <a:t>vezes</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cada</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riscas</a:t>
                      </a:r>
                      <a:r>
                        <a:rPr kumimoji="0" lang="en-US" sz="1800" b="0" i="0" u="none" strike="noStrike" cap="none" normalizeH="0" baseline="0" dirty="0">
                          <a:ln>
                            <a:noFill/>
                          </a:ln>
                          <a:solidFill>
                            <a:srgbClr val="333333"/>
                          </a:solidFill>
                          <a:effectLst/>
                          <a:latin typeface="Calibri Light"/>
                          <a:ea typeface="ＭＳ Ｐゴシック" pitchFamily="34" charset="-128"/>
                        </a:rPr>
                        <a:t> num escudo, </a:t>
                      </a:r>
                      <a:r>
                        <a:rPr kumimoji="0" lang="en-US" sz="1800" b="0" i="0" u="none" strike="noStrike" cap="none" normalizeH="0" baseline="0" dirty="0" err="1">
                          <a:ln>
                            <a:noFill/>
                          </a:ln>
                          <a:solidFill>
                            <a:srgbClr val="333333"/>
                          </a:solidFill>
                          <a:effectLst/>
                          <a:latin typeface="Calibri Light"/>
                          <a:ea typeface="ＭＳ Ｐゴシック" pitchFamily="34" charset="-128"/>
                        </a:rPr>
                        <a:t>folhas</a:t>
                      </a:r>
                      <a:r>
                        <a:rPr kumimoji="0" lang="en-US" sz="1800" b="0" i="0" u="none" strike="noStrike" cap="none" normalizeH="0" baseline="0" dirty="0">
                          <a:ln>
                            <a:noFill/>
                          </a:ln>
                          <a:solidFill>
                            <a:srgbClr val="333333"/>
                          </a:solidFill>
                          <a:effectLst/>
                          <a:latin typeface="Calibri Light"/>
                          <a:ea typeface="ＭＳ Ｐゴシック" pitchFamily="34" charset="-128"/>
                        </a:rPr>
                        <a:t> de </a:t>
                      </a:r>
                      <a:r>
                        <a:rPr kumimoji="0" lang="en-US" sz="1800" b="0" i="0" u="none" strike="noStrike" cap="none" normalizeH="0" baseline="0" dirty="0" err="1">
                          <a:ln>
                            <a:noFill/>
                          </a:ln>
                          <a:solidFill>
                            <a:srgbClr val="333333"/>
                          </a:solidFill>
                          <a:effectLst/>
                          <a:latin typeface="Calibri Light"/>
                          <a:ea typeface="ＭＳ Ｐゴシック" pitchFamily="34" charset="-128"/>
                        </a:rPr>
                        <a:t>oliveira</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flechas</a:t>
                      </a:r>
                      <a:r>
                        <a:rPr kumimoji="0" lang="en-US" sz="1800" b="0" i="0" u="none" strike="noStrike" cap="none" normalizeH="0" baseline="0" dirty="0">
                          <a:ln>
                            <a:noFill/>
                          </a:ln>
                          <a:solidFill>
                            <a:srgbClr val="333333"/>
                          </a:solidFill>
                          <a:effectLst/>
                          <a:latin typeface="Calibri Light"/>
                          <a:ea typeface="ＭＳ Ｐゴシック" pitchFamily="34" charset="-128"/>
                        </a:rPr>
                        <a:t>). 13 </a:t>
                      </a:r>
                      <a:r>
                        <a:rPr kumimoji="0" lang="en-US" sz="1800" b="0" i="0" u="none" strike="noStrike" cap="none" normalizeH="0" baseline="0" dirty="0" err="1">
                          <a:ln>
                            <a:noFill/>
                          </a:ln>
                          <a:solidFill>
                            <a:srgbClr val="333333"/>
                          </a:solidFill>
                          <a:effectLst/>
                          <a:latin typeface="Calibri Light"/>
                          <a:ea typeface="ＭＳ Ｐゴシック" pitchFamily="34" charset="-128"/>
                        </a:rPr>
                        <a:t>é</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por</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vezes</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por</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considerado</a:t>
                      </a:r>
                      <a:r>
                        <a:rPr kumimoji="0" lang="en-US" sz="1800" b="0" i="0" u="none" strike="noStrike" cap="none" normalizeH="0" baseline="0" dirty="0">
                          <a:ln>
                            <a:noFill/>
                          </a:ln>
                          <a:solidFill>
                            <a:srgbClr val="333333"/>
                          </a:solidFill>
                          <a:effectLst/>
                          <a:latin typeface="Calibri Light"/>
                          <a:ea typeface="ＭＳ Ｐゴシック" pitchFamily="34" charset="-128"/>
                        </a:rPr>
                        <a:t> um </a:t>
                      </a:r>
                      <a:r>
                        <a:rPr kumimoji="0" lang="en-US" sz="1800" b="0" i="0" u="none" strike="noStrike" cap="none" normalizeH="0" baseline="0" dirty="0" err="1">
                          <a:ln>
                            <a:noFill/>
                          </a:ln>
                          <a:solidFill>
                            <a:srgbClr val="333333"/>
                          </a:solidFill>
                          <a:effectLst/>
                          <a:latin typeface="Calibri Light"/>
                          <a:ea typeface="ＭＳ Ｐゴシック" pitchFamily="34" charset="-128"/>
                        </a:rPr>
                        <a:t>número</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satânico</a:t>
                      </a:r>
                      <a:r>
                        <a:rPr kumimoji="0" lang="en-US" sz="1800" b="0" i="0" u="none" strike="noStrike" cap="none" normalizeH="0" baseline="0" dirty="0">
                          <a:ln>
                            <a:noFill/>
                          </a:ln>
                          <a:solidFill>
                            <a:srgbClr val="333333"/>
                          </a:solidFill>
                          <a:effectLst/>
                          <a:latin typeface="Calibri Light"/>
                          <a:ea typeface="ＭＳ Ｐゴシック" pitchFamily="34" charset="-128"/>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ea typeface="ＭＳ Ｐゴシック" pitchFamily="34" charset="-128"/>
                        </a:rPr>
                        <a:t>Figura</a:t>
                      </a:r>
                      <a:r>
                        <a:rPr kumimoji="0" lang="en-US" sz="1800" b="0" i="0" u="none" strike="noStrike" cap="none" normalizeH="0" baseline="0" dirty="0">
                          <a:ln>
                            <a:noFill/>
                          </a:ln>
                          <a:solidFill>
                            <a:srgbClr val="333333"/>
                          </a:solidFill>
                          <a:effectLst/>
                          <a:latin typeface="Calibri Light"/>
                          <a:ea typeface="ＭＳ Ｐゴシック" pitchFamily="34" charset="-128"/>
                        </a:rPr>
                        <a:t> 2: </a:t>
                      </a:r>
                      <a:r>
                        <a:rPr kumimoji="0" lang="en-US" sz="1800" b="0" i="0" u="none" strike="noStrike" cap="none" normalizeH="0" baseline="0" dirty="0" err="1">
                          <a:ln>
                            <a:noFill/>
                          </a:ln>
                          <a:solidFill>
                            <a:srgbClr val="333333"/>
                          </a:solidFill>
                          <a:effectLst/>
                          <a:latin typeface="Calibri Light"/>
                          <a:ea typeface="ＭＳ Ｐゴシック" pitchFamily="34" charset="-128"/>
                        </a:rPr>
                        <a:t>Algumas</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pessoas</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argumentam</a:t>
                      </a:r>
                      <a:r>
                        <a:rPr kumimoji="0" lang="en-US" sz="1800" b="0" i="0" u="none" strike="noStrike" cap="none" normalizeH="0" baseline="0" dirty="0">
                          <a:ln>
                            <a:noFill/>
                          </a:ln>
                          <a:solidFill>
                            <a:srgbClr val="333333"/>
                          </a:solidFill>
                          <a:effectLst/>
                          <a:latin typeface="Calibri Light"/>
                          <a:ea typeface="ＭＳ Ｐゴシック" pitchFamily="34" charset="-128"/>
                        </a:rPr>
                        <a:t> que a nota </a:t>
                      </a:r>
                      <a:r>
                        <a:rPr kumimoji="0" lang="en-US" sz="1800" b="0" i="0" u="none" strike="noStrike" cap="none" normalizeH="0" baseline="0" dirty="0" err="1">
                          <a:ln>
                            <a:noFill/>
                          </a:ln>
                          <a:solidFill>
                            <a:srgbClr val="333333"/>
                          </a:solidFill>
                          <a:effectLst/>
                          <a:latin typeface="Calibri Light"/>
                          <a:ea typeface="ＭＳ Ｐゴシック" pitchFamily="34" charset="-128"/>
                        </a:rPr>
                        <a:t>não</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representa</a:t>
                      </a:r>
                      <a:r>
                        <a:rPr kumimoji="0" lang="en-US" sz="1800" b="0" i="0" u="none" strike="noStrike" cap="none" normalizeH="0" baseline="0" dirty="0">
                          <a:ln>
                            <a:noFill/>
                          </a:ln>
                          <a:solidFill>
                            <a:srgbClr val="333333"/>
                          </a:solidFill>
                          <a:effectLst/>
                          <a:latin typeface="Calibri Light"/>
                          <a:ea typeface="ＭＳ Ｐゴシック" pitchFamily="34" charset="-128"/>
                        </a:rPr>
                        <a:t> George Washington mas sim Adam </a:t>
                      </a:r>
                      <a:r>
                        <a:rPr kumimoji="0" lang="en-US" sz="1800" b="0" i="0" u="none" strike="noStrike" cap="none" normalizeH="0" baseline="0" dirty="0" err="1">
                          <a:ln>
                            <a:noFill/>
                          </a:ln>
                          <a:solidFill>
                            <a:srgbClr val="333333"/>
                          </a:solidFill>
                          <a:effectLst/>
                          <a:latin typeface="Calibri Light"/>
                          <a:ea typeface="ＭＳ Ｐゴシック" pitchFamily="34" charset="-128"/>
                        </a:rPr>
                        <a:t>Weishaupt</a:t>
                      </a:r>
                      <a:r>
                        <a:rPr kumimoji="0" lang="en-US" sz="1800" b="0" i="0" u="none" strike="noStrike" cap="none" normalizeH="0" baseline="0" dirty="0">
                          <a:ln>
                            <a:noFill/>
                          </a:ln>
                          <a:solidFill>
                            <a:srgbClr val="333333"/>
                          </a:solidFill>
                          <a:effectLst/>
                          <a:latin typeface="Calibri Light"/>
                          <a:ea typeface="ＭＳ Ｐゴシック" pitchFamily="34" charset="-128"/>
                        </a:rPr>
                        <a:t>, o </a:t>
                      </a:r>
                      <a:r>
                        <a:rPr kumimoji="0" lang="en-US" sz="1800" b="0" i="0" u="none" strike="noStrike" cap="none" normalizeH="0" baseline="0" dirty="0" err="1">
                          <a:ln>
                            <a:noFill/>
                          </a:ln>
                          <a:solidFill>
                            <a:srgbClr val="333333"/>
                          </a:solidFill>
                          <a:effectLst/>
                          <a:latin typeface="Calibri Light"/>
                          <a:ea typeface="ＭＳ Ｐゴシック" pitchFamily="34" charset="-128"/>
                        </a:rPr>
                        <a:t>fundador</a:t>
                      </a:r>
                      <a:r>
                        <a:rPr kumimoji="0" lang="en-US" sz="1800" b="0" i="0" u="none" strike="noStrike" cap="none" normalizeH="0" baseline="0" dirty="0">
                          <a:ln>
                            <a:noFill/>
                          </a:ln>
                          <a:solidFill>
                            <a:srgbClr val="333333"/>
                          </a:solidFill>
                          <a:effectLst/>
                          <a:latin typeface="Calibri Light"/>
                          <a:ea typeface="ＭＳ Ｐゴシック" pitchFamily="34" charset="-128"/>
                        </a:rPr>
                        <a:t> de </a:t>
                      </a:r>
                      <a:r>
                        <a:rPr kumimoji="0" lang="en-US" sz="1800" b="0" i="0" u="none" strike="noStrike" cap="none" normalizeH="0" baseline="0" dirty="0" err="1">
                          <a:ln>
                            <a:noFill/>
                          </a:ln>
                          <a:solidFill>
                            <a:srgbClr val="333333"/>
                          </a:solidFill>
                          <a:effectLst/>
                          <a:latin typeface="Calibri Light"/>
                          <a:ea typeface="ＭＳ Ｐゴシック" pitchFamily="34" charset="-128"/>
                        </a:rPr>
                        <a:t>uma</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sociedade</a:t>
                      </a:r>
                      <a:r>
                        <a:rPr kumimoji="0" lang="en-US" sz="1800" b="0" i="0" u="none" strike="noStrike" cap="none" normalizeH="0" baseline="0" dirty="0">
                          <a:ln>
                            <a:noFill/>
                          </a:ln>
                          <a:solidFill>
                            <a:srgbClr val="333333"/>
                          </a:solidFill>
                          <a:effectLst/>
                          <a:latin typeface="Calibri Light"/>
                          <a:ea typeface="ＭＳ Ｐゴシック" pitchFamily="34" charset="-128"/>
                        </a:rPr>
                        <a:t> secreta.</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ea typeface="ＭＳ Ｐゴシック" pitchFamily="34" charset="-128"/>
                        </a:rPr>
                        <a:t>Figura</a:t>
                      </a:r>
                      <a:r>
                        <a:rPr kumimoji="0" lang="en-US" sz="1800" b="0" i="0" u="none" strike="noStrike" cap="none" normalizeH="0" baseline="0" dirty="0">
                          <a:ln>
                            <a:noFill/>
                          </a:ln>
                          <a:solidFill>
                            <a:srgbClr val="333333"/>
                          </a:solidFill>
                          <a:effectLst/>
                          <a:latin typeface="Calibri Light"/>
                          <a:ea typeface="ＭＳ Ｐゴシック" pitchFamily="34" charset="-128"/>
                        </a:rPr>
                        <a:t> 3: No </a:t>
                      </a:r>
                      <a:r>
                        <a:rPr kumimoji="0" lang="pt-PT" sz="1800" b="0" i="0" u="none" strike="noStrike" cap="none" normalizeH="0" baseline="0" noProof="0" dirty="0">
                          <a:ln>
                            <a:noFill/>
                          </a:ln>
                          <a:solidFill>
                            <a:srgbClr val="333333"/>
                          </a:solidFill>
                          <a:effectLst/>
                          <a:latin typeface="Calibri Light"/>
                          <a:ea typeface="ＭＳ Ｐゴシック" pitchFamily="34" charset="-128"/>
                        </a:rPr>
                        <a:t>canto</a:t>
                      </a:r>
                      <a:r>
                        <a:rPr kumimoji="0" lang="en-US" sz="1800" b="0" i="0" u="none" strike="noStrike" cap="none" normalizeH="0" baseline="0" dirty="0">
                          <a:ln>
                            <a:noFill/>
                          </a:ln>
                          <a:solidFill>
                            <a:srgbClr val="333333"/>
                          </a:solidFill>
                          <a:effectLst/>
                          <a:latin typeface="Calibri Light"/>
                          <a:ea typeface="ＭＳ Ｐゴシック" pitchFamily="34" charset="-128"/>
                        </a:rPr>
                        <a:t> superior </a:t>
                      </a:r>
                      <a:r>
                        <a:rPr kumimoji="0" lang="en-US" sz="1800" b="0" i="0" u="none" strike="noStrike" cap="none" normalizeH="0" baseline="0" dirty="0" err="1">
                          <a:ln>
                            <a:noFill/>
                          </a:ln>
                          <a:solidFill>
                            <a:srgbClr val="333333"/>
                          </a:solidFill>
                          <a:effectLst/>
                          <a:latin typeface="Calibri Light"/>
                          <a:ea typeface="ＭＳ Ｐゴシック" pitchFamily="34" charset="-128"/>
                        </a:rPr>
                        <a:t>direito</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uma</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pequena</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coruja</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está</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escondida</a:t>
                      </a:r>
                      <a:r>
                        <a:rPr kumimoji="0" lang="en-US" sz="1800" b="0" i="0" u="none" strike="noStrike" cap="none" normalizeH="0" baseline="0" dirty="0">
                          <a:ln>
                            <a:noFill/>
                          </a:ln>
                          <a:solidFill>
                            <a:srgbClr val="333333"/>
                          </a:solidFill>
                          <a:effectLst/>
                          <a:latin typeface="Calibri Light"/>
                          <a:ea typeface="ＭＳ Ｐゴシック" pitchFamily="34" charset="-128"/>
                        </a:rPr>
                        <a:t>, visto </a:t>
                      </a:r>
                      <a:r>
                        <a:rPr kumimoji="0" lang="en-US" sz="1800" b="0" i="0" u="none" strike="noStrike" cap="none" normalizeH="0" baseline="0" dirty="0" err="1">
                          <a:ln>
                            <a:noFill/>
                          </a:ln>
                          <a:solidFill>
                            <a:srgbClr val="333333"/>
                          </a:solidFill>
                          <a:effectLst/>
                          <a:latin typeface="Calibri Light"/>
                          <a:ea typeface="ＭＳ Ｐゴシック" pitchFamily="34" charset="-128"/>
                        </a:rPr>
                        <a:t>por</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alguns</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como</a:t>
                      </a:r>
                      <a:r>
                        <a:rPr kumimoji="0" lang="en-US" sz="1800" b="0" i="0" u="none" strike="noStrike" cap="none" normalizeH="0" baseline="0" dirty="0">
                          <a:ln>
                            <a:noFill/>
                          </a:ln>
                          <a:solidFill>
                            <a:srgbClr val="333333"/>
                          </a:solidFill>
                          <a:effectLst/>
                          <a:latin typeface="Calibri Light"/>
                          <a:ea typeface="ＭＳ Ｐゴシック" pitchFamily="34" charset="-128"/>
                        </a:rPr>
                        <a:t> um </a:t>
                      </a:r>
                      <a:r>
                        <a:rPr kumimoji="0" lang="en-US" sz="1800" b="0" i="0" u="none" strike="noStrike" cap="none" normalizeH="0" baseline="0" dirty="0" err="1">
                          <a:ln>
                            <a:noFill/>
                          </a:ln>
                          <a:solidFill>
                            <a:srgbClr val="333333"/>
                          </a:solidFill>
                          <a:effectLst/>
                          <a:latin typeface="Calibri Light"/>
                          <a:ea typeface="ＭＳ Ｐゴシック" pitchFamily="34" charset="-128"/>
                        </a:rPr>
                        <a:t>símbolo</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satânico</a:t>
                      </a:r>
                      <a:r>
                        <a:rPr kumimoji="0" lang="en-US" sz="1800" b="0" i="0" u="none" strike="noStrike" cap="none" normalizeH="0" baseline="0" dirty="0">
                          <a:ln>
                            <a:noFill/>
                          </a:ln>
                          <a:solidFill>
                            <a:srgbClr val="333333"/>
                          </a:solidFill>
                          <a:effectLst/>
                          <a:latin typeface="Calibri Light"/>
                          <a:ea typeface="ＭＳ Ｐゴシック" pitchFamily="34" charset="-128"/>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ea typeface="ＭＳ Ｐゴシック" pitchFamily="34" charset="-128"/>
                        </a:rPr>
                        <a:t>Figura</a:t>
                      </a:r>
                      <a:r>
                        <a:rPr kumimoji="0" lang="en-US" sz="1800" b="0" i="0" u="none" strike="noStrike" cap="none" normalizeH="0" baseline="0" dirty="0">
                          <a:ln>
                            <a:noFill/>
                          </a:ln>
                          <a:solidFill>
                            <a:srgbClr val="333333"/>
                          </a:solidFill>
                          <a:effectLst/>
                          <a:latin typeface="Calibri Light"/>
                          <a:ea typeface="ＭＳ Ｐゴシック" pitchFamily="34" charset="-128"/>
                        </a:rPr>
                        <a:t> 4: A </a:t>
                      </a:r>
                      <a:r>
                        <a:rPr kumimoji="0" lang="en-US" sz="1800" b="0" i="0" u="none" strike="noStrike" cap="none" normalizeH="0" baseline="0" dirty="0" err="1">
                          <a:ln>
                            <a:noFill/>
                          </a:ln>
                          <a:solidFill>
                            <a:srgbClr val="333333"/>
                          </a:solidFill>
                          <a:effectLst/>
                          <a:latin typeface="Calibri Light"/>
                          <a:ea typeface="ＭＳ Ｐゴシック" pitchFamily="34" charset="-128"/>
                        </a:rPr>
                        <a:t>pirâmide</a:t>
                      </a:r>
                      <a:r>
                        <a:rPr kumimoji="0" lang="en-US" sz="1800" b="0" i="0" u="none" strike="noStrike" cap="none" normalizeH="0" baseline="0" dirty="0">
                          <a:ln>
                            <a:noFill/>
                          </a:ln>
                          <a:solidFill>
                            <a:srgbClr val="333333"/>
                          </a:solidFill>
                          <a:effectLst/>
                          <a:latin typeface="Calibri Light"/>
                          <a:ea typeface="ＭＳ Ｐゴシック" pitchFamily="34" charset="-128"/>
                        </a:rPr>
                        <a:t> no verso </a:t>
                      </a:r>
                      <a:r>
                        <a:rPr kumimoji="0" lang="en-US" sz="1800" b="0" i="0" u="none" strike="noStrike" cap="none" normalizeH="0" baseline="0" dirty="0" err="1">
                          <a:ln>
                            <a:noFill/>
                          </a:ln>
                          <a:solidFill>
                            <a:srgbClr val="333333"/>
                          </a:solidFill>
                          <a:effectLst/>
                          <a:latin typeface="Calibri Light"/>
                          <a:ea typeface="ＭＳ Ｐゴシック" pitchFamily="34" charset="-128"/>
                        </a:rPr>
                        <a:t>pode</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representar</a:t>
                      </a:r>
                      <a:r>
                        <a:rPr kumimoji="0" lang="en-US" sz="1800" b="0" i="0" u="none" strike="noStrike" cap="none" normalizeH="0" baseline="0" dirty="0">
                          <a:ln>
                            <a:noFill/>
                          </a:ln>
                          <a:solidFill>
                            <a:srgbClr val="333333"/>
                          </a:solidFill>
                          <a:effectLst/>
                          <a:latin typeface="Calibri Light"/>
                          <a:ea typeface="ＭＳ Ｐゴシック" pitchFamily="34" charset="-128"/>
                        </a:rPr>
                        <a:t> um </a:t>
                      </a:r>
                      <a:r>
                        <a:rPr kumimoji="0" lang="en-US" sz="1800" b="0" i="0" u="none" strike="noStrike" cap="none" normalizeH="0" baseline="0" dirty="0" err="1">
                          <a:ln>
                            <a:noFill/>
                          </a:ln>
                          <a:solidFill>
                            <a:srgbClr val="333333"/>
                          </a:solidFill>
                          <a:effectLst/>
                          <a:latin typeface="Calibri Light"/>
                          <a:ea typeface="ＭＳ Ｐゴシック" pitchFamily="34" charset="-128"/>
                        </a:rPr>
                        <a:t>símbolo</a:t>
                      </a:r>
                      <a:r>
                        <a:rPr kumimoji="0" lang="en-US" sz="1800" b="0" i="0" u="none" strike="noStrike" cap="none" normalizeH="0" baseline="0" dirty="0">
                          <a:ln>
                            <a:noFill/>
                          </a:ln>
                          <a:solidFill>
                            <a:srgbClr val="333333"/>
                          </a:solidFill>
                          <a:effectLst/>
                          <a:latin typeface="Calibri Light"/>
                          <a:ea typeface="ＭＳ Ｐゴシック" pitchFamily="34" charset="-128"/>
                        </a:rPr>
                        <a:t> da </a:t>
                      </a:r>
                      <a:r>
                        <a:rPr kumimoji="0" lang="en-US" sz="1800" b="0" i="0" u="none" strike="noStrike" cap="none" normalizeH="0" baseline="0" dirty="0" err="1">
                          <a:ln>
                            <a:noFill/>
                          </a:ln>
                          <a:solidFill>
                            <a:srgbClr val="333333"/>
                          </a:solidFill>
                          <a:effectLst/>
                          <a:latin typeface="Calibri Light"/>
                          <a:ea typeface="ＭＳ Ｐゴシック" pitchFamily="34" charset="-128"/>
                        </a:rPr>
                        <a:t>Maçonaria</a:t>
                      </a:r>
                      <a:r>
                        <a:rPr kumimoji="0" lang="en-US" sz="1800" b="0" i="0" u="none" strike="noStrike" cap="none" normalizeH="0" baseline="0" dirty="0">
                          <a:ln>
                            <a:noFill/>
                          </a:ln>
                          <a:solidFill>
                            <a:srgbClr val="333333"/>
                          </a:solidFill>
                          <a:effectLst/>
                          <a:latin typeface="Calibri Light"/>
                          <a:ea typeface="ＭＳ Ｐゴシック" pitchFamily="34" charset="-128"/>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32" name="Caption_29"/>
          <p:cNvSpPr txBox="1">
            <a:spLocks noChangeArrowheads="1"/>
          </p:cNvSpPr>
          <p:nvPr/>
        </p:nvSpPr>
        <p:spPr bwMode="auto">
          <a:xfrm>
            <a:off x="6999296"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1</a:t>
            </a:r>
          </a:p>
        </p:txBody>
      </p:sp>
      <p:sp>
        <p:nvSpPr>
          <p:cNvPr id="33" name="Caption_26"/>
          <p:cNvSpPr txBox="1">
            <a:spLocks noChangeArrowheads="1"/>
          </p:cNvSpPr>
          <p:nvPr/>
        </p:nvSpPr>
        <p:spPr bwMode="auto">
          <a:xfrm>
            <a:off x="9693304"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2</a:t>
            </a:r>
          </a:p>
        </p:txBody>
      </p:sp>
      <p:sp>
        <p:nvSpPr>
          <p:cNvPr id="34" name="Caption_28"/>
          <p:cNvSpPr txBox="1">
            <a:spLocks noChangeArrowheads="1"/>
          </p:cNvSpPr>
          <p:nvPr/>
        </p:nvSpPr>
        <p:spPr bwMode="auto">
          <a:xfrm>
            <a:off x="6967863"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3</a:t>
            </a:r>
          </a:p>
        </p:txBody>
      </p:sp>
      <p:sp>
        <p:nvSpPr>
          <p:cNvPr id="35" name="Caption_27"/>
          <p:cNvSpPr txBox="1">
            <a:spLocks noChangeArrowheads="1"/>
          </p:cNvSpPr>
          <p:nvPr/>
        </p:nvSpPr>
        <p:spPr bwMode="auto">
          <a:xfrm>
            <a:off x="9643527"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4</a:t>
            </a:r>
          </a:p>
        </p:txBody>
      </p:sp>
      <p:pic>
        <p:nvPicPr>
          <p:cNvPr id="37" name="Picture 39" descr="NYC - Metropolitan Museum of Art - Gilbert Stuart's George Washington - wallyg -flickr - 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93304"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24" descr="Ey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43527" y="5203616"/>
            <a:ext cx="1051102"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21" descr="ow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7863" y="5203616"/>
            <a:ext cx="1463040"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99296"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AutoShape 43"/>
          <p:cNvSpPr>
            <a:spLocks noChangeArrowheads="1"/>
          </p:cNvSpPr>
          <p:nvPr/>
        </p:nvSpPr>
        <p:spPr bwMode="auto">
          <a:xfrm>
            <a:off x="7424015" y="5215056"/>
            <a:ext cx="365760" cy="365760"/>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264202-E57F-3C68-2A12-FDC81F8D955B}"/>
            </a:ext>
          </a:extLst>
        </p:cNvPr>
        <p:cNvGrpSpPr/>
        <p:nvPr/>
      </p:nvGrpSpPr>
      <p:grpSpPr>
        <a:xfrm>
          <a:off x="0" y="0"/>
          <a:ext cx="0" cy="0"/>
          <a:chOff x="0" y="0"/>
          <a:chExt cx="0" cy="0"/>
        </a:xfrm>
      </p:grpSpPr>
      <p:sp>
        <p:nvSpPr>
          <p:cNvPr id="3" name="Footer Placeholder 2">
            <a:extLst>
              <a:ext uri="{FF2B5EF4-FFF2-40B4-BE49-F238E27FC236}">
                <a16:creationId xmlns:a16="http://schemas.microsoft.com/office/drawing/2014/main" id="{0F88C624-23FC-559D-8280-603AB4403BA6}"/>
              </a:ext>
            </a:extLst>
          </p:cNvPr>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a:extLst>
              <a:ext uri="{FF2B5EF4-FFF2-40B4-BE49-F238E27FC236}">
                <a16:creationId xmlns:a16="http://schemas.microsoft.com/office/drawing/2014/main" id="{6FA68D90-892C-9B5C-D857-57B00AAAB42B}"/>
              </a:ext>
            </a:extLst>
          </p:cNvPr>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15</a:t>
            </a:fld>
            <a:endParaRPr lang="de-DE" altLang="de-DE">
              <a:latin typeface="Calibri Light"/>
            </a:endParaRPr>
          </a:p>
        </p:txBody>
      </p:sp>
      <p:graphicFrame>
        <p:nvGraphicFramePr>
          <p:cNvPr id="6" name="Group 38">
            <a:extLst>
              <a:ext uri="{FF2B5EF4-FFF2-40B4-BE49-F238E27FC236}">
                <a16:creationId xmlns:a16="http://schemas.microsoft.com/office/drawing/2014/main" id="{88D718F3-CDE5-D2DC-5F55-6B6D61EAFFA7}"/>
              </a:ext>
            </a:extLst>
          </p:cNvPr>
          <p:cNvGraphicFramePr>
            <a:graphicFrameLocks noGrp="1"/>
          </p:cNvGraphicFramePr>
          <p:nvPr>
            <p:extLst>
              <p:ext uri="{D42A27DB-BD31-4B8C-83A1-F6EECF244321}">
                <p14:modId xmlns:p14="http://schemas.microsoft.com/office/powerpoint/2010/main" val="2752055474"/>
              </p:ext>
            </p:extLst>
          </p:nvPr>
        </p:nvGraphicFramePr>
        <p:xfrm>
          <a:off x="400799" y="2745814"/>
          <a:ext cx="11376000" cy="4030668"/>
        </p:xfrm>
        <a:graphic>
          <a:graphicData uri="http://schemas.openxmlformats.org/drawingml/2006/table">
            <a:tbl>
              <a:tblPr>
                <a:tableStyleId>{21E4AEA4-8DFA-4A89-87EB-49C32662AFE0}</a:tableStyleId>
              </a:tblPr>
              <a:tblGrid>
                <a:gridCol w="6152125">
                  <a:extLst>
                    <a:ext uri="{9D8B030D-6E8A-4147-A177-3AD203B41FA5}">
                      <a16:colId xmlns:a16="http://schemas.microsoft.com/office/drawing/2014/main" val="20000"/>
                    </a:ext>
                  </a:extLst>
                </a:gridCol>
                <a:gridCol w="5223875">
                  <a:extLst>
                    <a:ext uri="{9D8B030D-6E8A-4147-A177-3AD203B41FA5}">
                      <a16:colId xmlns:a16="http://schemas.microsoft.com/office/drawing/2014/main" val="20001"/>
                    </a:ext>
                  </a:extLst>
                </a:gridCol>
              </a:tblGrid>
              <a:tr h="432075">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200" b="0" i="0" u="none" strike="noStrike" cap="none" normalizeH="0" baseline="0" dirty="0">
                          <a:ln>
                            <a:noFill/>
                          </a:ln>
                          <a:solidFill>
                            <a:srgbClr val="000000"/>
                          </a:solidFill>
                          <a:effectLst/>
                          <a:latin typeface="Calibri Light"/>
                          <a:ea typeface="ＭＳ Ｐゴシック" pitchFamily="34" charset="-128"/>
                        </a:rPr>
                        <a:t>Contra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200" b="0" i="0" u="none" strike="noStrike" cap="none" normalizeH="0" baseline="0" dirty="0">
                          <a:ln>
                            <a:noFill/>
                          </a:ln>
                          <a:solidFill>
                            <a:srgbClr val="000000"/>
                          </a:solidFill>
                          <a:effectLst/>
                          <a:latin typeface="Calibri Light"/>
                          <a:ea typeface="ＭＳ Ｐゴシック" pitchFamily="34" charset="-128"/>
                        </a:rPr>
                        <a:t>“</a:t>
                      </a:r>
                      <a:r>
                        <a:rPr kumimoji="0" lang="de-DE" sz="2200" b="0" i="0" u="none" strike="noStrike" cap="none" normalizeH="0" baseline="0" dirty="0" err="1">
                          <a:ln>
                            <a:noFill/>
                          </a:ln>
                          <a:solidFill>
                            <a:srgbClr val="000000"/>
                          </a:solidFill>
                          <a:effectLst/>
                          <a:latin typeface="Calibri Light"/>
                          <a:ea typeface="ＭＳ Ｐゴシック" pitchFamily="34" charset="-128"/>
                        </a:rPr>
                        <a:t>Provas</a:t>
                      </a:r>
                      <a:r>
                        <a:rPr kumimoji="0" lang="de-DE" sz="2200" b="0" i="0" u="none" strike="noStrike" cap="none" normalizeH="0" baseline="0" dirty="0">
                          <a:ln>
                            <a:noFill/>
                          </a:ln>
                          <a:solidFill>
                            <a:srgbClr val="000000"/>
                          </a:solidFill>
                          <a:effectLst/>
                          <a:latin typeface="Calibri Light"/>
                          <a:ea typeface="ＭＳ Ｐゴシック" pitchFamily="34" charset="-128"/>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98593">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ea typeface="ＭＳ Ｐゴシック" pitchFamily="34" charset="-128"/>
                        </a:rPr>
                        <a:t>Figura</a:t>
                      </a:r>
                      <a:r>
                        <a:rPr kumimoji="0" lang="en-US" sz="1800" b="0" i="0" u="none" strike="noStrike" cap="none" normalizeH="0" baseline="0" dirty="0">
                          <a:ln>
                            <a:noFill/>
                          </a:ln>
                          <a:solidFill>
                            <a:srgbClr val="333333"/>
                          </a:solidFill>
                          <a:effectLst/>
                          <a:latin typeface="Calibri Light"/>
                          <a:ea typeface="ＭＳ Ｐゴシック" pitchFamily="34" charset="-128"/>
                        </a:rPr>
                        <a:t> 1: </a:t>
                      </a:r>
                      <a:r>
                        <a:rPr kumimoji="0" lang="en-US" sz="1800" b="0" i="0" u="none" strike="noStrike" cap="none" normalizeH="0" baseline="0" dirty="0" err="1">
                          <a:ln>
                            <a:noFill/>
                          </a:ln>
                          <a:solidFill>
                            <a:srgbClr val="333333"/>
                          </a:solidFill>
                          <a:effectLst/>
                          <a:latin typeface="Calibri Light"/>
                          <a:ea typeface="ＭＳ Ｐゴシック" pitchFamily="34" charset="-128"/>
                        </a:rPr>
                        <a:t>Inicialmente</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existiam</a:t>
                      </a:r>
                      <a:r>
                        <a:rPr kumimoji="0" lang="en-US" sz="1800" b="0" i="0" u="none" strike="noStrike" cap="none" normalizeH="0" baseline="0" dirty="0">
                          <a:ln>
                            <a:noFill/>
                          </a:ln>
                          <a:solidFill>
                            <a:srgbClr val="333333"/>
                          </a:solidFill>
                          <a:effectLst/>
                          <a:latin typeface="Calibri Light"/>
                          <a:ea typeface="ＭＳ Ｐゴシック" pitchFamily="34" charset="-128"/>
                        </a:rPr>
                        <a:t> 13 </a:t>
                      </a:r>
                      <a:r>
                        <a:rPr kumimoji="0" lang="en-US" sz="1800" b="0" i="0" u="none" strike="noStrike" cap="none" normalizeH="0" baseline="0" dirty="0" err="1">
                          <a:ln>
                            <a:noFill/>
                          </a:ln>
                          <a:solidFill>
                            <a:srgbClr val="333333"/>
                          </a:solidFill>
                          <a:effectLst/>
                          <a:latin typeface="Calibri Light"/>
                          <a:ea typeface="ＭＳ Ｐゴシック" pitchFamily="34" charset="-128"/>
                        </a:rPr>
                        <a:t>estados</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daí</a:t>
                      </a:r>
                      <a:r>
                        <a:rPr kumimoji="0" lang="en-US" sz="1800" b="0" i="0" u="none" strike="noStrike" cap="none" normalizeH="0" baseline="0" dirty="0">
                          <a:ln>
                            <a:noFill/>
                          </a:ln>
                          <a:solidFill>
                            <a:srgbClr val="333333"/>
                          </a:solidFill>
                          <a:effectLst/>
                          <a:latin typeface="Calibri Light"/>
                          <a:ea typeface="ＭＳ Ｐゴシック" pitchFamily="34" charset="-128"/>
                        </a:rPr>
                        <a:t> o </a:t>
                      </a:r>
                      <a:r>
                        <a:rPr kumimoji="0" lang="en-US" sz="1800" b="0" i="0" u="none" strike="noStrike" cap="none" normalizeH="0" baseline="0" dirty="0" err="1">
                          <a:ln>
                            <a:noFill/>
                          </a:ln>
                          <a:solidFill>
                            <a:srgbClr val="333333"/>
                          </a:solidFill>
                          <a:effectLst/>
                          <a:latin typeface="Calibri Light"/>
                          <a:ea typeface="ＭＳ Ｐゴシック" pitchFamily="34" charset="-128"/>
                        </a:rPr>
                        <a:t>número</a:t>
                      </a:r>
                      <a:r>
                        <a:rPr kumimoji="0" lang="en-US" sz="1800" b="0" i="0" u="none" strike="noStrike" cap="none" normalizeH="0" baseline="0" dirty="0">
                          <a:ln>
                            <a:noFill/>
                          </a:ln>
                          <a:solidFill>
                            <a:srgbClr val="333333"/>
                          </a:solidFill>
                          <a:effectLst/>
                          <a:latin typeface="Calibri Light"/>
                          <a:ea typeface="ＭＳ Ｐゴシック" pitchFamily="34" charset="-128"/>
                        </a:rPr>
                        <a:t> 13!</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ea typeface="ＭＳ Ｐゴシック" pitchFamily="34" charset="-128"/>
                        </a:rPr>
                        <a:t>Figura</a:t>
                      </a:r>
                      <a:r>
                        <a:rPr kumimoji="0" lang="en-US" sz="1800" b="0" i="0" u="none" strike="noStrike" cap="none" normalizeH="0" baseline="0" dirty="0">
                          <a:ln>
                            <a:noFill/>
                          </a:ln>
                          <a:solidFill>
                            <a:srgbClr val="333333"/>
                          </a:solidFill>
                          <a:effectLst/>
                          <a:latin typeface="Calibri Light"/>
                          <a:ea typeface="ＭＳ Ｐゴシック" pitchFamily="34" charset="-128"/>
                        </a:rPr>
                        <a:t> 2: </a:t>
                      </a:r>
                      <a:r>
                        <a:rPr kumimoji="0" lang="en-US" sz="1800" b="0" i="0" u="none" strike="noStrike" cap="none" normalizeH="0" baseline="0" dirty="0" err="1">
                          <a:ln>
                            <a:noFill/>
                          </a:ln>
                          <a:solidFill>
                            <a:srgbClr val="333333"/>
                          </a:solidFill>
                          <a:effectLst/>
                          <a:latin typeface="Calibri Light"/>
                          <a:ea typeface="ＭＳ Ｐゴシック" pitchFamily="34" charset="-128"/>
                        </a:rPr>
                        <a:t>Ao</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contrário</a:t>
                      </a:r>
                      <a:r>
                        <a:rPr kumimoji="0" lang="en-US" sz="1800" b="0" i="0" u="none" strike="noStrike" cap="none" normalizeH="0" baseline="0" dirty="0">
                          <a:ln>
                            <a:noFill/>
                          </a:ln>
                          <a:solidFill>
                            <a:srgbClr val="333333"/>
                          </a:solidFill>
                          <a:effectLst/>
                          <a:latin typeface="Calibri Light"/>
                          <a:ea typeface="ＭＳ Ｐゴシック" pitchFamily="34" charset="-128"/>
                        </a:rPr>
                        <a:t> do que </a:t>
                      </a:r>
                      <a:r>
                        <a:rPr kumimoji="0" lang="en-US" sz="1800" b="0" i="0" u="none" strike="noStrike" cap="none" normalizeH="0" baseline="0" dirty="0" err="1">
                          <a:ln>
                            <a:noFill/>
                          </a:ln>
                          <a:solidFill>
                            <a:srgbClr val="333333"/>
                          </a:solidFill>
                          <a:effectLst/>
                          <a:latin typeface="Calibri Light"/>
                          <a:ea typeface="ＭＳ Ｐゴシック" pitchFamily="34" charset="-128"/>
                        </a:rPr>
                        <a:t>dizem</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os</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rumores</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não</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existem</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semelhanças</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óbvias</a:t>
                      </a:r>
                      <a:r>
                        <a:rPr kumimoji="0" lang="en-US" sz="1800" b="0" i="0" u="none" strike="noStrike" cap="none" normalizeH="0" baseline="0" dirty="0">
                          <a:ln>
                            <a:noFill/>
                          </a:ln>
                          <a:solidFill>
                            <a:srgbClr val="333333"/>
                          </a:solidFill>
                          <a:effectLst/>
                          <a:latin typeface="Calibri Light"/>
                          <a:ea typeface="ＭＳ Ｐゴシック" pitchFamily="34" charset="-128"/>
                        </a:rPr>
                        <a:t> entre Adam </a:t>
                      </a:r>
                      <a:r>
                        <a:rPr kumimoji="0" lang="en-US" sz="1800" b="0" i="0" u="none" strike="noStrike" cap="none" normalizeH="0" baseline="0" dirty="0" err="1">
                          <a:ln>
                            <a:noFill/>
                          </a:ln>
                          <a:solidFill>
                            <a:srgbClr val="333333"/>
                          </a:solidFill>
                          <a:effectLst/>
                          <a:latin typeface="Calibri Light"/>
                          <a:ea typeface="ＭＳ Ｐゴシック" pitchFamily="34" charset="-128"/>
                        </a:rPr>
                        <a:t>Weishaupt</a:t>
                      </a:r>
                      <a:r>
                        <a:rPr kumimoji="0" lang="en-US" sz="1800" b="0" i="0" u="none" strike="noStrike" cap="none" normalizeH="0" baseline="0" dirty="0">
                          <a:ln>
                            <a:noFill/>
                          </a:ln>
                          <a:solidFill>
                            <a:srgbClr val="333333"/>
                          </a:solidFill>
                          <a:effectLst/>
                          <a:latin typeface="Calibri Light"/>
                          <a:ea typeface="ＭＳ Ｐゴシック" pitchFamily="34" charset="-128"/>
                        </a:rPr>
                        <a:t> e George Washington!</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ea typeface="ＭＳ Ｐゴシック" pitchFamily="34" charset="-128"/>
                        </a:rPr>
                        <a:t>Figura</a:t>
                      </a:r>
                      <a:r>
                        <a:rPr kumimoji="0" lang="en-US" sz="1800" b="0" i="0" u="none" strike="noStrike" cap="none" normalizeH="0" baseline="0" dirty="0">
                          <a:ln>
                            <a:noFill/>
                          </a:ln>
                          <a:solidFill>
                            <a:srgbClr val="333333"/>
                          </a:solidFill>
                          <a:effectLst/>
                          <a:latin typeface="Calibri Light"/>
                          <a:ea typeface="ＭＳ Ｐゴシック" pitchFamily="34" charset="-128"/>
                        </a:rPr>
                        <a:t> 3: A </a:t>
                      </a:r>
                      <a:r>
                        <a:rPr kumimoji="0" lang="en-US" sz="1800" b="0" i="0" u="none" strike="noStrike" cap="none" normalizeH="0" baseline="0" dirty="0" err="1">
                          <a:ln>
                            <a:noFill/>
                          </a:ln>
                          <a:solidFill>
                            <a:srgbClr val="333333"/>
                          </a:solidFill>
                          <a:effectLst/>
                          <a:latin typeface="Calibri Light"/>
                          <a:ea typeface="ＭＳ Ｐゴシック" pitchFamily="34" charset="-128"/>
                        </a:rPr>
                        <a:t>coruja</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não</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tem</a:t>
                      </a:r>
                      <a:r>
                        <a:rPr kumimoji="0" lang="en-US" sz="1800" b="0" i="0" u="none" strike="noStrike" cap="none" normalizeH="0" baseline="0" dirty="0">
                          <a:ln>
                            <a:noFill/>
                          </a:ln>
                          <a:solidFill>
                            <a:srgbClr val="333333"/>
                          </a:solidFill>
                          <a:effectLst/>
                          <a:latin typeface="Calibri Light"/>
                          <a:ea typeface="ＭＳ Ｐゴシック" pitchFamily="34" charset="-128"/>
                        </a:rPr>
                        <a:t> um </a:t>
                      </a:r>
                      <a:r>
                        <a:rPr kumimoji="0" lang="en-US" sz="1800" b="0" i="0" u="none" strike="noStrike" cap="none" normalizeH="0" baseline="0" dirty="0" err="1">
                          <a:ln>
                            <a:noFill/>
                          </a:ln>
                          <a:solidFill>
                            <a:srgbClr val="333333"/>
                          </a:solidFill>
                          <a:effectLst/>
                          <a:latin typeface="Calibri Light"/>
                          <a:ea typeface="ＭＳ Ｐゴシック" pitchFamily="34" charset="-128"/>
                        </a:rPr>
                        <a:t>significado</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simbólico</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específico</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por</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vezes</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representando</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fazer</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partidas</a:t>
                      </a:r>
                      <a:r>
                        <a:rPr kumimoji="0" lang="en-US" sz="1800" b="0" i="0" u="none" strike="noStrike" cap="none" normalizeH="0" baseline="0" dirty="0">
                          <a:ln>
                            <a:noFill/>
                          </a:ln>
                          <a:solidFill>
                            <a:srgbClr val="333333"/>
                          </a:solidFill>
                          <a:effectLst/>
                          <a:latin typeface="Calibri Light"/>
                          <a:ea typeface="ＭＳ Ｐゴシック" pitchFamily="34" charset="-128"/>
                        </a:rPr>
                        <a:t>, mas </a:t>
                      </a:r>
                      <a:r>
                        <a:rPr kumimoji="0" lang="en-US" sz="1800" b="0" i="0" u="none" strike="noStrike" cap="none" normalizeH="0" baseline="0" dirty="0" err="1">
                          <a:ln>
                            <a:noFill/>
                          </a:ln>
                          <a:solidFill>
                            <a:srgbClr val="333333"/>
                          </a:solidFill>
                          <a:effectLst/>
                          <a:latin typeface="Calibri Light"/>
                          <a:ea typeface="ＭＳ Ｐゴシック" pitchFamily="34" charset="-128"/>
                        </a:rPr>
                        <a:t>também</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significa</a:t>
                      </a:r>
                      <a:r>
                        <a:rPr kumimoji="0" lang="en-US" sz="1800" b="0" i="0" u="none" strike="noStrike" cap="none" normalizeH="0" baseline="0" dirty="0">
                          <a:ln>
                            <a:noFill/>
                          </a:ln>
                          <a:solidFill>
                            <a:srgbClr val="333333"/>
                          </a:solidFill>
                          <a:effectLst/>
                          <a:latin typeface="Calibri Light"/>
                          <a:ea typeface="ＭＳ Ｐゴシック" pitchFamily="34" charset="-128"/>
                        </a:rPr>
                        <a:t> a </a:t>
                      </a:r>
                      <a:r>
                        <a:rPr kumimoji="0" lang="en-US" sz="1800" b="0" i="0" u="none" strike="noStrike" cap="none" normalizeH="0" baseline="0" dirty="0" err="1">
                          <a:ln>
                            <a:noFill/>
                          </a:ln>
                          <a:solidFill>
                            <a:srgbClr val="333333"/>
                          </a:solidFill>
                          <a:effectLst/>
                          <a:latin typeface="Calibri Light"/>
                          <a:ea typeface="ＭＳ Ｐゴシック" pitchFamily="34" charset="-128"/>
                        </a:rPr>
                        <a:t>sabedoria</a:t>
                      </a:r>
                      <a:r>
                        <a:rPr kumimoji="0" lang="en-US" sz="1800" b="0" i="0" u="none" strike="noStrike" cap="none" normalizeH="0" baseline="0" dirty="0">
                          <a:ln>
                            <a:noFill/>
                          </a:ln>
                          <a:solidFill>
                            <a:srgbClr val="333333"/>
                          </a:solidFill>
                          <a:effectLst/>
                          <a:latin typeface="Calibri Light"/>
                          <a:ea typeface="ＭＳ Ｐゴシック" pitchFamily="34" charset="-128"/>
                        </a:rPr>
                        <a:t> (p. ex. </a:t>
                      </a:r>
                      <a:r>
                        <a:rPr kumimoji="0" lang="en-US" sz="1800" b="0" i="0" u="none" strike="noStrike" cap="none" normalizeH="0" baseline="0" dirty="0" err="1">
                          <a:ln>
                            <a:noFill/>
                          </a:ln>
                          <a:solidFill>
                            <a:srgbClr val="333333"/>
                          </a:solidFill>
                          <a:effectLst/>
                          <a:latin typeface="Calibri Light"/>
                          <a:ea typeface="ＭＳ Ｐゴシック" pitchFamily="34" charset="-128"/>
                        </a:rPr>
                        <a:t>usada</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em</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muitas</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editoras</a:t>
                      </a:r>
                      <a:r>
                        <a:rPr kumimoji="0" lang="en-US" sz="1800" b="0" i="0" u="none" strike="noStrike" cap="none" normalizeH="0" baseline="0" dirty="0">
                          <a:ln>
                            <a:noFill/>
                          </a:ln>
                          <a:solidFill>
                            <a:srgbClr val="333333"/>
                          </a:solidFill>
                          <a:effectLst/>
                          <a:latin typeface="Calibri Light"/>
                          <a:ea typeface="ＭＳ Ｐゴシック" pitchFamily="34" charset="-128"/>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ea typeface="ＭＳ Ｐゴシック" pitchFamily="34" charset="-128"/>
                        </a:rPr>
                        <a:t>Figura</a:t>
                      </a:r>
                      <a:r>
                        <a:rPr kumimoji="0" lang="en-US" sz="1800" b="0" i="0" u="none" strike="noStrike" cap="none" normalizeH="0" baseline="0" dirty="0">
                          <a:ln>
                            <a:noFill/>
                          </a:ln>
                          <a:solidFill>
                            <a:srgbClr val="333333"/>
                          </a:solidFill>
                          <a:effectLst/>
                          <a:latin typeface="Calibri Light"/>
                          <a:ea typeface="ＭＳ Ｐゴシック" pitchFamily="34" charset="-128"/>
                        </a:rPr>
                        <a:t> 4: O </a:t>
                      </a:r>
                      <a:r>
                        <a:rPr kumimoji="0" lang="en-US" sz="1800" b="0" i="0" u="none" strike="noStrike" cap="none" normalizeH="0" baseline="0" dirty="0" err="1">
                          <a:ln>
                            <a:noFill/>
                          </a:ln>
                          <a:solidFill>
                            <a:srgbClr val="333333"/>
                          </a:solidFill>
                          <a:effectLst/>
                          <a:latin typeface="Calibri Light"/>
                          <a:ea typeface="ＭＳ Ｐゴシック" pitchFamily="34" charset="-128"/>
                        </a:rPr>
                        <a:t>triângulo</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representa</a:t>
                      </a:r>
                      <a:r>
                        <a:rPr kumimoji="0" lang="en-US" sz="1800" b="0" i="0" u="none" strike="noStrike" cap="none" normalizeH="0" baseline="0" dirty="0">
                          <a:ln>
                            <a:noFill/>
                          </a:ln>
                          <a:solidFill>
                            <a:srgbClr val="333333"/>
                          </a:solidFill>
                          <a:effectLst/>
                          <a:latin typeface="Calibri Light"/>
                          <a:ea typeface="ＭＳ Ｐゴシック" pitchFamily="34" charset="-128"/>
                        </a:rPr>
                        <a:t> o </a:t>
                      </a:r>
                      <a:r>
                        <a:rPr kumimoji="0" lang="en-US" sz="1800" b="0" i="0" u="none" strike="noStrike" cap="none" normalizeH="0" baseline="0" dirty="0" err="1">
                          <a:ln>
                            <a:noFill/>
                          </a:ln>
                          <a:solidFill>
                            <a:srgbClr val="333333"/>
                          </a:solidFill>
                          <a:effectLst/>
                          <a:latin typeface="Calibri Light"/>
                          <a:ea typeface="ＭＳ Ｐゴシック" pitchFamily="34" charset="-128"/>
                        </a:rPr>
                        <a:t>olho</a:t>
                      </a:r>
                      <a:r>
                        <a:rPr kumimoji="0" lang="en-US" sz="1800" b="0" i="0" u="none" strike="noStrike" cap="none" normalizeH="0" baseline="0" dirty="0">
                          <a:ln>
                            <a:noFill/>
                          </a:ln>
                          <a:solidFill>
                            <a:srgbClr val="333333"/>
                          </a:solidFill>
                          <a:effectLst/>
                          <a:latin typeface="Calibri Light"/>
                          <a:ea typeface="ＭＳ Ｐゴシック" pitchFamily="34" charset="-128"/>
                        </a:rPr>
                        <a:t> que </a:t>
                      </a:r>
                      <a:r>
                        <a:rPr kumimoji="0" lang="en-US" sz="1800" b="0" i="0" u="none" strike="noStrike" cap="none" normalizeH="0" baseline="0" dirty="0" err="1">
                          <a:ln>
                            <a:noFill/>
                          </a:ln>
                          <a:solidFill>
                            <a:srgbClr val="333333"/>
                          </a:solidFill>
                          <a:effectLst/>
                          <a:latin typeface="Calibri Light"/>
                          <a:ea typeface="ＭＳ Ｐゴシック" pitchFamily="34" charset="-128"/>
                        </a:rPr>
                        <a:t>vê</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tudo</a:t>
                      </a:r>
                      <a:r>
                        <a:rPr kumimoji="0" lang="en-US" sz="1800" b="0" i="0" u="none" strike="noStrike" cap="none" normalizeH="0" baseline="0" dirty="0">
                          <a:ln>
                            <a:noFill/>
                          </a:ln>
                          <a:solidFill>
                            <a:srgbClr val="333333"/>
                          </a:solidFill>
                          <a:effectLst/>
                          <a:latin typeface="Calibri Light"/>
                          <a:ea typeface="ＭＳ Ｐゴシック" pitchFamily="34" charset="-128"/>
                        </a:rPr>
                        <a:t> de Deus no </a:t>
                      </a:r>
                      <a:r>
                        <a:rPr kumimoji="0" lang="en-US" sz="1800" b="0" i="0" u="none" strike="noStrike" cap="none" normalizeH="0" baseline="0" dirty="0" err="1">
                          <a:ln>
                            <a:noFill/>
                          </a:ln>
                          <a:solidFill>
                            <a:srgbClr val="333333"/>
                          </a:solidFill>
                          <a:effectLst/>
                          <a:latin typeface="Calibri Light"/>
                          <a:ea typeface="ＭＳ Ｐゴシック" pitchFamily="34" charset="-128"/>
                        </a:rPr>
                        <a:t>Cristianismo</a:t>
                      </a:r>
                      <a:r>
                        <a:rPr kumimoji="0" lang="en-US" sz="1800" b="0" i="0" u="none" strike="noStrike" cap="none" normalizeH="0" baseline="0" dirty="0">
                          <a:ln>
                            <a:noFill/>
                          </a:ln>
                          <a:solidFill>
                            <a:srgbClr val="333333"/>
                          </a:solidFill>
                          <a:effectLst/>
                          <a:latin typeface="Calibri Light"/>
                          <a:ea typeface="ＭＳ Ｐゴシック" pitchFamily="34" charset="-128"/>
                        </a:rPr>
                        <a:t> (a </a:t>
                      </a:r>
                      <a:r>
                        <a:rPr kumimoji="0" lang="en-US" sz="1800" b="0" i="0" u="none" strike="noStrike" cap="none" normalizeH="0" baseline="0" dirty="0" err="1">
                          <a:ln>
                            <a:noFill/>
                          </a:ln>
                          <a:solidFill>
                            <a:srgbClr val="333333"/>
                          </a:solidFill>
                          <a:effectLst/>
                          <a:latin typeface="Calibri Light"/>
                          <a:ea typeface="ＭＳ Ｐゴシック" pitchFamily="34" charset="-128"/>
                        </a:rPr>
                        <a:t>imagem</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é</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parte</a:t>
                      </a:r>
                      <a:r>
                        <a:rPr kumimoji="0" lang="en-US" sz="1800" b="0" i="0" u="none" strike="noStrike" cap="none" normalizeH="0" baseline="0" dirty="0">
                          <a:ln>
                            <a:noFill/>
                          </a:ln>
                          <a:solidFill>
                            <a:srgbClr val="333333"/>
                          </a:solidFill>
                          <a:effectLst/>
                          <a:latin typeface="Calibri Light"/>
                          <a:ea typeface="ＭＳ Ｐゴシック" pitchFamily="34" charset="-128"/>
                        </a:rPr>
                        <a:t> de um </a:t>
                      </a:r>
                      <a:r>
                        <a:rPr kumimoji="0" lang="en-US" sz="1800" b="0" i="0" u="none" strike="noStrike" cap="none" normalizeH="0" baseline="0" dirty="0" err="1">
                          <a:ln>
                            <a:noFill/>
                          </a:ln>
                          <a:solidFill>
                            <a:srgbClr val="333333"/>
                          </a:solidFill>
                          <a:effectLst/>
                          <a:latin typeface="Calibri Light"/>
                          <a:ea typeface="ＭＳ Ｐゴシック" pitchFamily="34" charset="-128"/>
                        </a:rPr>
                        <a:t>vitral</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numa</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Igreja</a:t>
                      </a:r>
                      <a:r>
                        <a:rPr kumimoji="0" lang="en-US" sz="1800" b="0" i="0" u="none" strike="noStrike" cap="none" normalizeH="0" baseline="0" dirty="0">
                          <a:ln>
                            <a:noFill/>
                          </a:ln>
                          <a:solidFill>
                            <a:srgbClr val="333333"/>
                          </a:solidFill>
                          <a:effectLst/>
                          <a:latin typeface="Calibri Light"/>
                          <a:ea typeface="ＭＳ Ｐゴシック" pitchFamily="34" charset="-128"/>
                        </a:rPr>
                        <a:t> </a:t>
                      </a:r>
                      <a:r>
                        <a:rPr kumimoji="0" lang="en-US" sz="1800" b="0" i="0" u="none" strike="noStrike" cap="none" normalizeH="0" baseline="0" dirty="0" err="1">
                          <a:ln>
                            <a:noFill/>
                          </a:ln>
                          <a:solidFill>
                            <a:srgbClr val="333333"/>
                          </a:solidFill>
                          <a:effectLst/>
                          <a:latin typeface="Calibri Light"/>
                          <a:ea typeface="ＭＳ Ｐゴシック" pitchFamily="34" charset="-128"/>
                        </a:rPr>
                        <a:t>Cristã</a:t>
                      </a:r>
                      <a:r>
                        <a:rPr kumimoji="0" lang="en-US" sz="1800" b="0" i="0" u="none" strike="noStrike" cap="none" normalizeH="0" baseline="0" dirty="0">
                          <a:ln>
                            <a:noFill/>
                          </a:ln>
                          <a:solidFill>
                            <a:srgbClr val="333333"/>
                          </a:solidFill>
                          <a:effectLst/>
                          <a:latin typeface="Calibri Light"/>
                          <a:ea typeface="ＭＳ Ｐゴシック" pitchFamily="34" charset="-128"/>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8" name="Caption_32">
            <a:extLst>
              <a:ext uri="{FF2B5EF4-FFF2-40B4-BE49-F238E27FC236}">
                <a16:creationId xmlns:a16="http://schemas.microsoft.com/office/drawing/2014/main" id="{319FDC35-4721-751C-DB06-1FA6A6FADBBB}"/>
              </a:ext>
            </a:extLst>
          </p:cNvPr>
          <p:cNvSpPr txBox="1">
            <a:spLocks noChangeArrowheads="1"/>
          </p:cNvSpPr>
          <p:nvPr/>
        </p:nvSpPr>
        <p:spPr bwMode="auto">
          <a:xfrm>
            <a:off x="6999296" y="4761148"/>
            <a:ext cx="14001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1</a:t>
            </a:r>
          </a:p>
        </p:txBody>
      </p:sp>
      <p:sp>
        <p:nvSpPr>
          <p:cNvPr id="9" name="Caption_31">
            <a:extLst>
              <a:ext uri="{FF2B5EF4-FFF2-40B4-BE49-F238E27FC236}">
                <a16:creationId xmlns:a16="http://schemas.microsoft.com/office/drawing/2014/main" id="{731CBF95-9DAC-EEA0-2C82-BA53D251EF5B}"/>
              </a:ext>
            </a:extLst>
          </p:cNvPr>
          <p:cNvSpPr txBox="1">
            <a:spLocks noChangeArrowheads="1"/>
          </p:cNvSpPr>
          <p:nvPr/>
        </p:nvSpPr>
        <p:spPr bwMode="auto">
          <a:xfrm>
            <a:off x="9693303" y="4710683"/>
            <a:ext cx="95154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2</a:t>
            </a:r>
          </a:p>
        </p:txBody>
      </p:sp>
      <p:sp>
        <p:nvSpPr>
          <p:cNvPr id="10" name="Caption_15">
            <a:extLst>
              <a:ext uri="{FF2B5EF4-FFF2-40B4-BE49-F238E27FC236}">
                <a16:creationId xmlns:a16="http://schemas.microsoft.com/office/drawing/2014/main" id="{DE1C5310-31B6-39CC-4C7B-6ECDFC913F0B}"/>
              </a:ext>
            </a:extLst>
          </p:cNvPr>
          <p:cNvSpPr txBox="1">
            <a:spLocks noChangeArrowheads="1"/>
          </p:cNvSpPr>
          <p:nvPr/>
        </p:nvSpPr>
        <p:spPr bwMode="auto">
          <a:xfrm>
            <a:off x="7075857" y="6392336"/>
            <a:ext cx="1373871"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3</a:t>
            </a:r>
          </a:p>
        </p:txBody>
      </p:sp>
      <p:sp>
        <p:nvSpPr>
          <p:cNvPr id="11" name="Caption_16">
            <a:extLst>
              <a:ext uri="{FF2B5EF4-FFF2-40B4-BE49-F238E27FC236}">
                <a16:creationId xmlns:a16="http://schemas.microsoft.com/office/drawing/2014/main" id="{83596B6F-8BF1-03D6-BF1E-5BC2E0EADA3F}"/>
              </a:ext>
            </a:extLst>
          </p:cNvPr>
          <p:cNvSpPr txBox="1">
            <a:spLocks noChangeArrowheads="1"/>
          </p:cNvSpPr>
          <p:nvPr/>
        </p:nvSpPr>
        <p:spPr bwMode="auto">
          <a:xfrm>
            <a:off x="9481963" y="6392336"/>
            <a:ext cx="1395211"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4</a:t>
            </a:r>
          </a:p>
        </p:txBody>
      </p:sp>
      <p:pic>
        <p:nvPicPr>
          <p:cNvPr id="12" name="Picture 25" descr="180px-Adam_weishaupt">
            <a:extLst>
              <a:ext uri="{FF2B5EF4-FFF2-40B4-BE49-F238E27FC236}">
                <a16:creationId xmlns:a16="http://schemas.microsoft.com/office/drawing/2014/main" id="{DC93EB8F-C8F6-70C3-E9BC-591BB85E41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1883" y="3501008"/>
            <a:ext cx="1018903" cy="142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9" descr="NYC - Metropolitan Museum of Art - Gilbert Stuart's George Washington - wallyg -flickr - cc">
            <a:extLst>
              <a:ext uri="{FF2B5EF4-FFF2-40B4-BE49-F238E27FC236}">
                <a16:creationId xmlns:a16="http://schemas.microsoft.com/office/drawing/2014/main" id="{641D72AF-0765-4D60-BB8D-C5BD382770C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93304"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6" descr="Eagle">
            <a:extLst>
              <a:ext uri="{FF2B5EF4-FFF2-40B4-BE49-F238E27FC236}">
                <a16:creationId xmlns:a16="http://schemas.microsoft.com/office/drawing/2014/main" id="{49AABF69-1BFB-F786-2E13-7355023E217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99296" y="3353644"/>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9" descr="dbking - flickr - National League of American Pen Women - cclicense">
            <a:extLst>
              <a:ext uri="{FF2B5EF4-FFF2-40B4-BE49-F238E27FC236}">
                <a16:creationId xmlns:a16="http://schemas.microsoft.com/office/drawing/2014/main" id="{B9167062-8EAA-5D39-DC14-CEF48D0A1FE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75857" y="5203616"/>
            <a:ext cx="1373871"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cobalt123 - flickr - Stained Glass Panel, Eye-Catcher - cclicenee">
            <a:extLst>
              <a:ext uri="{FF2B5EF4-FFF2-40B4-BE49-F238E27FC236}">
                <a16:creationId xmlns:a16="http://schemas.microsoft.com/office/drawing/2014/main" id="{5E9C5BDD-493F-5F51-C341-C9D5E2BC099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481963" y="5203616"/>
            <a:ext cx="1395211"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itle 6">
            <a:extLst>
              <a:ext uri="{FF2B5EF4-FFF2-40B4-BE49-F238E27FC236}">
                <a16:creationId xmlns:a16="http://schemas.microsoft.com/office/drawing/2014/main" id="{C5371C65-60EE-92CD-6FBC-9D18BFBA5871}"/>
              </a:ext>
            </a:extLst>
          </p:cNvPr>
          <p:cNvSpPr>
            <a:spLocks noGrp="1"/>
          </p:cNvSpPr>
          <p:nvPr>
            <p:ph type="title"/>
          </p:nvPr>
        </p:nvSpPr>
        <p:spPr>
          <a:xfrm>
            <a:off x="408955" y="1124744"/>
            <a:ext cx="11376000" cy="1274195"/>
          </a:xfrm>
        </p:spPr>
        <p:txBody>
          <a:bodyPr>
            <a:spAutoFit/>
          </a:bodyPr>
          <a:lstStyle/>
          <a:p>
            <a:r>
              <a:rPr lang="en-US" sz="3600" dirty="0" err="1"/>
              <a:t>Conclusões</a:t>
            </a:r>
            <a:r>
              <a:rPr lang="en-US" sz="3600" dirty="0"/>
              <a:t> </a:t>
            </a:r>
            <a:r>
              <a:rPr lang="en-US" sz="3600" dirty="0" err="1"/>
              <a:t>precipitadas</a:t>
            </a:r>
            <a:r>
              <a:rPr lang="en-US" sz="3600" dirty="0"/>
              <a:t> </a:t>
            </a:r>
            <a:r>
              <a:rPr lang="en-US" sz="3600" dirty="0" err="1"/>
              <a:t>em</a:t>
            </a:r>
            <a:r>
              <a:rPr lang="en-US" sz="3600" dirty="0"/>
              <a:t> </a:t>
            </a:r>
            <a:r>
              <a:rPr lang="en-US" sz="3600" dirty="0" err="1"/>
              <a:t>ação</a:t>
            </a:r>
            <a:br>
              <a:rPr lang="en-US" sz="3600" dirty="0"/>
            </a:br>
            <a:r>
              <a:rPr lang="en-US" sz="2800" dirty="0" err="1"/>
              <a:t>Existem</a:t>
            </a:r>
            <a:r>
              <a:rPr lang="en-US" sz="2800" dirty="0"/>
              <a:t> </a:t>
            </a:r>
            <a:r>
              <a:rPr lang="en-US" sz="2800" dirty="0" err="1"/>
              <a:t>pistas</a:t>
            </a:r>
            <a:r>
              <a:rPr lang="en-US" sz="2800" dirty="0"/>
              <a:t> </a:t>
            </a:r>
            <a:r>
              <a:rPr lang="en-US" sz="2800" dirty="0" err="1"/>
              <a:t>na</a:t>
            </a:r>
            <a:r>
              <a:rPr lang="en-US" sz="2800" dirty="0"/>
              <a:t> nota de 1 </a:t>
            </a:r>
            <a:r>
              <a:rPr lang="en-US" sz="2800" dirty="0" err="1"/>
              <a:t>dólar</a:t>
            </a:r>
            <a:r>
              <a:rPr lang="en-US" sz="2800" dirty="0"/>
              <a:t> que </a:t>
            </a:r>
            <a:r>
              <a:rPr lang="en-US" sz="2800" dirty="0" err="1"/>
              <a:t>sugerem</a:t>
            </a:r>
            <a:r>
              <a:rPr lang="en-US" sz="2800" dirty="0"/>
              <a:t> que </a:t>
            </a:r>
            <a:r>
              <a:rPr lang="en-US" sz="2800" dirty="0" err="1"/>
              <a:t>os</a:t>
            </a:r>
            <a:r>
              <a:rPr lang="en-US" sz="2800" dirty="0"/>
              <a:t> EUA </a:t>
            </a:r>
            <a:r>
              <a:rPr lang="en-US" sz="2800" dirty="0" err="1"/>
              <a:t>foram</a:t>
            </a:r>
            <a:r>
              <a:rPr lang="en-US" sz="2800" dirty="0"/>
              <a:t> </a:t>
            </a:r>
            <a:r>
              <a:rPr lang="en-US" sz="2800" dirty="0" err="1"/>
              <a:t>infiltrados</a:t>
            </a:r>
            <a:r>
              <a:rPr lang="en-US" sz="2800" dirty="0"/>
              <a:t> </a:t>
            </a:r>
            <a:r>
              <a:rPr lang="en-US" sz="2800" dirty="0" err="1"/>
              <a:t>por</a:t>
            </a:r>
            <a:r>
              <a:rPr lang="en-US" sz="2800" dirty="0"/>
              <a:t> </a:t>
            </a:r>
            <a:r>
              <a:rPr lang="en-US" sz="2800" dirty="0" err="1"/>
              <a:t>sociedades</a:t>
            </a:r>
            <a:r>
              <a:rPr lang="en-US" sz="2800" dirty="0"/>
              <a:t> </a:t>
            </a:r>
            <a:r>
              <a:rPr lang="en-US" sz="2800" dirty="0" err="1"/>
              <a:t>secretas</a:t>
            </a:r>
            <a:r>
              <a:rPr lang="en-US" sz="2800" dirty="0"/>
              <a:t>?</a:t>
            </a:r>
            <a:endParaRPr lang="en-US" dirty="0"/>
          </a:p>
        </p:txBody>
      </p:sp>
    </p:spTree>
    <p:extLst>
      <p:ext uri="{BB962C8B-B14F-4D97-AF65-F5344CB8AC3E}">
        <p14:creationId xmlns:p14="http://schemas.microsoft.com/office/powerpoint/2010/main" val="10441229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82603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824" name="Text Box 9"/>
          <p:cNvSpPr txBox="1">
            <a:spLocks noChangeArrowheads="1"/>
          </p:cNvSpPr>
          <p:nvPr/>
        </p:nvSpPr>
        <p:spPr bwMode="auto">
          <a:xfrm>
            <a:off x="7574894" y="4097146"/>
            <a:ext cx="2075385" cy="702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Times New Roman" panose="02020603050405020304" pitchFamily="18" charset="0"/>
            </a:endParaRPr>
          </a:p>
        </p:txBody>
      </p:sp>
      <p:sp>
        <p:nvSpPr>
          <p:cNvPr id="34825" name="Text Box 10"/>
          <p:cNvSpPr txBox="1">
            <a:spLocks noChangeArrowheads="1"/>
          </p:cNvSpPr>
          <p:nvPr/>
        </p:nvSpPr>
        <p:spPr bwMode="auto">
          <a:xfrm>
            <a:off x="7574894" y="4051032"/>
            <a:ext cx="2075385" cy="33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FontTx/>
              <a:buNone/>
            </a:pPr>
            <a:endParaRPr lang="en-US" altLang="de-DE" sz="1600"/>
          </a:p>
        </p:txBody>
      </p:sp>
      <p:sp>
        <p:nvSpPr>
          <p:cNvPr id="34819" name="Text Box 2"/>
          <p:cNvSpPr txBox="1">
            <a:spLocks noChangeArrowheads="1"/>
          </p:cNvSpPr>
          <p:nvPr/>
        </p:nvSpPr>
        <p:spPr bwMode="auto">
          <a:xfrm>
            <a:off x="8841502" y="3657600"/>
            <a:ext cx="335367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34820" name="Text Box 3"/>
          <p:cNvSpPr txBox="1">
            <a:spLocks noChangeArrowheads="1"/>
          </p:cNvSpPr>
          <p:nvPr/>
        </p:nvSpPr>
        <p:spPr bwMode="auto">
          <a:xfrm>
            <a:off x="8841502" y="3581400"/>
            <a:ext cx="335367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FontTx/>
              <a:buNone/>
            </a:pPr>
            <a:endParaRPr lang="en-US" altLang="de-DE" sz="1600">
              <a:latin typeface="Calibri Light"/>
            </a:endParaRPr>
          </a:p>
        </p:txBody>
      </p:sp>
      <p:sp>
        <p:nvSpPr>
          <p:cNvPr id="5" name="Content Placeholder 4"/>
          <p:cNvSpPr>
            <a:spLocks noGrp="1"/>
          </p:cNvSpPr>
          <p:nvPr>
            <p:ph idx="1"/>
          </p:nvPr>
        </p:nvSpPr>
        <p:spPr/>
        <p:txBody>
          <a:bodyPr/>
          <a:lstStyle/>
          <a:p>
            <a:pPr lvl="0" defTabSz="914400" fontAlgn="base"/>
            <a:r>
              <a:rPr lang="de-DE" altLang="de-DE" sz="2400" dirty="0" err="1">
                <a:solidFill>
                  <a:srgbClr val="333333"/>
                </a:solidFill>
                <a:latin typeface="Calibri Light"/>
              </a:rPr>
              <a:t>Existem</a:t>
            </a:r>
            <a:r>
              <a:rPr lang="de-DE" altLang="de-DE" sz="2400" dirty="0">
                <a:solidFill>
                  <a:srgbClr val="333333"/>
                </a:solidFill>
                <a:latin typeface="Calibri Light"/>
              </a:rPr>
              <a:t> </a:t>
            </a:r>
            <a:r>
              <a:rPr lang="de-DE" altLang="de-DE" sz="2400" dirty="0" err="1">
                <a:solidFill>
                  <a:srgbClr val="333333"/>
                </a:solidFill>
                <a:latin typeface="Calibri Light"/>
              </a:rPr>
              <a:t>pistas</a:t>
            </a:r>
            <a:r>
              <a:rPr lang="de-DE" altLang="de-DE" sz="2400" dirty="0">
                <a:solidFill>
                  <a:srgbClr val="333333"/>
                </a:solidFill>
                <a:latin typeface="Calibri Light"/>
              </a:rPr>
              <a:t> na </a:t>
            </a:r>
            <a:r>
              <a:rPr lang="de-DE" altLang="de-DE" sz="2400" dirty="0" err="1">
                <a:solidFill>
                  <a:srgbClr val="333333"/>
                </a:solidFill>
                <a:latin typeface="Calibri Light"/>
              </a:rPr>
              <a:t>nota</a:t>
            </a:r>
            <a:r>
              <a:rPr lang="de-DE" altLang="de-DE" sz="2400" dirty="0">
                <a:solidFill>
                  <a:srgbClr val="333333"/>
                </a:solidFill>
                <a:latin typeface="Calibri Light"/>
              </a:rPr>
              <a:t> de 1 </a:t>
            </a:r>
            <a:r>
              <a:rPr lang="de-DE" altLang="de-DE" sz="2400" dirty="0" err="1">
                <a:solidFill>
                  <a:srgbClr val="333333"/>
                </a:solidFill>
                <a:latin typeface="Calibri Light"/>
              </a:rPr>
              <a:t>dólar</a:t>
            </a:r>
            <a:r>
              <a:rPr lang="de-DE" altLang="de-DE" sz="2400" dirty="0">
                <a:solidFill>
                  <a:srgbClr val="333333"/>
                </a:solidFill>
                <a:latin typeface="Calibri Light"/>
              </a:rPr>
              <a:t> </a:t>
            </a:r>
            <a:r>
              <a:rPr lang="de-DE" altLang="de-DE" sz="2400" dirty="0" err="1">
                <a:solidFill>
                  <a:srgbClr val="333333"/>
                </a:solidFill>
                <a:latin typeface="Calibri Light"/>
              </a:rPr>
              <a:t>que</a:t>
            </a:r>
            <a:r>
              <a:rPr lang="de-DE" altLang="de-DE" sz="2400" dirty="0">
                <a:solidFill>
                  <a:srgbClr val="333333"/>
                </a:solidFill>
                <a:latin typeface="Calibri Light"/>
              </a:rPr>
              <a:t> </a:t>
            </a:r>
            <a:r>
              <a:rPr lang="de-DE" altLang="de-DE" sz="2400" dirty="0" err="1">
                <a:solidFill>
                  <a:srgbClr val="333333"/>
                </a:solidFill>
                <a:latin typeface="Calibri Light"/>
              </a:rPr>
              <a:t>sugerem</a:t>
            </a:r>
            <a:r>
              <a:rPr lang="de-DE" altLang="de-DE" sz="2400" dirty="0">
                <a:solidFill>
                  <a:srgbClr val="333333"/>
                </a:solidFill>
                <a:latin typeface="Calibri Light"/>
              </a:rPr>
              <a:t> </a:t>
            </a:r>
            <a:r>
              <a:rPr lang="de-DE" altLang="de-DE" sz="2400" dirty="0" err="1">
                <a:solidFill>
                  <a:srgbClr val="333333"/>
                </a:solidFill>
                <a:latin typeface="Calibri Light"/>
              </a:rPr>
              <a:t>que</a:t>
            </a:r>
            <a:r>
              <a:rPr lang="de-DE" altLang="de-DE" sz="2400" dirty="0">
                <a:solidFill>
                  <a:srgbClr val="333333"/>
                </a:solidFill>
                <a:latin typeface="Calibri Light"/>
              </a:rPr>
              <a:t> </a:t>
            </a:r>
            <a:r>
              <a:rPr lang="de-DE" altLang="de-DE" sz="2400" dirty="0" err="1">
                <a:solidFill>
                  <a:srgbClr val="333333"/>
                </a:solidFill>
                <a:latin typeface="Calibri Light"/>
              </a:rPr>
              <a:t>os</a:t>
            </a:r>
            <a:r>
              <a:rPr lang="de-DE" altLang="de-DE" sz="2400" dirty="0">
                <a:solidFill>
                  <a:srgbClr val="333333"/>
                </a:solidFill>
                <a:latin typeface="Calibri Light"/>
              </a:rPr>
              <a:t> EUA </a:t>
            </a:r>
            <a:r>
              <a:rPr lang="de-DE" altLang="de-DE" sz="2400" dirty="0" err="1">
                <a:solidFill>
                  <a:srgbClr val="333333"/>
                </a:solidFill>
                <a:latin typeface="Calibri Light"/>
              </a:rPr>
              <a:t>foram</a:t>
            </a:r>
            <a:r>
              <a:rPr lang="de-DE" altLang="de-DE" sz="2400" dirty="0">
                <a:solidFill>
                  <a:srgbClr val="333333"/>
                </a:solidFill>
                <a:latin typeface="Calibri Light"/>
              </a:rPr>
              <a:t> </a:t>
            </a:r>
            <a:r>
              <a:rPr lang="de-DE" altLang="de-DE" sz="2400" dirty="0" err="1">
                <a:solidFill>
                  <a:srgbClr val="333333"/>
                </a:solidFill>
                <a:latin typeface="Calibri Light"/>
              </a:rPr>
              <a:t>infiltrados</a:t>
            </a:r>
            <a:r>
              <a:rPr lang="de-DE" altLang="de-DE" sz="2400" dirty="0">
                <a:solidFill>
                  <a:srgbClr val="333333"/>
                </a:solidFill>
                <a:latin typeface="Calibri Light"/>
              </a:rPr>
              <a:t> </a:t>
            </a:r>
            <a:r>
              <a:rPr lang="de-DE" altLang="de-DE" sz="2400" dirty="0" err="1">
                <a:solidFill>
                  <a:srgbClr val="333333"/>
                </a:solidFill>
                <a:latin typeface="Calibri Light"/>
              </a:rPr>
              <a:t>por</a:t>
            </a:r>
            <a:r>
              <a:rPr lang="de-DE" altLang="de-DE" sz="2400" dirty="0">
                <a:solidFill>
                  <a:srgbClr val="333333"/>
                </a:solidFill>
                <a:latin typeface="Calibri Light"/>
              </a:rPr>
              <a:t> </a:t>
            </a:r>
            <a:r>
              <a:rPr lang="de-DE" altLang="de-DE" sz="2400" dirty="0" err="1">
                <a:solidFill>
                  <a:srgbClr val="333333"/>
                </a:solidFill>
                <a:latin typeface="Calibri Light"/>
              </a:rPr>
              <a:t>sociedades</a:t>
            </a:r>
            <a:r>
              <a:rPr lang="de-DE" altLang="de-DE" sz="2400" dirty="0">
                <a:solidFill>
                  <a:srgbClr val="333333"/>
                </a:solidFill>
                <a:latin typeface="Calibri Light"/>
              </a:rPr>
              <a:t> </a:t>
            </a:r>
            <a:r>
              <a:rPr lang="de-DE" altLang="de-DE" sz="2400" dirty="0" err="1">
                <a:solidFill>
                  <a:srgbClr val="333333"/>
                </a:solidFill>
                <a:latin typeface="Calibri Light"/>
              </a:rPr>
              <a:t>secretas</a:t>
            </a:r>
            <a:r>
              <a:rPr lang="de-DE" altLang="de-DE" sz="2400" dirty="0">
                <a:solidFill>
                  <a:srgbClr val="333333"/>
                </a:solidFill>
                <a:latin typeface="Calibri Light"/>
              </a:rPr>
              <a:t>?</a:t>
            </a:r>
            <a:br>
              <a:rPr lang="de-DE" altLang="de-DE" sz="2400" dirty="0">
                <a:solidFill>
                  <a:srgbClr val="333333"/>
                </a:solidFill>
                <a:latin typeface="Calibri Light"/>
              </a:rPr>
            </a:b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16</a:t>
            </a:fld>
            <a:endParaRPr lang="de-DE" altLang="de-DE">
              <a:latin typeface="Calibri Light"/>
            </a:endParaRPr>
          </a:p>
        </p:txBody>
      </p:sp>
      <p:sp>
        <p:nvSpPr>
          <p:cNvPr id="6" name="Title 5"/>
          <p:cNvSpPr>
            <a:spLocks noGrp="1"/>
          </p:cNvSpPr>
          <p:nvPr>
            <p:ph type="title"/>
          </p:nvPr>
        </p:nvSpPr>
        <p:spPr/>
        <p:txBody>
          <a:bodyPr/>
          <a:lstStyle/>
          <a:p>
            <a:r>
              <a:rPr lang="en-US" sz="3600" dirty="0" err="1"/>
              <a:t>Conclusões</a:t>
            </a:r>
            <a:r>
              <a:rPr lang="en-US" sz="3600" dirty="0"/>
              <a:t> </a:t>
            </a:r>
            <a:r>
              <a:rPr lang="en-US" sz="3600" dirty="0" err="1"/>
              <a:t>precipitadas</a:t>
            </a:r>
            <a:r>
              <a:rPr lang="en-US" sz="3600" dirty="0"/>
              <a:t> </a:t>
            </a:r>
            <a:br>
              <a:rPr lang="en-US" dirty="0"/>
            </a:br>
            <a:r>
              <a:rPr lang="en-US" dirty="0"/>
              <a:t>– </a:t>
            </a:r>
            <a:r>
              <a:rPr lang="en-US" dirty="0" err="1"/>
              <a:t>Lendas</a:t>
            </a:r>
            <a:r>
              <a:rPr lang="en-US" dirty="0"/>
              <a:t> </a:t>
            </a:r>
            <a:r>
              <a:rPr lang="en-US" dirty="0" err="1"/>
              <a:t>urbanas</a:t>
            </a:r>
            <a:r>
              <a:rPr lang="en-US" dirty="0"/>
              <a:t> –</a:t>
            </a:r>
          </a:p>
        </p:txBody>
      </p:sp>
      <p:sp>
        <p:nvSpPr>
          <p:cNvPr id="20" name="Text Box 1031"/>
          <p:cNvSpPr txBox="1">
            <a:spLocks noChangeArrowheads="1"/>
          </p:cNvSpPr>
          <p:nvPr/>
        </p:nvSpPr>
        <p:spPr bwMode="auto">
          <a:xfrm rot="-2317419">
            <a:off x="6982774" y="2812346"/>
            <a:ext cx="20558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3600" b="1" dirty="0">
                <a:solidFill>
                  <a:srgbClr val="FF0000"/>
                </a:solidFill>
              </a:rPr>
              <a:t>NÃO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Como </a:t>
            </a:r>
            <a:r>
              <a:rPr lang="en-US" sz="3600" dirty="0" err="1">
                <a:latin typeface="Calibri Light"/>
              </a:rPr>
              <a:t>é</a:t>
            </a:r>
            <a:r>
              <a:rPr lang="en-US" sz="3600" dirty="0">
                <a:latin typeface="Calibri Light"/>
              </a:rPr>
              <a:t> que </a:t>
            </a:r>
            <a:r>
              <a:rPr lang="en-US" sz="3600" dirty="0" err="1">
                <a:latin typeface="Calibri Light"/>
              </a:rPr>
              <a:t>esta</a:t>
            </a:r>
            <a:r>
              <a:rPr lang="en-US" sz="3600" dirty="0">
                <a:latin typeface="Calibri Light"/>
              </a:rPr>
              <a:t> </a:t>
            </a:r>
            <a:r>
              <a:rPr lang="en-US" sz="3600" dirty="0" err="1">
                <a:latin typeface="Calibri Light"/>
              </a:rPr>
              <a:t>lenda</a:t>
            </a:r>
            <a:r>
              <a:rPr lang="en-US" sz="3600" dirty="0">
                <a:latin typeface="Calibri Light"/>
              </a:rPr>
              <a:t> </a:t>
            </a:r>
            <a:r>
              <a:rPr lang="en-US" sz="3600" dirty="0" err="1">
                <a:latin typeface="Calibri Light"/>
              </a:rPr>
              <a:t>urbana</a:t>
            </a:r>
            <a:r>
              <a:rPr lang="en-US" sz="3600" dirty="0">
                <a:latin typeface="Calibri Light"/>
              </a:rPr>
              <a:t> e </a:t>
            </a:r>
            <a:r>
              <a:rPr lang="en-US" sz="3600" dirty="0" err="1">
                <a:latin typeface="Calibri Light"/>
              </a:rPr>
              <a:t>outras</a:t>
            </a:r>
            <a:r>
              <a:rPr lang="en-US" sz="3600" dirty="0">
                <a:latin typeface="Calibri Light"/>
              </a:rPr>
              <a:t> </a:t>
            </a:r>
            <a:r>
              <a:rPr lang="en-US" sz="3600" dirty="0" err="1">
                <a:latin typeface="Calibri Light"/>
              </a:rPr>
              <a:t>teorias</a:t>
            </a:r>
            <a:r>
              <a:rPr lang="en-US" sz="3600" dirty="0">
                <a:latin typeface="Calibri Light"/>
              </a:rPr>
              <a:t> da </a:t>
            </a:r>
            <a:r>
              <a:rPr lang="en-US" sz="3600" dirty="0" err="1">
                <a:latin typeface="Calibri Light"/>
              </a:rPr>
              <a:t>conspiração</a:t>
            </a:r>
            <a:r>
              <a:rPr lang="en-US" sz="3600" dirty="0">
                <a:latin typeface="Calibri Light"/>
              </a:rPr>
              <a:t> </a:t>
            </a:r>
            <a:r>
              <a:rPr lang="en-US" sz="3600" dirty="0" err="1">
                <a:latin typeface="Calibri Light"/>
              </a:rPr>
              <a:t>apareceram</a:t>
            </a:r>
            <a:r>
              <a:rPr lang="en-US" sz="3600" dirty="0">
                <a:latin typeface="Calibri Light"/>
              </a:rPr>
              <a:t>?</a:t>
            </a:r>
          </a:p>
        </p:txBody>
      </p:sp>
      <p:sp>
        <p:nvSpPr>
          <p:cNvPr id="5" name="Content Placeholder 4"/>
          <p:cNvSpPr>
            <a:spLocks noGrp="1"/>
          </p:cNvSpPr>
          <p:nvPr>
            <p:ph idx="1"/>
          </p:nvPr>
        </p:nvSpPr>
        <p:spPr/>
        <p:txBody>
          <a:bodyPr/>
          <a:lstStyle/>
          <a:p>
            <a:r>
              <a:rPr lang="en-US" sz="2400" dirty="0">
                <a:solidFill>
                  <a:srgbClr val="333333"/>
                </a:solidFill>
                <a:latin typeface="Calibri Light"/>
              </a:rPr>
              <a:t>???</a:t>
            </a: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17</a:t>
            </a:fld>
            <a:endParaRPr lang="de-DE" altLang="de-DE">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Como </a:t>
            </a:r>
            <a:r>
              <a:rPr lang="en-US" sz="3600" dirty="0" err="1">
                <a:latin typeface="Calibri Light"/>
              </a:rPr>
              <a:t>é</a:t>
            </a:r>
            <a:r>
              <a:rPr lang="en-US" sz="3600" dirty="0">
                <a:latin typeface="Calibri Light"/>
              </a:rPr>
              <a:t> que </a:t>
            </a:r>
            <a:r>
              <a:rPr lang="en-US" sz="3600" dirty="0" err="1">
                <a:latin typeface="Calibri Light"/>
              </a:rPr>
              <a:t>esta</a:t>
            </a:r>
            <a:r>
              <a:rPr lang="en-US" sz="3600" dirty="0">
                <a:latin typeface="Calibri Light"/>
              </a:rPr>
              <a:t> </a:t>
            </a:r>
            <a:r>
              <a:rPr lang="en-US" sz="3600" dirty="0" err="1">
                <a:latin typeface="Calibri Light"/>
              </a:rPr>
              <a:t>lenda</a:t>
            </a:r>
            <a:r>
              <a:rPr lang="en-US" sz="3600" dirty="0">
                <a:latin typeface="Calibri Light"/>
              </a:rPr>
              <a:t> </a:t>
            </a:r>
            <a:r>
              <a:rPr lang="en-US" sz="3600" dirty="0" err="1">
                <a:latin typeface="Calibri Light"/>
              </a:rPr>
              <a:t>urbana</a:t>
            </a:r>
            <a:r>
              <a:rPr lang="en-US" sz="3600" dirty="0">
                <a:latin typeface="Calibri Light"/>
              </a:rPr>
              <a:t> e </a:t>
            </a:r>
            <a:r>
              <a:rPr lang="en-US" sz="3600" dirty="0" err="1">
                <a:latin typeface="Calibri Light"/>
              </a:rPr>
              <a:t>outras</a:t>
            </a:r>
            <a:r>
              <a:rPr lang="en-US" sz="3600" dirty="0">
                <a:latin typeface="Calibri Light"/>
              </a:rPr>
              <a:t> </a:t>
            </a:r>
            <a:r>
              <a:rPr lang="en-US" sz="3600" dirty="0" err="1">
                <a:latin typeface="Calibri Light"/>
              </a:rPr>
              <a:t>teorias</a:t>
            </a:r>
            <a:r>
              <a:rPr lang="en-US" sz="3600" dirty="0">
                <a:latin typeface="Calibri Light"/>
              </a:rPr>
              <a:t> da </a:t>
            </a:r>
            <a:r>
              <a:rPr lang="en-US" sz="3600" dirty="0" err="1">
                <a:latin typeface="Calibri Light"/>
              </a:rPr>
              <a:t>conspiração</a:t>
            </a:r>
            <a:r>
              <a:rPr lang="en-US" sz="3600" dirty="0">
                <a:latin typeface="Calibri Light"/>
              </a:rPr>
              <a:t> </a:t>
            </a:r>
            <a:r>
              <a:rPr lang="en-US" sz="3600" dirty="0" err="1">
                <a:latin typeface="Calibri Light"/>
              </a:rPr>
              <a:t>apareceram</a:t>
            </a:r>
            <a:r>
              <a:rPr lang="en-US" sz="3600" dirty="0">
                <a:latin typeface="Calibri Light"/>
              </a:rPr>
              <a:t>?</a:t>
            </a:r>
          </a:p>
        </p:txBody>
      </p:sp>
      <p:sp>
        <p:nvSpPr>
          <p:cNvPr id="5" name="Content Placeholder 4"/>
          <p:cNvSpPr>
            <a:spLocks noGrp="1"/>
          </p:cNvSpPr>
          <p:nvPr>
            <p:ph idx="1"/>
          </p:nvPr>
        </p:nvSpPr>
        <p:spPr/>
        <p:txBody>
          <a:bodyPr/>
          <a:lstStyle/>
          <a:p>
            <a:pPr marL="285750" lvl="0" indent="-285750" defTabSz="914400" fontAlgn="base">
              <a:lnSpc>
                <a:spcPct val="100000"/>
              </a:lnSpc>
              <a:spcBef>
                <a:spcPts val="1200"/>
              </a:spcBef>
              <a:buClr>
                <a:srgbClr val="333333"/>
              </a:buClr>
              <a:buFont typeface="WingDings"/>
              <a:buChar char=""/>
              <a:defRPr/>
            </a:pPr>
            <a:r>
              <a:rPr lang="en-US" sz="2000" dirty="0">
                <a:solidFill>
                  <a:srgbClr val="333333"/>
                </a:solidFill>
                <a:latin typeface="Calibri Light"/>
              </a:rPr>
              <a:t>São </a:t>
            </a:r>
            <a:r>
              <a:rPr lang="en-US" sz="2000" dirty="0" err="1">
                <a:solidFill>
                  <a:srgbClr val="333333"/>
                </a:solidFill>
                <a:latin typeface="Calibri Light"/>
              </a:rPr>
              <a:t>frequentemente</a:t>
            </a:r>
            <a:r>
              <a:rPr lang="en-US" sz="2000" dirty="0">
                <a:solidFill>
                  <a:srgbClr val="333333"/>
                </a:solidFill>
                <a:latin typeface="Calibri Light"/>
              </a:rPr>
              <a:t> </a:t>
            </a:r>
            <a:r>
              <a:rPr lang="en-US" sz="2000" dirty="0" err="1">
                <a:solidFill>
                  <a:srgbClr val="333333"/>
                </a:solidFill>
                <a:latin typeface="Calibri Light"/>
              </a:rPr>
              <a:t>mais</a:t>
            </a:r>
            <a:r>
              <a:rPr lang="en-US" sz="2000" dirty="0">
                <a:solidFill>
                  <a:srgbClr val="333333"/>
                </a:solidFill>
                <a:latin typeface="Calibri Light"/>
              </a:rPr>
              <a:t> </a:t>
            </a:r>
            <a:r>
              <a:rPr lang="en-US" sz="2000" dirty="0" err="1">
                <a:solidFill>
                  <a:srgbClr val="333333"/>
                </a:solidFill>
                <a:latin typeface="Calibri Light"/>
              </a:rPr>
              <a:t>entusiasmantes</a:t>
            </a:r>
            <a:r>
              <a:rPr lang="en-US" sz="2000" dirty="0">
                <a:solidFill>
                  <a:srgbClr val="333333"/>
                </a:solidFill>
                <a:latin typeface="Calibri Light"/>
              </a:rPr>
              <a:t> que a </a:t>
            </a:r>
            <a:r>
              <a:rPr lang="en-US" sz="2000" dirty="0" err="1">
                <a:solidFill>
                  <a:srgbClr val="333333"/>
                </a:solidFill>
                <a:latin typeface="Calibri Light"/>
              </a:rPr>
              <a:t>realidade</a:t>
            </a:r>
            <a:r>
              <a:rPr lang="en-US" sz="2000" dirty="0">
                <a:solidFill>
                  <a:srgbClr val="333333"/>
                </a:solidFill>
                <a:latin typeface="Calibri Light"/>
              </a:rPr>
              <a:t>!</a:t>
            </a:r>
          </a:p>
          <a:p>
            <a:pPr marL="285750" lvl="0" indent="-285750" defTabSz="914400" fontAlgn="base">
              <a:lnSpc>
                <a:spcPct val="100000"/>
              </a:lnSpc>
              <a:spcBef>
                <a:spcPts val="1200"/>
              </a:spcBef>
              <a:buClr>
                <a:srgbClr val="333333"/>
              </a:buClr>
              <a:buFont typeface="WingDings"/>
              <a:buChar char=""/>
              <a:defRPr/>
            </a:pPr>
            <a:r>
              <a:rPr lang="en-US" sz="2000" dirty="0">
                <a:solidFill>
                  <a:srgbClr val="333333"/>
                </a:solidFill>
                <a:latin typeface="Calibri Light"/>
              </a:rPr>
              <a:t>São </a:t>
            </a:r>
            <a:r>
              <a:rPr lang="en-US" sz="2000" dirty="0" err="1">
                <a:solidFill>
                  <a:srgbClr val="333333"/>
                </a:solidFill>
                <a:latin typeface="Calibri Light"/>
              </a:rPr>
              <a:t>baseadas</a:t>
            </a:r>
            <a:r>
              <a:rPr lang="en-US" sz="2000" dirty="0">
                <a:solidFill>
                  <a:srgbClr val="333333"/>
                </a:solidFill>
                <a:latin typeface="Calibri Light"/>
              </a:rPr>
              <a:t> </a:t>
            </a:r>
            <a:r>
              <a:rPr lang="en-US" sz="2000" dirty="0" err="1">
                <a:solidFill>
                  <a:srgbClr val="333333"/>
                </a:solidFill>
                <a:latin typeface="Calibri Light"/>
              </a:rPr>
              <a:t>em</a:t>
            </a:r>
            <a:r>
              <a:rPr lang="en-US" sz="2000" dirty="0">
                <a:solidFill>
                  <a:srgbClr val="333333"/>
                </a:solidFill>
                <a:latin typeface="Calibri Light"/>
              </a:rPr>
              <a:t> </a:t>
            </a:r>
            <a:r>
              <a:rPr lang="en-US" sz="2000" dirty="0" err="1">
                <a:solidFill>
                  <a:srgbClr val="333333"/>
                </a:solidFill>
                <a:latin typeface="Calibri Light"/>
              </a:rPr>
              <a:t>hipóteses</a:t>
            </a:r>
            <a:r>
              <a:rPr lang="en-US" sz="2000" dirty="0">
                <a:solidFill>
                  <a:srgbClr val="333333"/>
                </a:solidFill>
                <a:latin typeface="Calibri Light"/>
              </a:rPr>
              <a:t> que </a:t>
            </a:r>
            <a:r>
              <a:rPr lang="en-US" sz="2000" dirty="0" err="1">
                <a:solidFill>
                  <a:srgbClr val="333333"/>
                </a:solidFill>
                <a:latin typeface="Calibri Light"/>
              </a:rPr>
              <a:t>são</a:t>
            </a:r>
            <a:r>
              <a:rPr lang="en-US" sz="2000" dirty="0">
                <a:solidFill>
                  <a:srgbClr val="333333"/>
                </a:solidFill>
                <a:latin typeface="Calibri Light"/>
              </a:rPr>
              <a:t> </a:t>
            </a:r>
            <a:r>
              <a:rPr lang="en-US" sz="2000" dirty="0" err="1">
                <a:solidFill>
                  <a:srgbClr val="333333"/>
                </a:solidFill>
                <a:latin typeface="Calibri Light"/>
              </a:rPr>
              <a:t>difíceis</a:t>
            </a:r>
            <a:r>
              <a:rPr lang="en-US" sz="2000" dirty="0">
                <a:solidFill>
                  <a:srgbClr val="333333"/>
                </a:solidFill>
                <a:latin typeface="Calibri Light"/>
              </a:rPr>
              <a:t> de </a:t>
            </a:r>
            <a:r>
              <a:rPr lang="en-US" sz="2000" dirty="0" err="1">
                <a:solidFill>
                  <a:srgbClr val="333333"/>
                </a:solidFill>
                <a:latin typeface="Calibri Light"/>
              </a:rPr>
              <a:t>verificar</a:t>
            </a:r>
            <a:r>
              <a:rPr lang="en-US" sz="2000" dirty="0">
                <a:solidFill>
                  <a:srgbClr val="333333"/>
                </a:solidFill>
                <a:latin typeface="Calibri Light"/>
              </a:rPr>
              <a:t> </a:t>
            </a:r>
            <a:r>
              <a:rPr lang="en-US" sz="2000" dirty="0" err="1">
                <a:solidFill>
                  <a:srgbClr val="333333"/>
                </a:solidFill>
                <a:latin typeface="Calibri Light"/>
              </a:rPr>
              <a:t>ou</a:t>
            </a:r>
            <a:r>
              <a:rPr lang="en-US" sz="2000" dirty="0">
                <a:solidFill>
                  <a:srgbClr val="333333"/>
                </a:solidFill>
                <a:latin typeface="Calibri Light"/>
              </a:rPr>
              <a:t> </a:t>
            </a:r>
            <a:r>
              <a:rPr lang="en-US" sz="2000" dirty="0" err="1">
                <a:solidFill>
                  <a:srgbClr val="333333"/>
                </a:solidFill>
                <a:latin typeface="Calibri Light"/>
              </a:rPr>
              <a:t>provar</a:t>
            </a:r>
            <a:r>
              <a:rPr lang="en-US" sz="2000" dirty="0">
                <a:solidFill>
                  <a:srgbClr val="333333"/>
                </a:solidFill>
                <a:latin typeface="Calibri Light"/>
              </a:rPr>
              <a:t> (p. ex. Washington ser </a:t>
            </a:r>
            <a:r>
              <a:rPr lang="en-US" sz="2000" dirty="0" err="1">
                <a:solidFill>
                  <a:srgbClr val="333333"/>
                </a:solidFill>
                <a:latin typeface="Calibri Light"/>
              </a:rPr>
              <a:t>parecido</a:t>
            </a:r>
            <a:r>
              <a:rPr lang="en-US" sz="2000" dirty="0">
                <a:solidFill>
                  <a:srgbClr val="333333"/>
                </a:solidFill>
                <a:latin typeface="Calibri Light"/>
              </a:rPr>
              <a:t> com </a:t>
            </a:r>
            <a:r>
              <a:rPr lang="en-US" sz="2000" dirty="0" err="1">
                <a:solidFill>
                  <a:srgbClr val="333333"/>
                </a:solidFill>
                <a:latin typeface="Calibri Light"/>
              </a:rPr>
              <a:t>Weishaupt</a:t>
            </a:r>
            <a:r>
              <a:rPr lang="en-US" sz="2000" dirty="0">
                <a:solidFill>
                  <a:srgbClr val="333333"/>
                </a:solidFill>
                <a:latin typeface="Calibri Light"/>
              </a:rPr>
              <a:t>).</a:t>
            </a:r>
          </a:p>
          <a:p>
            <a:pPr marL="285750" lvl="0" indent="-285750" defTabSz="914400" fontAlgn="base">
              <a:lnSpc>
                <a:spcPct val="100000"/>
              </a:lnSpc>
              <a:spcBef>
                <a:spcPts val="1200"/>
              </a:spcBef>
              <a:buClr>
                <a:srgbClr val="333333"/>
              </a:buClr>
              <a:buFont typeface="WingDings"/>
              <a:buChar char=""/>
              <a:defRPr/>
            </a:pPr>
            <a:r>
              <a:rPr lang="en-US" sz="2000" dirty="0" err="1">
                <a:solidFill>
                  <a:srgbClr val="333333"/>
                </a:solidFill>
                <a:latin typeface="Calibri Light"/>
              </a:rPr>
              <a:t>Ocultam</a:t>
            </a:r>
            <a:r>
              <a:rPr lang="en-US" sz="2000" dirty="0">
                <a:solidFill>
                  <a:srgbClr val="333333"/>
                </a:solidFill>
                <a:latin typeface="Calibri Light"/>
              </a:rPr>
              <a:t> </a:t>
            </a:r>
            <a:r>
              <a:rPr lang="en-US" sz="2000" dirty="0" err="1">
                <a:solidFill>
                  <a:srgbClr val="333333"/>
                </a:solidFill>
                <a:latin typeface="Calibri Light"/>
              </a:rPr>
              <a:t>explicações</a:t>
            </a:r>
            <a:r>
              <a:rPr lang="en-US" sz="2000" dirty="0">
                <a:solidFill>
                  <a:srgbClr val="333333"/>
                </a:solidFill>
                <a:latin typeface="Calibri Light"/>
              </a:rPr>
              <a:t> </a:t>
            </a:r>
            <a:r>
              <a:rPr lang="en-US" sz="2000" dirty="0" err="1">
                <a:solidFill>
                  <a:srgbClr val="333333"/>
                </a:solidFill>
                <a:latin typeface="Calibri Light"/>
              </a:rPr>
              <a:t>alternativas</a:t>
            </a:r>
            <a:r>
              <a:rPr lang="en-US" sz="2000" dirty="0">
                <a:solidFill>
                  <a:srgbClr val="333333"/>
                </a:solidFill>
                <a:latin typeface="Calibri Light"/>
              </a:rPr>
              <a:t> (p. ex. o </a:t>
            </a:r>
            <a:r>
              <a:rPr lang="en-US" sz="2000" dirty="0" err="1">
                <a:solidFill>
                  <a:srgbClr val="333333"/>
                </a:solidFill>
                <a:latin typeface="Calibri Light"/>
              </a:rPr>
              <a:t>uso</a:t>
            </a:r>
            <a:r>
              <a:rPr lang="en-US" sz="2000" dirty="0">
                <a:solidFill>
                  <a:srgbClr val="333333"/>
                </a:solidFill>
                <a:latin typeface="Calibri Light"/>
              </a:rPr>
              <a:t> </a:t>
            </a:r>
            <a:r>
              <a:rPr lang="en-US" sz="2000" dirty="0" err="1">
                <a:solidFill>
                  <a:srgbClr val="333333"/>
                </a:solidFill>
                <a:latin typeface="Calibri Light"/>
              </a:rPr>
              <a:t>repetido</a:t>
            </a:r>
            <a:r>
              <a:rPr lang="en-US" sz="2000" dirty="0">
                <a:solidFill>
                  <a:srgbClr val="333333"/>
                </a:solidFill>
                <a:latin typeface="Calibri Light"/>
              </a:rPr>
              <a:t> de 13 </a:t>
            </a:r>
            <a:r>
              <a:rPr lang="en-US" sz="2000" dirty="0" err="1">
                <a:solidFill>
                  <a:srgbClr val="333333"/>
                </a:solidFill>
                <a:latin typeface="Calibri Light"/>
              </a:rPr>
              <a:t>símbolos</a:t>
            </a:r>
            <a:r>
              <a:rPr lang="en-US" sz="2000" dirty="0">
                <a:solidFill>
                  <a:srgbClr val="333333"/>
                </a:solidFill>
                <a:latin typeface="Calibri Light"/>
              </a:rPr>
              <a:t> ser </a:t>
            </a:r>
            <a:r>
              <a:rPr lang="en-US" sz="2000" dirty="0" err="1">
                <a:solidFill>
                  <a:srgbClr val="333333"/>
                </a:solidFill>
                <a:latin typeface="Calibri Light"/>
              </a:rPr>
              <a:t>alusivo</a:t>
            </a:r>
            <a:r>
              <a:rPr lang="en-US" sz="2000" dirty="0">
                <a:solidFill>
                  <a:srgbClr val="333333"/>
                </a:solidFill>
                <a:latin typeface="Calibri Light"/>
              </a:rPr>
              <a:t> </a:t>
            </a:r>
            <a:r>
              <a:rPr lang="en-US" sz="2000" dirty="0" err="1">
                <a:solidFill>
                  <a:srgbClr val="333333"/>
                </a:solidFill>
                <a:latin typeface="Calibri Light"/>
              </a:rPr>
              <a:t>aos</a:t>
            </a:r>
            <a:r>
              <a:rPr lang="en-US" sz="2000" dirty="0">
                <a:solidFill>
                  <a:srgbClr val="333333"/>
                </a:solidFill>
                <a:latin typeface="Calibri Light"/>
              </a:rPr>
              <a:t> 13 </a:t>
            </a:r>
            <a:r>
              <a:rPr lang="en-US" sz="2000" dirty="0" err="1">
                <a:solidFill>
                  <a:srgbClr val="333333"/>
                </a:solidFill>
                <a:latin typeface="Calibri Light"/>
              </a:rPr>
              <a:t>estados</a:t>
            </a:r>
            <a:r>
              <a:rPr lang="en-US" sz="2000" dirty="0">
                <a:solidFill>
                  <a:srgbClr val="333333"/>
                </a:solidFill>
                <a:latin typeface="Calibri Light"/>
              </a:rPr>
              <a:t> </a:t>
            </a:r>
            <a:r>
              <a:rPr lang="en-US" sz="2000" dirty="0" err="1">
                <a:solidFill>
                  <a:srgbClr val="333333"/>
                </a:solidFill>
                <a:latin typeface="Calibri Light"/>
              </a:rPr>
              <a:t>originais</a:t>
            </a:r>
            <a:r>
              <a:rPr lang="en-US" sz="2000" dirty="0">
                <a:solidFill>
                  <a:srgbClr val="333333"/>
                </a:solidFill>
                <a:latin typeface="Calibri Light"/>
              </a:rPr>
              <a:t>)</a:t>
            </a:r>
          </a:p>
          <a:p>
            <a:pPr marL="285750" lvl="0" indent="-285750" defTabSz="914400" fontAlgn="base">
              <a:lnSpc>
                <a:spcPct val="100000"/>
              </a:lnSpc>
              <a:spcBef>
                <a:spcPts val="1200"/>
              </a:spcBef>
              <a:buClr>
                <a:srgbClr val="333333"/>
              </a:buClr>
              <a:buFont typeface="WingDings"/>
              <a:buChar char=""/>
              <a:defRPr/>
            </a:pPr>
            <a:r>
              <a:rPr lang="en-US" sz="2000" dirty="0">
                <a:solidFill>
                  <a:srgbClr val="333333"/>
                </a:solidFill>
                <a:latin typeface="Calibri Light"/>
              </a:rPr>
              <a:t>As </a:t>
            </a:r>
            <a:r>
              <a:rPr lang="en-US" sz="2000" dirty="0" err="1">
                <a:solidFill>
                  <a:srgbClr val="333333"/>
                </a:solidFill>
                <a:latin typeface="Calibri Light"/>
              </a:rPr>
              <a:t>lendas</a:t>
            </a:r>
            <a:r>
              <a:rPr lang="en-US" sz="2000" dirty="0">
                <a:solidFill>
                  <a:srgbClr val="333333"/>
                </a:solidFill>
                <a:latin typeface="Calibri Light"/>
              </a:rPr>
              <a:t> </a:t>
            </a:r>
            <a:r>
              <a:rPr lang="en-US" sz="2000" dirty="0" err="1">
                <a:solidFill>
                  <a:srgbClr val="333333"/>
                </a:solidFill>
                <a:latin typeface="Calibri Light"/>
              </a:rPr>
              <a:t>são</a:t>
            </a:r>
            <a:r>
              <a:rPr lang="en-US" sz="2000" dirty="0">
                <a:solidFill>
                  <a:srgbClr val="333333"/>
                </a:solidFill>
                <a:latin typeface="Calibri Light"/>
              </a:rPr>
              <a:t> </a:t>
            </a:r>
            <a:r>
              <a:rPr lang="en-US" sz="2000" dirty="0" err="1">
                <a:solidFill>
                  <a:srgbClr val="333333"/>
                </a:solidFill>
                <a:latin typeface="Calibri Light"/>
              </a:rPr>
              <a:t>por</a:t>
            </a:r>
            <a:r>
              <a:rPr lang="en-US" sz="2000" dirty="0">
                <a:solidFill>
                  <a:srgbClr val="333333"/>
                </a:solidFill>
                <a:latin typeface="Calibri Light"/>
              </a:rPr>
              <a:t> </a:t>
            </a:r>
            <a:r>
              <a:rPr lang="en-US" sz="2000" dirty="0" err="1">
                <a:solidFill>
                  <a:srgbClr val="333333"/>
                </a:solidFill>
                <a:latin typeface="Calibri Light"/>
              </a:rPr>
              <a:t>vezes</a:t>
            </a:r>
            <a:r>
              <a:rPr lang="en-US" sz="2000" dirty="0">
                <a:solidFill>
                  <a:srgbClr val="333333"/>
                </a:solidFill>
                <a:latin typeface="Calibri Light"/>
              </a:rPr>
              <a:t> </a:t>
            </a:r>
            <a:r>
              <a:rPr lang="en-US" sz="2000" dirty="0" err="1">
                <a:solidFill>
                  <a:srgbClr val="333333"/>
                </a:solidFill>
                <a:latin typeface="Calibri Light"/>
              </a:rPr>
              <a:t>baseadas</a:t>
            </a:r>
            <a:r>
              <a:rPr lang="en-US" sz="2000" dirty="0">
                <a:solidFill>
                  <a:srgbClr val="333333"/>
                </a:solidFill>
                <a:latin typeface="Calibri Light"/>
              </a:rPr>
              <a:t> </a:t>
            </a:r>
            <a:r>
              <a:rPr lang="en-US" sz="2000" dirty="0" err="1">
                <a:solidFill>
                  <a:srgbClr val="333333"/>
                </a:solidFill>
                <a:latin typeface="Calibri Light"/>
              </a:rPr>
              <a:t>em</a:t>
            </a:r>
            <a:r>
              <a:rPr lang="en-US" sz="2000" dirty="0">
                <a:solidFill>
                  <a:srgbClr val="333333"/>
                </a:solidFill>
                <a:latin typeface="Calibri Light"/>
              </a:rPr>
              <a:t> </a:t>
            </a:r>
            <a:r>
              <a:rPr lang="en-US" sz="2000" dirty="0" err="1">
                <a:solidFill>
                  <a:srgbClr val="333333"/>
                </a:solidFill>
                <a:latin typeface="Calibri Light"/>
              </a:rPr>
              <a:t>factos</a:t>
            </a:r>
            <a:r>
              <a:rPr lang="en-US" sz="2000" dirty="0">
                <a:solidFill>
                  <a:srgbClr val="333333"/>
                </a:solidFill>
                <a:latin typeface="Calibri Light"/>
              </a:rPr>
              <a:t> </a:t>
            </a:r>
            <a:r>
              <a:rPr lang="en-US" sz="2000" dirty="0" err="1">
                <a:solidFill>
                  <a:srgbClr val="333333"/>
                </a:solidFill>
                <a:latin typeface="Calibri Light"/>
              </a:rPr>
              <a:t>tirados</a:t>
            </a:r>
            <a:r>
              <a:rPr lang="en-US" sz="2000" dirty="0">
                <a:solidFill>
                  <a:srgbClr val="333333"/>
                </a:solidFill>
                <a:latin typeface="Calibri Light"/>
              </a:rPr>
              <a:t> fora do </a:t>
            </a:r>
            <a:r>
              <a:rPr lang="en-US" sz="2000" dirty="0" err="1">
                <a:solidFill>
                  <a:srgbClr val="333333"/>
                </a:solidFill>
                <a:latin typeface="Calibri Light"/>
              </a:rPr>
              <a:t>contexto</a:t>
            </a:r>
            <a:r>
              <a:rPr lang="en-US" sz="2000" dirty="0">
                <a:solidFill>
                  <a:srgbClr val="333333"/>
                </a:solidFill>
                <a:latin typeface="Calibri Light"/>
              </a:rPr>
              <a:t>. A </a:t>
            </a:r>
            <a:r>
              <a:rPr lang="en-US" sz="2000" dirty="0" err="1">
                <a:solidFill>
                  <a:srgbClr val="333333"/>
                </a:solidFill>
                <a:latin typeface="Calibri Light"/>
              </a:rPr>
              <a:t>significância</a:t>
            </a:r>
            <a:r>
              <a:rPr lang="en-US" sz="2000" dirty="0">
                <a:solidFill>
                  <a:srgbClr val="333333"/>
                </a:solidFill>
                <a:latin typeface="Calibri Light"/>
              </a:rPr>
              <a:t> dos </a:t>
            </a:r>
            <a:r>
              <a:rPr lang="en-US" sz="2000" dirty="0" err="1">
                <a:solidFill>
                  <a:srgbClr val="333333"/>
                </a:solidFill>
                <a:latin typeface="Calibri Light"/>
              </a:rPr>
              <a:t>detalhes</a:t>
            </a:r>
            <a:r>
              <a:rPr lang="en-US" sz="2000" dirty="0">
                <a:solidFill>
                  <a:srgbClr val="333333"/>
                </a:solidFill>
                <a:latin typeface="Calibri Light"/>
              </a:rPr>
              <a:t> </a:t>
            </a:r>
            <a:r>
              <a:rPr lang="en-US" sz="2000" dirty="0" err="1">
                <a:solidFill>
                  <a:srgbClr val="333333"/>
                </a:solidFill>
                <a:latin typeface="Calibri Light"/>
              </a:rPr>
              <a:t>é</a:t>
            </a:r>
            <a:r>
              <a:rPr lang="en-US" sz="2000" dirty="0">
                <a:solidFill>
                  <a:srgbClr val="333333"/>
                </a:solidFill>
                <a:latin typeface="Calibri Light"/>
              </a:rPr>
              <a:t> </a:t>
            </a:r>
            <a:r>
              <a:rPr lang="en-US" sz="2000" dirty="0" err="1">
                <a:solidFill>
                  <a:srgbClr val="333333"/>
                </a:solidFill>
                <a:latin typeface="Calibri Light"/>
              </a:rPr>
              <a:t>também</a:t>
            </a:r>
            <a:r>
              <a:rPr lang="en-US" sz="2000" dirty="0">
                <a:solidFill>
                  <a:srgbClr val="333333"/>
                </a:solidFill>
                <a:latin typeface="Calibri Light"/>
              </a:rPr>
              <a:t> largamente </a:t>
            </a:r>
            <a:r>
              <a:rPr lang="en-US" sz="2000" dirty="0" err="1">
                <a:solidFill>
                  <a:srgbClr val="333333"/>
                </a:solidFill>
                <a:latin typeface="Calibri Light"/>
              </a:rPr>
              <a:t>exagerada</a:t>
            </a:r>
            <a:r>
              <a:rPr lang="en-US" sz="2000" dirty="0">
                <a:solidFill>
                  <a:srgbClr val="333333"/>
                </a:solidFill>
                <a:latin typeface="Calibri Light"/>
              </a:rPr>
              <a:t> (Washington </a:t>
            </a:r>
            <a:r>
              <a:rPr lang="en-US" sz="2000" dirty="0" err="1">
                <a:solidFill>
                  <a:srgbClr val="333333"/>
                </a:solidFill>
                <a:latin typeface="Calibri Light"/>
              </a:rPr>
              <a:t>pertencia</a:t>
            </a:r>
            <a:r>
              <a:rPr lang="en-US" sz="2000" dirty="0">
                <a:solidFill>
                  <a:srgbClr val="333333"/>
                </a:solidFill>
                <a:latin typeface="Calibri Light"/>
              </a:rPr>
              <a:t> </a:t>
            </a:r>
            <a:r>
              <a:rPr lang="en-US" sz="2000" dirty="0" err="1">
                <a:solidFill>
                  <a:srgbClr val="333333"/>
                </a:solidFill>
                <a:latin typeface="Calibri Light"/>
              </a:rPr>
              <a:t>à</a:t>
            </a:r>
            <a:r>
              <a:rPr lang="en-US" sz="2000" dirty="0">
                <a:solidFill>
                  <a:srgbClr val="333333"/>
                </a:solidFill>
                <a:latin typeface="Calibri Light"/>
              </a:rPr>
              <a:t> </a:t>
            </a:r>
            <a:r>
              <a:rPr lang="en-US" sz="2000" dirty="0" err="1">
                <a:solidFill>
                  <a:srgbClr val="333333"/>
                </a:solidFill>
                <a:latin typeface="Calibri Light"/>
              </a:rPr>
              <a:t>maçonaria</a:t>
            </a:r>
            <a:r>
              <a:rPr lang="en-US" sz="2000" dirty="0">
                <a:solidFill>
                  <a:srgbClr val="333333"/>
                </a:solidFill>
                <a:latin typeface="Calibri Light"/>
              </a:rPr>
              <a:t>, mas </a:t>
            </a:r>
            <a:r>
              <a:rPr lang="en-US" sz="2000" dirty="0" err="1">
                <a:solidFill>
                  <a:srgbClr val="333333"/>
                </a:solidFill>
                <a:latin typeface="Calibri Light"/>
              </a:rPr>
              <a:t>isso</a:t>
            </a:r>
            <a:r>
              <a:rPr lang="en-US" sz="2000" dirty="0">
                <a:solidFill>
                  <a:srgbClr val="333333"/>
                </a:solidFill>
                <a:latin typeface="Calibri Light"/>
              </a:rPr>
              <a:t> </a:t>
            </a:r>
            <a:r>
              <a:rPr lang="en-US" sz="2000" dirty="0" err="1">
                <a:solidFill>
                  <a:srgbClr val="333333"/>
                </a:solidFill>
                <a:latin typeface="Calibri Light"/>
              </a:rPr>
              <a:t>não</a:t>
            </a:r>
            <a:r>
              <a:rPr lang="en-US" sz="2000" dirty="0">
                <a:solidFill>
                  <a:srgbClr val="333333"/>
                </a:solidFill>
                <a:latin typeface="Calibri Light"/>
              </a:rPr>
              <a:t> </a:t>
            </a:r>
            <a:r>
              <a:rPr lang="en-US" sz="2000" dirty="0" err="1">
                <a:solidFill>
                  <a:srgbClr val="333333"/>
                </a:solidFill>
                <a:latin typeface="Calibri Light"/>
              </a:rPr>
              <a:t>quer</a:t>
            </a:r>
            <a:r>
              <a:rPr lang="en-US" sz="2000" dirty="0">
                <a:solidFill>
                  <a:srgbClr val="333333"/>
                </a:solidFill>
                <a:latin typeface="Calibri Light"/>
              </a:rPr>
              <a:t> </a:t>
            </a:r>
            <a:r>
              <a:rPr lang="en-US" sz="2000" dirty="0" err="1">
                <a:solidFill>
                  <a:srgbClr val="333333"/>
                </a:solidFill>
                <a:latin typeface="Calibri Light"/>
              </a:rPr>
              <a:t>dizer</a:t>
            </a:r>
            <a:r>
              <a:rPr lang="en-US" sz="2000" dirty="0">
                <a:solidFill>
                  <a:srgbClr val="333333"/>
                </a:solidFill>
                <a:latin typeface="Calibri Light"/>
              </a:rPr>
              <a:t> que </a:t>
            </a:r>
            <a:r>
              <a:rPr lang="en-US" sz="2000" dirty="0" err="1">
                <a:solidFill>
                  <a:srgbClr val="333333"/>
                </a:solidFill>
                <a:latin typeface="Calibri Light"/>
              </a:rPr>
              <a:t>os</a:t>
            </a:r>
            <a:r>
              <a:rPr lang="en-US" sz="2000" dirty="0">
                <a:solidFill>
                  <a:srgbClr val="333333"/>
                </a:solidFill>
                <a:latin typeface="Calibri Light"/>
              </a:rPr>
              <a:t> EUA </a:t>
            </a:r>
            <a:r>
              <a:rPr lang="en-US" sz="2000" dirty="0" err="1">
                <a:solidFill>
                  <a:srgbClr val="333333"/>
                </a:solidFill>
                <a:latin typeface="Calibri Light"/>
              </a:rPr>
              <a:t>tenham</a:t>
            </a:r>
            <a:r>
              <a:rPr lang="en-US" sz="2000" dirty="0">
                <a:solidFill>
                  <a:srgbClr val="333333"/>
                </a:solidFill>
                <a:latin typeface="Calibri Light"/>
              </a:rPr>
              <a:t> </a:t>
            </a:r>
            <a:r>
              <a:rPr lang="en-US" sz="2000" dirty="0" err="1">
                <a:solidFill>
                  <a:srgbClr val="333333"/>
                </a:solidFill>
                <a:latin typeface="Calibri Light"/>
              </a:rPr>
              <a:t>sido</a:t>
            </a:r>
            <a:r>
              <a:rPr lang="en-US" sz="2000" dirty="0">
                <a:solidFill>
                  <a:srgbClr val="333333"/>
                </a:solidFill>
                <a:latin typeface="Calibri Light"/>
              </a:rPr>
              <a:t> </a:t>
            </a:r>
            <a:r>
              <a:rPr lang="en-US" sz="2000" dirty="0" err="1">
                <a:solidFill>
                  <a:srgbClr val="333333"/>
                </a:solidFill>
                <a:latin typeface="Calibri Light"/>
              </a:rPr>
              <a:t>infiltrados</a:t>
            </a:r>
            <a:r>
              <a:rPr lang="en-US" sz="2000" dirty="0">
                <a:solidFill>
                  <a:srgbClr val="333333"/>
                </a:solidFill>
                <a:latin typeface="Calibri Light"/>
              </a:rPr>
              <a:t> </a:t>
            </a:r>
            <a:r>
              <a:rPr lang="en-US" sz="2000" dirty="0" err="1">
                <a:solidFill>
                  <a:srgbClr val="333333"/>
                </a:solidFill>
                <a:latin typeface="Calibri Light"/>
              </a:rPr>
              <a:t>ou</a:t>
            </a:r>
            <a:r>
              <a:rPr lang="en-US" sz="2000" dirty="0">
                <a:solidFill>
                  <a:srgbClr val="333333"/>
                </a:solidFill>
                <a:latin typeface="Calibri Light"/>
              </a:rPr>
              <a:t> que </a:t>
            </a:r>
            <a:r>
              <a:rPr lang="en-US" sz="2000" dirty="0" err="1">
                <a:solidFill>
                  <a:srgbClr val="333333"/>
                </a:solidFill>
                <a:latin typeface="Calibri Light"/>
              </a:rPr>
              <a:t>ainda</a:t>
            </a:r>
            <a:r>
              <a:rPr lang="en-US" sz="2000" dirty="0">
                <a:solidFill>
                  <a:srgbClr val="333333"/>
                </a:solidFill>
                <a:latin typeface="Calibri Light"/>
              </a:rPr>
              <a:t> o </a:t>
            </a:r>
            <a:r>
              <a:rPr lang="en-US" sz="2000" dirty="0" err="1">
                <a:solidFill>
                  <a:srgbClr val="333333"/>
                </a:solidFill>
                <a:latin typeface="Calibri Light"/>
              </a:rPr>
              <a:t>são</a:t>
            </a:r>
            <a:r>
              <a:rPr lang="en-US" sz="2000" dirty="0">
                <a:solidFill>
                  <a:srgbClr val="333333"/>
                </a:solidFill>
                <a:latin typeface="Calibri Light"/>
              </a:rPr>
              <a:t>).</a:t>
            </a:r>
          </a:p>
          <a:p>
            <a:pPr marL="285750" lvl="0" indent="-285750" defTabSz="914400" fontAlgn="base">
              <a:lnSpc>
                <a:spcPct val="100000"/>
              </a:lnSpc>
              <a:spcBef>
                <a:spcPts val="1200"/>
              </a:spcBef>
              <a:buClr>
                <a:srgbClr val="333333"/>
              </a:buClr>
              <a:buFont typeface="WingDings"/>
              <a:buChar char=""/>
              <a:defRPr/>
            </a:pPr>
            <a:r>
              <a:rPr lang="en-US" sz="2000" dirty="0">
                <a:solidFill>
                  <a:srgbClr val="333333"/>
                </a:solidFill>
                <a:latin typeface="Calibri Light"/>
              </a:rPr>
              <a:t>A </a:t>
            </a:r>
            <a:r>
              <a:rPr lang="en-US" sz="2000" dirty="0" err="1">
                <a:solidFill>
                  <a:srgbClr val="333333"/>
                </a:solidFill>
                <a:latin typeface="Calibri Light"/>
              </a:rPr>
              <a:t>maçonaria</a:t>
            </a:r>
            <a:r>
              <a:rPr lang="en-US" sz="2000" dirty="0">
                <a:solidFill>
                  <a:srgbClr val="333333"/>
                </a:solidFill>
                <a:latin typeface="Calibri Light"/>
              </a:rPr>
              <a:t> e outros </a:t>
            </a:r>
            <a:r>
              <a:rPr lang="en-US" sz="2000" dirty="0" err="1">
                <a:solidFill>
                  <a:srgbClr val="333333"/>
                </a:solidFill>
                <a:latin typeface="Calibri Light"/>
              </a:rPr>
              <a:t>grupos</a:t>
            </a:r>
            <a:r>
              <a:rPr lang="en-US" sz="2000" dirty="0">
                <a:solidFill>
                  <a:srgbClr val="333333"/>
                </a:solidFill>
                <a:latin typeface="Calibri Light"/>
              </a:rPr>
              <a:t> </a:t>
            </a:r>
            <a:r>
              <a:rPr lang="en-US" sz="2000" dirty="0" err="1">
                <a:solidFill>
                  <a:srgbClr val="333333"/>
                </a:solidFill>
                <a:latin typeface="Calibri Light"/>
              </a:rPr>
              <a:t>podem</a:t>
            </a:r>
            <a:r>
              <a:rPr lang="en-US" sz="2000" dirty="0">
                <a:solidFill>
                  <a:srgbClr val="333333"/>
                </a:solidFill>
                <a:latin typeface="Calibri Light"/>
              </a:rPr>
              <a:t> </a:t>
            </a:r>
            <a:r>
              <a:rPr lang="en-US" sz="2000" dirty="0" err="1">
                <a:solidFill>
                  <a:srgbClr val="333333"/>
                </a:solidFill>
                <a:latin typeface="Calibri Light"/>
              </a:rPr>
              <a:t>levantar</a:t>
            </a:r>
            <a:r>
              <a:rPr lang="en-US" sz="2000" dirty="0">
                <a:solidFill>
                  <a:srgbClr val="333333"/>
                </a:solidFill>
                <a:latin typeface="Calibri Light"/>
              </a:rPr>
              <a:t> </a:t>
            </a:r>
            <a:r>
              <a:rPr lang="en-US" sz="2000" dirty="0" err="1">
                <a:solidFill>
                  <a:srgbClr val="333333"/>
                </a:solidFill>
                <a:latin typeface="Calibri Light"/>
              </a:rPr>
              <a:t>suspeitas</a:t>
            </a:r>
            <a:r>
              <a:rPr lang="en-US" sz="2000" dirty="0">
                <a:solidFill>
                  <a:srgbClr val="333333"/>
                </a:solidFill>
                <a:latin typeface="Calibri Light"/>
              </a:rPr>
              <a:t> </a:t>
            </a:r>
            <a:r>
              <a:rPr lang="en-US" sz="2000" dirty="0" err="1">
                <a:solidFill>
                  <a:srgbClr val="333333"/>
                </a:solidFill>
                <a:latin typeface="Calibri Light"/>
              </a:rPr>
              <a:t>porque</a:t>
            </a:r>
            <a:r>
              <a:rPr lang="en-US" sz="2000" dirty="0">
                <a:solidFill>
                  <a:srgbClr val="333333"/>
                </a:solidFill>
                <a:latin typeface="Calibri Light"/>
              </a:rPr>
              <a:t> </a:t>
            </a:r>
            <a:r>
              <a:rPr lang="en-US" sz="2000" dirty="0" err="1">
                <a:solidFill>
                  <a:srgbClr val="333333"/>
                </a:solidFill>
                <a:latin typeface="Calibri Light"/>
              </a:rPr>
              <a:t>agem</a:t>
            </a:r>
            <a:r>
              <a:rPr lang="en-US" sz="2000" dirty="0">
                <a:solidFill>
                  <a:srgbClr val="333333"/>
                </a:solidFill>
                <a:latin typeface="Calibri Light"/>
              </a:rPr>
              <a:t> </a:t>
            </a:r>
            <a:r>
              <a:rPr lang="en-US" sz="2000" dirty="0" err="1">
                <a:solidFill>
                  <a:srgbClr val="333333"/>
                </a:solidFill>
                <a:latin typeface="Calibri Light"/>
              </a:rPr>
              <a:t>secretamente</a:t>
            </a:r>
            <a:r>
              <a:rPr lang="en-US" sz="2000" dirty="0">
                <a:solidFill>
                  <a:srgbClr val="333333"/>
                </a:solidFill>
                <a:latin typeface="Calibri Light"/>
              </a:rPr>
              <a:t>.</a:t>
            </a:r>
          </a:p>
          <a:p>
            <a:pPr marL="285750" lvl="0" indent="-285750" defTabSz="914400" fontAlgn="base">
              <a:lnSpc>
                <a:spcPct val="100000"/>
              </a:lnSpc>
              <a:spcBef>
                <a:spcPts val="1200"/>
              </a:spcBef>
              <a:buClr>
                <a:srgbClr val="333333"/>
              </a:buClr>
              <a:buFont typeface="WingDings"/>
              <a:buChar char=""/>
              <a:defRPr/>
            </a:pPr>
            <a:r>
              <a:rPr lang="en-US" sz="2000" dirty="0">
                <a:solidFill>
                  <a:srgbClr val="333333"/>
                </a:solidFill>
                <a:latin typeface="Calibri Light"/>
              </a:rPr>
              <a:t>Mas: </a:t>
            </a:r>
            <a:r>
              <a:rPr lang="en-US" sz="2000" dirty="0" err="1">
                <a:solidFill>
                  <a:srgbClr val="333333"/>
                </a:solidFill>
                <a:latin typeface="Calibri Light"/>
              </a:rPr>
              <a:t>ao</a:t>
            </a:r>
            <a:r>
              <a:rPr lang="en-US" sz="2000" dirty="0">
                <a:solidFill>
                  <a:srgbClr val="333333"/>
                </a:solidFill>
                <a:latin typeface="Calibri Light"/>
              </a:rPr>
              <a:t> </a:t>
            </a:r>
            <a:r>
              <a:rPr lang="en-US" sz="2000" dirty="0" err="1">
                <a:solidFill>
                  <a:srgbClr val="333333"/>
                </a:solidFill>
                <a:latin typeface="Calibri Light"/>
              </a:rPr>
              <a:t>contrário</a:t>
            </a:r>
            <a:r>
              <a:rPr lang="en-US" sz="2000" dirty="0">
                <a:solidFill>
                  <a:srgbClr val="333333"/>
                </a:solidFill>
                <a:latin typeface="Calibri Light"/>
              </a:rPr>
              <a:t> da </a:t>
            </a:r>
            <a:r>
              <a:rPr lang="en-US" sz="2000" dirty="0" err="1">
                <a:solidFill>
                  <a:srgbClr val="333333"/>
                </a:solidFill>
                <a:latin typeface="Calibri Light"/>
              </a:rPr>
              <a:t>crença</a:t>
            </a:r>
            <a:r>
              <a:rPr lang="en-US" sz="2000" dirty="0">
                <a:solidFill>
                  <a:srgbClr val="333333"/>
                </a:solidFill>
                <a:latin typeface="Calibri Light"/>
              </a:rPr>
              <a:t> </a:t>
            </a:r>
            <a:r>
              <a:rPr lang="en-US" sz="2000" dirty="0" err="1">
                <a:solidFill>
                  <a:srgbClr val="333333"/>
                </a:solidFill>
                <a:latin typeface="Calibri Light"/>
              </a:rPr>
              <a:t>comum</a:t>
            </a:r>
            <a:r>
              <a:rPr lang="en-US" sz="2000" dirty="0">
                <a:solidFill>
                  <a:srgbClr val="333333"/>
                </a:solidFill>
                <a:latin typeface="Calibri Light"/>
              </a:rPr>
              <a:t>, </a:t>
            </a:r>
            <a:r>
              <a:rPr lang="en-US" sz="2000" dirty="0" err="1">
                <a:solidFill>
                  <a:srgbClr val="333333"/>
                </a:solidFill>
                <a:latin typeface="Calibri Light"/>
              </a:rPr>
              <a:t>os</a:t>
            </a:r>
            <a:r>
              <a:rPr lang="en-US" sz="2000" dirty="0">
                <a:solidFill>
                  <a:srgbClr val="333333"/>
                </a:solidFill>
                <a:latin typeface="Calibri Light"/>
              </a:rPr>
              <a:t> </a:t>
            </a:r>
            <a:r>
              <a:rPr lang="en-US" sz="2000" dirty="0" err="1">
                <a:solidFill>
                  <a:srgbClr val="333333"/>
                </a:solidFill>
                <a:latin typeface="Calibri Light"/>
              </a:rPr>
              <a:t>membros</a:t>
            </a:r>
            <a:r>
              <a:rPr lang="en-US" sz="2000" dirty="0">
                <a:solidFill>
                  <a:srgbClr val="333333"/>
                </a:solidFill>
                <a:latin typeface="Calibri Light"/>
              </a:rPr>
              <a:t> da </a:t>
            </a:r>
            <a:r>
              <a:rPr lang="en-US" sz="2000" dirty="0" err="1">
                <a:solidFill>
                  <a:srgbClr val="333333"/>
                </a:solidFill>
                <a:latin typeface="Calibri Light"/>
              </a:rPr>
              <a:t>maçonaria</a:t>
            </a:r>
            <a:r>
              <a:rPr lang="en-US" sz="2000" dirty="0">
                <a:solidFill>
                  <a:srgbClr val="333333"/>
                </a:solidFill>
                <a:latin typeface="Calibri Light"/>
              </a:rPr>
              <a:t> </a:t>
            </a:r>
            <a:r>
              <a:rPr lang="en-US" sz="2000" dirty="0" err="1">
                <a:solidFill>
                  <a:srgbClr val="333333"/>
                </a:solidFill>
                <a:latin typeface="Calibri Light"/>
              </a:rPr>
              <a:t>não</a:t>
            </a:r>
            <a:r>
              <a:rPr lang="en-US" sz="2000" dirty="0">
                <a:solidFill>
                  <a:srgbClr val="333333"/>
                </a:solidFill>
                <a:latin typeface="Calibri Light"/>
              </a:rPr>
              <a:t> </a:t>
            </a:r>
            <a:r>
              <a:rPr lang="en-US" sz="2000" dirty="0" err="1">
                <a:solidFill>
                  <a:srgbClr val="333333"/>
                </a:solidFill>
                <a:latin typeface="Calibri Light"/>
              </a:rPr>
              <a:t>acreditam</a:t>
            </a:r>
            <a:r>
              <a:rPr lang="en-US" sz="2000" dirty="0">
                <a:solidFill>
                  <a:srgbClr val="333333"/>
                </a:solidFill>
                <a:latin typeface="Calibri Light"/>
              </a:rPr>
              <a:t> </a:t>
            </a:r>
            <a:r>
              <a:rPr lang="en-US" sz="2000" dirty="0" err="1">
                <a:solidFill>
                  <a:srgbClr val="333333"/>
                </a:solidFill>
                <a:latin typeface="Calibri Light"/>
              </a:rPr>
              <a:t>em</a:t>
            </a:r>
            <a:r>
              <a:rPr lang="en-US" sz="2000" dirty="0">
                <a:solidFill>
                  <a:srgbClr val="333333"/>
                </a:solidFill>
                <a:latin typeface="Calibri Light"/>
              </a:rPr>
              <a:t> </a:t>
            </a:r>
            <a:r>
              <a:rPr lang="en-US" sz="2000" dirty="0" err="1">
                <a:solidFill>
                  <a:srgbClr val="333333"/>
                </a:solidFill>
                <a:latin typeface="Calibri Light"/>
              </a:rPr>
              <a:t>satanás</a:t>
            </a:r>
            <a:r>
              <a:rPr lang="en-US" sz="2000" dirty="0">
                <a:solidFill>
                  <a:srgbClr val="333333"/>
                </a:solidFill>
                <a:latin typeface="Calibri Light"/>
              </a:rPr>
              <a:t> mas sim num “ser superior” (p. ex. Deus, </a:t>
            </a:r>
            <a:r>
              <a:rPr lang="en-US" sz="2000" dirty="0" err="1">
                <a:solidFill>
                  <a:srgbClr val="333333"/>
                </a:solidFill>
                <a:latin typeface="Calibri Light"/>
              </a:rPr>
              <a:t>Alá</a:t>
            </a:r>
            <a:r>
              <a:rPr lang="en-US" sz="2000" dirty="0">
                <a:solidFill>
                  <a:srgbClr val="333333"/>
                </a:solidFill>
                <a:latin typeface="Calibri Light"/>
              </a:rPr>
              <a:t> …). </a:t>
            </a:r>
            <a:r>
              <a:rPr lang="en-US" sz="2000" dirty="0" err="1">
                <a:solidFill>
                  <a:srgbClr val="333333"/>
                </a:solidFill>
                <a:latin typeface="Calibri Light"/>
              </a:rPr>
              <a:t>Apoiam</a:t>
            </a:r>
            <a:r>
              <a:rPr lang="en-US" sz="2000" dirty="0">
                <a:solidFill>
                  <a:srgbClr val="333333"/>
                </a:solidFill>
                <a:latin typeface="Calibri Light"/>
              </a:rPr>
              <a:t> </a:t>
            </a:r>
            <a:r>
              <a:rPr lang="en-US" sz="2000" dirty="0" err="1">
                <a:solidFill>
                  <a:srgbClr val="333333"/>
                </a:solidFill>
                <a:latin typeface="Calibri Light"/>
              </a:rPr>
              <a:t>ideias</a:t>
            </a:r>
            <a:r>
              <a:rPr lang="en-US" sz="2000" dirty="0">
                <a:solidFill>
                  <a:srgbClr val="333333"/>
                </a:solidFill>
                <a:latin typeface="Calibri Light"/>
              </a:rPr>
              <a:t> </a:t>
            </a:r>
            <a:r>
              <a:rPr lang="en-US" sz="2000" dirty="0" err="1">
                <a:solidFill>
                  <a:srgbClr val="333333"/>
                </a:solidFill>
                <a:latin typeface="Calibri Light"/>
              </a:rPr>
              <a:t>liberais</a:t>
            </a:r>
            <a:r>
              <a:rPr lang="en-US" sz="2000" dirty="0">
                <a:solidFill>
                  <a:srgbClr val="333333"/>
                </a:solidFill>
                <a:latin typeface="Calibri Light"/>
              </a:rPr>
              <a:t>, mas </a:t>
            </a:r>
            <a:r>
              <a:rPr lang="en-US" sz="2000" dirty="0" err="1">
                <a:solidFill>
                  <a:srgbClr val="333333"/>
                </a:solidFill>
                <a:latin typeface="Calibri Light"/>
              </a:rPr>
              <a:t>não</a:t>
            </a:r>
            <a:r>
              <a:rPr lang="en-US" sz="2000" dirty="0">
                <a:solidFill>
                  <a:srgbClr val="333333"/>
                </a:solidFill>
                <a:latin typeface="Calibri Light"/>
              </a:rPr>
              <a:t> </a:t>
            </a:r>
            <a:r>
              <a:rPr lang="en-US" sz="2000" dirty="0" err="1">
                <a:solidFill>
                  <a:srgbClr val="333333"/>
                </a:solidFill>
                <a:latin typeface="Calibri Light"/>
              </a:rPr>
              <a:t>são</a:t>
            </a:r>
            <a:r>
              <a:rPr lang="en-US" sz="2000" dirty="0">
                <a:solidFill>
                  <a:srgbClr val="333333"/>
                </a:solidFill>
                <a:latin typeface="Calibri Light"/>
              </a:rPr>
              <a:t> “</a:t>
            </a:r>
            <a:r>
              <a:rPr lang="en-US" sz="2000" dirty="0" err="1">
                <a:solidFill>
                  <a:srgbClr val="333333"/>
                </a:solidFill>
                <a:latin typeface="Calibri Light"/>
              </a:rPr>
              <a:t>rebeldes</a:t>
            </a:r>
            <a:r>
              <a:rPr lang="en-US" sz="2000" dirty="0">
                <a:solidFill>
                  <a:srgbClr val="333333"/>
                </a:solidFill>
                <a:latin typeface="Calibri Light"/>
              </a:rPr>
              <a:t>”.</a:t>
            </a: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18</a:t>
            </a:fld>
            <a:endParaRPr lang="de-DE" altLang="de-DE">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Como </a:t>
            </a:r>
            <a:r>
              <a:rPr lang="en-US" sz="3600" dirty="0" err="1">
                <a:latin typeface="Calibri Light"/>
              </a:rPr>
              <a:t>é</a:t>
            </a:r>
            <a:r>
              <a:rPr lang="en-US" sz="3600" dirty="0">
                <a:latin typeface="Calibri Light"/>
              </a:rPr>
              <a:t> que </a:t>
            </a:r>
            <a:r>
              <a:rPr lang="en-US" sz="3600" dirty="0" err="1">
                <a:latin typeface="Calibri Light"/>
              </a:rPr>
              <a:t>esta</a:t>
            </a:r>
            <a:r>
              <a:rPr lang="en-US" sz="3600" dirty="0">
                <a:latin typeface="Calibri Light"/>
              </a:rPr>
              <a:t> </a:t>
            </a:r>
            <a:r>
              <a:rPr lang="en-US" sz="3600" dirty="0" err="1">
                <a:latin typeface="Calibri Light"/>
              </a:rPr>
              <a:t>lenda</a:t>
            </a:r>
            <a:r>
              <a:rPr lang="en-US" sz="3600" dirty="0">
                <a:latin typeface="Calibri Light"/>
              </a:rPr>
              <a:t> </a:t>
            </a:r>
            <a:r>
              <a:rPr lang="en-US" sz="3600" dirty="0" err="1">
                <a:latin typeface="Calibri Light"/>
              </a:rPr>
              <a:t>urbana</a:t>
            </a:r>
            <a:r>
              <a:rPr lang="en-US" sz="3600" dirty="0">
                <a:latin typeface="Calibri Light"/>
              </a:rPr>
              <a:t> e </a:t>
            </a:r>
            <a:r>
              <a:rPr lang="en-US" sz="3600" dirty="0" err="1">
                <a:latin typeface="Calibri Light"/>
              </a:rPr>
              <a:t>outras</a:t>
            </a:r>
            <a:r>
              <a:rPr lang="en-US" sz="3600" dirty="0">
                <a:latin typeface="Calibri Light"/>
              </a:rPr>
              <a:t> </a:t>
            </a:r>
            <a:r>
              <a:rPr lang="en-US" sz="3600" dirty="0" err="1">
                <a:latin typeface="Calibri Light"/>
              </a:rPr>
              <a:t>teorias</a:t>
            </a:r>
            <a:r>
              <a:rPr lang="en-US" sz="3600" dirty="0">
                <a:latin typeface="Calibri Light"/>
              </a:rPr>
              <a:t> da </a:t>
            </a:r>
            <a:r>
              <a:rPr lang="en-US" sz="3600" dirty="0" err="1">
                <a:latin typeface="Calibri Light"/>
              </a:rPr>
              <a:t>conspiração</a:t>
            </a:r>
            <a:r>
              <a:rPr lang="en-US" sz="3600" dirty="0">
                <a:latin typeface="Calibri Light"/>
              </a:rPr>
              <a:t> </a:t>
            </a:r>
            <a:r>
              <a:rPr lang="en-US" sz="3600" dirty="0" err="1">
                <a:latin typeface="Calibri Light"/>
              </a:rPr>
              <a:t>apareceram</a:t>
            </a:r>
            <a:r>
              <a:rPr lang="en-US" sz="3600" dirty="0">
                <a:latin typeface="Calibri Light"/>
              </a:rPr>
              <a:t>?</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err="1">
                <a:solidFill>
                  <a:srgbClr val="333333"/>
                </a:solidFill>
                <a:latin typeface="Calibri Light"/>
              </a:rPr>
              <a:t>Há</a:t>
            </a:r>
            <a:r>
              <a:rPr lang="de-DE" altLang="de-DE" sz="2000" dirty="0">
                <a:solidFill>
                  <a:srgbClr val="333333"/>
                </a:solidFill>
                <a:latin typeface="Calibri Light"/>
              </a:rPr>
              <a:t> </a:t>
            </a:r>
            <a:r>
              <a:rPr lang="de-DE" altLang="de-DE" sz="2000" dirty="0" err="1">
                <a:solidFill>
                  <a:srgbClr val="333333"/>
                </a:solidFill>
                <a:latin typeface="Calibri Light"/>
              </a:rPr>
              <a:t>numerosos</a:t>
            </a:r>
            <a:r>
              <a:rPr lang="de-DE" altLang="de-DE" sz="2000" dirty="0">
                <a:solidFill>
                  <a:srgbClr val="333333"/>
                </a:solidFill>
                <a:latin typeface="Calibri Light"/>
              </a:rPr>
              <a:t> </a:t>
            </a:r>
            <a:r>
              <a:rPr lang="de-DE" altLang="de-DE" sz="2000" dirty="0" err="1">
                <a:solidFill>
                  <a:srgbClr val="333333"/>
                </a:solidFill>
                <a:latin typeface="Calibri Light"/>
              </a:rPr>
              <a:t>exemplos</a:t>
            </a:r>
            <a:r>
              <a:rPr lang="de-DE" altLang="de-DE" sz="2000" dirty="0">
                <a:solidFill>
                  <a:srgbClr val="333333"/>
                </a:solidFill>
                <a:latin typeface="Calibri Light"/>
              </a:rPr>
              <a:t> na </a:t>
            </a:r>
            <a:r>
              <a:rPr lang="de-DE" altLang="de-DE" sz="2000" dirty="0" err="1">
                <a:solidFill>
                  <a:srgbClr val="333333"/>
                </a:solidFill>
                <a:latin typeface="Calibri Light"/>
              </a:rPr>
              <a:t>História</a:t>
            </a:r>
            <a:r>
              <a:rPr lang="de-DE" altLang="de-DE" sz="2000" dirty="0">
                <a:solidFill>
                  <a:srgbClr val="333333"/>
                </a:solidFill>
                <a:latin typeface="Calibri Light"/>
              </a:rPr>
              <a:t> </a:t>
            </a:r>
            <a:r>
              <a:rPr lang="de-DE" altLang="de-DE" sz="2000" dirty="0" err="1">
                <a:solidFill>
                  <a:srgbClr val="333333"/>
                </a:solidFill>
                <a:latin typeface="Calibri Light"/>
              </a:rPr>
              <a:t>em</a:t>
            </a:r>
            <a:r>
              <a:rPr lang="de-DE" altLang="de-DE" sz="2000" dirty="0">
                <a:solidFill>
                  <a:srgbClr val="333333"/>
                </a:solidFill>
                <a:latin typeface="Calibri Light"/>
              </a:rPr>
              <a:t> </a:t>
            </a:r>
            <a:r>
              <a:rPr lang="de-DE" altLang="de-DE" sz="2000" dirty="0" err="1">
                <a:solidFill>
                  <a:srgbClr val="333333"/>
                </a:solidFill>
                <a:latin typeface="Calibri Light"/>
              </a:rPr>
              <a:t>que</a:t>
            </a:r>
            <a:r>
              <a:rPr lang="de-DE" altLang="de-DE" sz="2000" dirty="0">
                <a:solidFill>
                  <a:srgbClr val="333333"/>
                </a:solidFill>
                <a:latin typeface="Calibri Light"/>
              </a:rPr>
              <a:t> </a:t>
            </a:r>
            <a:r>
              <a:rPr lang="de-DE" altLang="de-DE" sz="2000" dirty="0" err="1">
                <a:solidFill>
                  <a:srgbClr val="333333"/>
                </a:solidFill>
                <a:latin typeface="Calibri Light"/>
              </a:rPr>
              <a:t>minorias</a:t>
            </a:r>
            <a:r>
              <a:rPr lang="de-DE" altLang="de-DE" sz="2000" dirty="0">
                <a:solidFill>
                  <a:srgbClr val="333333"/>
                </a:solidFill>
                <a:latin typeface="Calibri Light"/>
              </a:rPr>
              <a:t> </a:t>
            </a:r>
            <a:r>
              <a:rPr lang="de-DE" altLang="de-DE" sz="2000" dirty="0" err="1">
                <a:solidFill>
                  <a:srgbClr val="333333"/>
                </a:solidFill>
                <a:latin typeface="Calibri Light"/>
              </a:rPr>
              <a:t>e</a:t>
            </a:r>
            <a:r>
              <a:rPr lang="de-DE" altLang="de-DE" sz="2000" dirty="0">
                <a:solidFill>
                  <a:srgbClr val="333333"/>
                </a:solidFill>
                <a:latin typeface="Calibri Light"/>
              </a:rPr>
              <a:t> </a:t>
            </a:r>
            <a:r>
              <a:rPr lang="de-DE" altLang="de-DE" sz="2000" dirty="0" err="1">
                <a:solidFill>
                  <a:srgbClr val="333333"/>
                </a:solidFill>
                <a:latin typeface="Calibri Light"/>
              </a:rPr>
              <a:t>marginais</a:t>
            </a:r>
            <a:r>
              <a:rPr lang="de-DE" altLang="de-DE" sz="2000" dirty="0">
                <a:solidFill>
                  <a:srgbClr val="333333"/>
                </a:solidFill>
                <a:latin typeface="Calibri Light"/>
              </a:rPr>
              <a:t> </a:t>
            </a:r>
            <a:r>
              <a:rPr lang="de-DE" altLang="de-DE" sz="2000" dirty="0" err="1">
                <a:solidFill>
                  <a:srgbClr val="333333"/>
                </a:solidFill>
                <a:latin typeface="Calibri Light"/>
              </a:rPr>
              <a:t>foram</a:t>
            </a:r>
            <a:r>
              <a:rPr lang="de-DE" altLang="de-DE" sz="2000" dirty="0">
                <a:solidFill>
                  <a:srgbClr val="333333"/>
                </a:solidFill>
                <a:latin typeface="Calibri Light"/>
              </a:rPr>
              <a:t> </a:t>
            </a:r>
            <a:r>
              <a:rPr lang="de-DE" altLang="de-DE" sz="2000" dirty="0" err="1">
                <a:solidFill>
                  <a:srgbClr val="333333"/>
                </a:solidFill>
                <a:latin typeface="Calibri Light"/>
              </a:rPr>
              <a:t>falsamente</a:t>
            </a:r>
            <a:r>
              <a:rPr lang="de-DE" altLang="de-DE" sz="2000" dirty="0">
                <a:solidFill>
                  <a:srgbClr val="333333"/>
                </a:solidFill>
                <a:latin typeface="Calibri Light"/>
              </a:rPr>
              <a:t> </a:t>
            </a:r>
            <a:r>
              <a:rPr lang="de-DE" altLang="de-DE" sz="2000" dirty="0" err="1">
                <a:solidFill>
                  <a:srgbClr val="333333"/>
                </a:solidFill>
                <a:latin typeface="Calibri Light"/>
              </a:rPr>
              <a:t>culpados</a:t>
            </a:r>
            <a:r>
              <a:rPr lang="de-DE" altLang="de-DE" sz="2000" dirty="0">
                <a:solidFill>
                  <a:srgbClr val="333333"/>
                </a:solidFill>
                <a:latin typeface="Calibri Light"/>
              </a:rPr>
              <a:t> </a:t>
            </a:r>
            <a:r>
              <a:rPr lang="de-DE" altLang="de-DE" sz="2000" dirty="0" err="1">
                <a:solidFill>
                  <a:srgbClr val="333333"/>
                </a:solidFill>
                <a:latin typeface="Calibri Light"/>
              </a:rPr>
              <a:t>por</a:t>
            </a:r>
            <a:r>
              <a:rPr lang="de-DE" altLang="de-DE" sz="2000" dirty="0">
                <a:solidFill>
                  <a:srgbClr val="333333"/>
                </a:solidFill>
                <a:latin typeface="Calibri Light"/>
              </a:rPr>
              <a:t> </a:t>
            </a:r>
            <a:r>
              <a:rPr lang="de-DE" altLang="de-DE" sz="2000" dirty="0" err="1">
                <a:solidFill>
                  <a:srgbClr val="333333"/>
                </a:solidFill>
                <a:latin typeface="Calibri Light"/>
              </a:rPr>
              <a:t>eventos</a:t>
            </a:r>
            <a:r>
              <a:rPr lang="de-DE" altLang="de-DE" sz="2000" dirty="0">
                <a:solidFill>
                  <a:srgbClr val="333333"/>
                </a:solidFill>
                <a:latin typeface="Calibri Light"/>
              </a:rPr>
              <a:t> </a:t>
            </a:r>
            <a:r>
              <a:rPr lang="de-DE" altLang="de-DE" sz="2000" dirty="0" err="1">
                <a:solidFill>
                  <a:srgbClr val="333333"/>
                </a:solidFill>
                <a:latin typeface="Calibri Light"/>
              </a:rPr>
              <a:t>incontroláveis</a:t>
            </a:r>
            <a:r>
              <a:rPr lang="de-DE" altLang="de-DE" sz="2000" dirty="0">
                <a:solidFill>
                  <a:srgbClr val="333333"/>
                </a:solidFill>
                <a:latin typeface="Calibri Light"/>
              </a:rPr>
              <a:t> </a:t>
            </a:r>
            <a:r>
              <a:rPr lang="de-DE" altLang="de-DE" sz="2000" dirty="0" err="1">
                <a:solidFill>
                  <a:srgbClr val="333333"/>
                </a:solidFill>
                <a:latin typeface="Calibri Light"/>
              </a:rPr>
              <a:t>e</a:t>
            </a:r>
            <a:r>
              <a:rPr lang="de-DE" altLang="de-DE" sz="2000" dirty="0">
                <a:solidFill>
                  <a:srgbClr val="333333"/>
                </a:solidFill>
                <a:latin typeface="Calibri Light"/>
              </a:rPr>
              <a:t> </a:t>
            </a:r>
            <a:r>
              <a:rPr lang="de-DE" altLang="de-DE" sz="2000" dirty="0" err="1">
                <a:solidFill>
                  <a:srgbClr val="333333"/>
                </a:solidFill>
                <a:latin typeface="Calibri Light"/>
              </a:rPr>
              <a:t>catastróficos</a:t>
            </a:r>
            <a:r>
              <a:rPr lang="de-DE" altLang="de-DE" sz="2000" dirty="0">
                <a:solidFill>
                  <a:srgbClr val="333333"/>
                </a:solidFill>
                <a:latin typeface="Calibri Light"/>
              </a:rPr>
              <a:t>. Por exemplo, nos tempos medievais, uma colheita pobre implicava a culpa de bruxaria ou de minorias religiosas.</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Estas </a:t>
            </a:r>
            <a:r>
              <a:rPr lang="de-DE" altLang="de-DE" sz="2000" dirty="0" err="1">
                <a:solidFill>
                  <a:srgbClr val="333333"/>
                </a:solidFill>
                <a:latin typeface="Calibri Light"/>
              </a:rPr>
              <a:t>explicações</a:t>
            </a:r>
            <a:r>
              <a:rPr lang="de-DE" altLang="de-DE" sz="2000" dirty="0">
                <a:solidFill>
                  <a:srgbClr val="333333"/>
                </a:solidFill>
                <a:latin typeface="Calibri Light"/>
              </a:rPr>
              <a:t> simples </a:t>
            </a:r>
            <a:r>
              <a:rPr lang="de-DE" altLang="de-DE" sz="2000" dirty="0" err="1">
                <a:solidFill>
                  <a:srgbClr val="333333"/>
                </a:solidFill>
                <a:latin typeface="Calibri Light"/>
              </a:rPr>
              <a:t>reduziam</a:t>
            </a:r>
            <a:r>
              <a:rPr lang="de-DE" altLang="de-DE" sz="2000" dirty="0">
                <a:solidFill>
                  <a:srgbClr val="333333"/>
                </a:solidFill>
                <a:latin typeface="Calibri Light"/>
              </a:rPr>
              <a:t> a </a:t>
            </a:r>
            <a:r>
              <a:rPr lang="de-DE" altLang="de-DE" sz="2000" dirty="0" err="1">
                <a:solidFill>
                  <a:srgbClr val="333333"/>
                </a:solidFill>
                <a:latin typeface="Calibri Light"/>
              </a:rPr>
              <a:t>tensão</a:t>
            </a:r>
            <a:r>
              <a:rPr lang="de-DE" altLang="de-DE" sz="2000" dirty="0">
                <a:solidFill>
                  <a:srgbClr val="333333"/>
                </a:solidFill>
                <a:latin typeface="Calibri Light"/>
              </a:rPr>
              <a:t> </a:t>
            </a:r>
            <a:r>
              <a:rPr lang="de-DE" altLang="de-DE" sz="2000" dirty="0" err="1">
                <a:solidFill>
                  <a:srgbClr val="333333"/>
                </a:solidFill>
                <a:latin typeface="Calibri Light"/>
              </a:rPr>
              <a:t>e</a:t>
            </a:r>
            <a:r>
              <a:rPr lang="de-DE" altLang="de-DE" sz="2000" dirty="0">
                <a:solidFill>
                  <a:srgbClr val="333333"/>
                </a:solidFill>
                <a:latin typeface="Calibri Light"/>
              </a:rPr>
              <a:t> o </a:t>
            </a:r>
            <a:r>
              <a:rPr lang="de-DE" altLang="de-DE" sz="2000" dirty="0" err="1">
                <a:solidFill>
                  <a:srgbClr val="333333"/>
                </a:solidFill>
                <a:latin typeface="Calibri Light"/>
              </a:rPr>
              <a:t>medo</a:t>
            </a:r>
            <a:r>
              <a:rPr lang="de-DE" altLang="de-DE" sz="2000" dirty="0">
                <a:solidFill>
                  <a:srgbClr val="333333"/>
                </a:solidFill>
                <a:latin typeface="Calibri Light"/>
              </a:rPr>
              <a:t>, </a:t>
            </a:r>
            <a:r>
              <a:rPr lang="de-DE" altLang="de-DE" sz="2000" dirty="0" err="1">
                <a:solidFill>
                  <a:srgbClr val="333333"/>
                </a:solidFill>
                <a:latin typeface="Calibri Light"/>
              </a:rPr>
              <a:t>e</a:t>
            </a:r>
            <a:r>
              <a:rPr lang="de-DE" altLang="de-DE" sz="2000" dirty="0">
                <a:solidFill>
                  <a:srgbClr val="333333"/>
                </a:solidFill>
                <a:latin typeface="Calibri Light"/>
              </a:rPr>
              <a:t> </a:t>
            </a:r>
            <a:r>
              <a:rPr lang="de-DE" altLang="de-DE" sz="2000" dirty="0" err="1">
                <a:solidFill>
                  <a:srgbClr val="333333"/>
                </a:solidFill>
                <a:latin typeface="Calibri Light"/>
              </a:rPr>
              <a:t>providenciavam</a:t>
            </a:r>
            <a:r>
              <a:rPr lang="de-DE" altLang="de-DE" sz="2000" dirty="0">
                <a:solidFill>
                  <a:srgbClr val="333333"/>
                </a:solidFill>
                <a:latin typeface="Calibri Light"/>
              </a:rPr>
              <a:t> a </a:t>
            </a:r>
            <a:r>
              <a:rPr lang="de-DE" altLang="de-DE" sz="2000" dirty="0" err="1">
                <a:solidFill>
                  <a:srgbClr val="333333"/>
                </a:solidFill>
                <a:latin typeface="Calibri Light"/>
              </a:rPr>
              <a:t>ilusão</a:t>
            </a:r>
            <a:r>
              <a:rPr lang="de-DE" altLang="de-DE" sz="2000" dirty="0">
                <a:solidFill>
                  <a:srgbClr val="333333"/>
                </a:solidFill>
                <a:latin typeface="Calibri Light"/>
              </a:rPr>
              <a:t> de </a:t>
            </a:r>
            <a:r>
              <a:rPr lang="de-DE" altLang="de-DE" sz="2000" dirty="0" err="1">
                <a:solidFill>
                  <a:srgbClr val="333333"/>
                </a:solidFill>
                <a:latin typeface="Calibri Light"/>
              </a:rPr>
              <a:t>controlo</a:t>
            </a:r>
            <a:r>
              <a:rPr lang="de-DE" altLang="de-DE" sz="2000" dirty="0">
                <a:solidFill>
                  <a:srgbClr val="333333"/>
                </a:solidFill>
                <a:latin typeface="Calibri Light"/>
              </a:rPr>
              <a:t>.</a:t>
            </a: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19</a:t>
            </a:fld>
            <a:endParaRPr lang="de-DE" altLang="de-DE">
              <a:latin typeface="Calibri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ChangeArrowheads="1"/>
          </p:cNvSpPr>
          <p:nvPr/>
        </p:nvSpPr>
        <p:spPr bwMode="auto">
          <a:xfrm>
            <a:off x="1219518" y="4306832"/>
            <a:ext cx="5792708" cy="229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ClrTx/>
            </a:pPr>
            <a:endParaRPr lang="en-GB" altLang="de-DE" sz="2000">
              <a:latin typeface="Calibri Light"/>
              <a:cs typeface="Times New Roman" panose="02020603050405020304" pitchFamily="18" charset="0"/>
            </a:endParaRPr>
          </a:p>
        </p:txBody>
      </p:sp>
      <p:sp>
        <p:nvSpPr>
          <p:cNvPr id="4" name="Content Placeholder 3"/>
          <p:cNvSpPr>
            <a:spLocks noGrp="1"/>
          </p:cNvSpPr>
          <p:nvPr>
            <p:ph idx="1"/>
          </p:nvPr>
        </p:nvSpPr>
        <p:spPr/>
        <p:txBody>
          <a:bodyPr/>
          <a:lstStyle/>
          <a:p>
            <a:pPr marL="342900" indent="-342900">
              <a:buClr>
                <a:srgbClr val="333333"/>
              </a:buClr>
              <a:buFont typeface="WingDings"/>
              <a:buChar char=""/>
            </a:pPr>
            <a:r>
              <a:rPr lang="en-US" sz="2400" dirty="0" err="1">
                <a:solidFill>
                  <a:srgbClr val="333333"/>
                </a:solidFill>
                <a:latin typeface="Calibri Light"/>
              </a:rPr>
              <a:t>Os</a:t>
            </a:r>
            <a:r>
              <a:rPr lang="en-US" sz="2400" dirty="0">
                <a:solidFill>
                  <a:srgbClr val="333333"/>
                </a:solidFill>
                <a:latin typeface="Calibri Light"/>
              </a:rPr>
              <a:t> </a:t>
            </a:r>
            <a:r>
              <a:rPr lang="en-US" sz="2400" dirty="0" err="1">
                <a:solidFill>
                  <a:srgbClr val="333333"/>
                </a:solidFill>
                <a:latin typeface="Calibri Light"/>
              </a:rPr>
              <a:t>estudos</a:t>
            </a:r>
            <a:r>
              <a:rPr lang="en-US" sz="2400" dirty="0">
                <a:solidFill>
                  <a:srgbClr val="333333"/>
                </a:solidFill>
                <a:latin typeface="Calibri Light"/>
              </a:rPr>
              <a:t> </a:t>
            </a:r>
            <a:r>
              <a:rPr lang="en-US" sz="2400" dirty="0" err="1">
                <a:solidFill>
                  <a:srgbClr val="333333"/>
                </a:solidFill>
                <a:latin typeface="Calibri Light"/>
              </a:rPr>
              <a:t>mostram</a:t>
            </a:r>
            <a:r>
              <a:rPr lang="en-US" sz="2400" dirty="0">
                <a:solidFill>
                  <a:srgbClr val="333333"/>
                </a:solidFill>
                <a:latin typeface="Calibri Light"/>
              </a:rPr>
              <a:t> que </a:t>
            </a:r>
            <a:r>
              <a:rPr lang="en-US" sz="2400" dirty="0" err="1">
                <a:solidFill>
                  <a:srgbClr val="333333"/>
                </a:solidFill>
                <a:latin typeface="Calibri Light"/>
              </a:rPr>
              <a:t>muitas</a:t>
            </a:r>
            <a:r>
              <a:rPr lang="en-US" sz="2400" dirty="0">
                <a:solidFill>
                  <a:srgbClr val="333333"/>
                </a:solidFill>
                <a:latin typeface="Calibri Light"/>
              </a:rPr>
              <a:t> </a:t>
            </a:r>
            <a:r>
              <a:rPr lang="en-US" sz="2400" dirty="0" err="1">
                <a:solidFill>
                  <a:srgbClr val="333333"/>
                </a:solidFill>
                <a:latin typeface="Calibri Light"/>
              </a:rPr>
              <a:t>pessoas</a:t>
            </a:r>
            <a:r>
              <a:rPr lang="en-US" sz="2400" dirty="0">
                <a:solidFill>
                  <a:srgbClr val="333333"/>
                </a:solidFill>
                <a:latin typeface="Calibri Light"/>
              </a:rPr>
              <a:t> com </a:t>
            </a:r>
            <a:r>
              <a:rPr lang="en-US" sz="2400" dirty="0" err="1">
                <a:solidFill>
                  <a:srgbClr val="333333"/>
                </a:solidFill>
                <a:latin typeface="Calibri Light"/>
              </a:rPr>
              <a:t>psicose</a:t>
            </a:r>
            <a:r>
              <a:rPr lang="en-US" sz="2400" dirty="0">
                <a:solidFill>
                  <a:srgbClr val="333333"/>
                </a:solidFill>
                <a:latin typeface="Calibri Light"/>
              </a:rPr>
              <a:t> (mas </a:t>
            </a:r>
            <a:r>
              <a:rPr lang="en-US" sz="2400" dirty="0" err="1">
                <a:solidFill>
                  <a:srgbClr val="333333"/>
                </a:solidFill>
                <a:latin typeface="Calibri Light"/>
              </a:rPr>
              <a:t>não</a:t>
            </a:r>
            <a:r>
              <a:rPr lang="en-US" sz="2400" dirty="0">
                <a:solidFill>
                  <a:srgbClr val="333333"/>
                </a:solidFill>
                <a:latin typeface="Calibri Light"/>
              </a:rPr>
              <a:t> </a:t>
            </a:r>
            <a:r>
              <a:rPr lang="en-US" sz="2400" dirty="0" err="1">
                <a:solidFill>
                  <a:srgbClr val="333333"/>
                </a:solidFill>
                <a:latin typeface="Calibri Light"/>
              </a:rPr>
              <a:t>todas</a:t>
            </a:r>
            <a:r>
              <a:rPr lang="en-US" sz="2400" dirty="0">
                <a:solidFill>
                  <a:srgbClr val="333333"/>
                </a:solidFill>
                <a:latin typeface="Calibri Light"/>
              </a:rPr>
              <a:t>!) </a:t>
            </a:r>
            <a:r>
              <a:rPr lang="en-US" sz="2400" dirty="0" err="1">
                <a:solidFill>
                  <a:srgbClr val="004992"/>
                </a:solidFill>
                <a:latin typeface="Calibri Light"/>
              </a:rPr>
              <a:t>tomam</a:t>
            </a:r>
            <a:r>
              <a:rPr lang="en-US" sz="2400" dirty="0">
                <a:solidFill>
                  <a:srgbClr val="004992"/>
                </a:solidFill>
                <a:latin typeface="Calibri Light"/>
              </a:rPr>
              <a:t> </a:t>
            </a:r>
            <a:r>
              <a:rPr lang="en-US" sz="2400" dirty="0" err="1">
                <a:solidFill>
                  <a:srgbClr val="004992"/>
                </a:solidFill>
                <a:latin typeface="Calibri Light"/>
              </a:rPr>
              <a:t>decisões</a:t>
            </a:r>
            <a:r>
              <a:rPr lang="en-US" sz="2400" dirty="0">
                <a:solidFill>
                  <a:srgbClr val="004992"/>
                </a:solidFill>
                <a:latin typeface="Calibri Light"/>
              </a:rPr>
              <a:t> com base </a:t>
            </a:r>
            <a:r>
              <a:rPr lang="en-US" sz="2400" dirty="0" err="1">
                <a:solidFill>
                  <a:srgbClr val="004992"/>
                </a:solidFill>
                <a:latin typeface="Calibri Light"/>
              </a:rPr>
              <a:t>em</a:t>
            </a:r>
            <a:r>
              <a:rPr lang="en-US" sz="2400" dirty="0">
                <a:solidFill>
                  <a:srgbClr val="004992"/>
                </a:solidFill>
                <a:latin typeface="Calibri Light"/>
              </a:rPr>
              <a:t> </a:t>
            </a:r>
            <a:r>
              <a:rPr lang="en-US" sz="2400" dirty="0" err="1">
                <a:solidFill>
                  <a:srgbClr val="004992"/>
                </a:solidFill>
                <a:latin typeface="Calibri Light"/>
              </a:rPr>
              <a:t>pouca</a:t>
            </a:r>
            <a:r>
              <a:rPr lang="en-US" sz="2400" dirty="0">
                <a:solidFill>
                  <a:srgbClr val="004992"/>
                </a:solidFill>
                <a:latin typeface="Calibri Light"/>
              </a:rPr>
              <a:t> </a:t>
            </a:r>
            <a:r>
              <a:rPr lang="en-US" sz="2400" dirty="0" err="1">
                <a:solidFill>
                  <a:srgbClr val="004992"/>
                </a:solidFill>
                <a:latin typeface="Calibri Light"/>
              </a:rPr>
              <a:t>informação</a:t>
            </a:r>
            <a:r>
              <a:rPr lang="en-US" sz="2400" dirty="0">
                <a:solidFill>
                  <a:srgbClr val="004992"/>
                </a:solidFill>
                <a:latin typeface="Calibri Light"/>
              </a:rPr>
              <a:t>. </a:t>
            </a:r>
          </a:p>
        </p:txBody>
      </p:sp>
      <p:sp>
        <p:nvSpPr>
          <p:cNvPr id="2" name="Footer Placeholder 1"/>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3" name="Slide Number Placeholder 2"/>
          <p:cNvSpPr>
            <a:spLocks noGrp="1"/>
          </p:cNvSpPr>
          <p:nvPr>
            <p:ph type="sldNum" sz="quarter" idx="12"/>
          </p:nvPr>
        </p:nvSpPr>
        <p:spPr/>
        <p:txBody>
          <a:bodyPr/>
          <a:lstStyle/>
          <a:p>
            <a:pPr>
              <a:defRPr/>
            </a:pPr>
            <a:fld id="{2A23781B-0C60-4A0E-9CB7-C523A9E6BFF1}" type="slidenum">
              <a:rPr lang="de-DE" altLang="de-DE" smtClean="0">
                <a:latin typeface="Calibri Light"/>
              </a:rPr>
              <a:pPr>
                <a:defRPr/>
              </a:pPr>
              <a:t>20</a:t>
            </a:fld>
            <a:endParaRPr lang="de-DE" altLang="de-DE">
              <a:latin typeface="Calibri Light"/>
            </a:endParaRPr>
          </a:p>
        </p:txBody>
      </p:sp>
      <p:sp>
        <p:nvSpPr>
          <p:cNvPr id="5" name="Title 4"/>
          <p:cNvSpPr>
            <a:spLocks noGrp="1"/>
          </p:cNvSpPr>
          <p:nvPr>
            <p:ph type="title"/>
          </p:nvPr>
        </p:nvSpPr>
        <p:spPr/>
        <p:txBody>
          <a:bodyPr/>
          <a:lstStyle/>
          <a:p>
            <a:r>
              <a:rPr lang="en-US" sz="3600" dirty="0" err="1"/>
              <a:t>Porque</a:t>
            </a:r>
            <a:r>
              <a:rPr lang="en-US" sz="3600" dirty="0"/>
              <a:t> </a:t>
            </a:r>
            <a:r>
              <a:rPr lang="en-US" sz="3600" dirty="0" err="1"/>
              <a:t>estamos</a:t>
            </a:r>
            <a:r>
              <a:rPr lang="en-US" sz="3600" dirty="0"/>
              <a:t> a </a:t>
            </a:r>
            <a:r>
              <a:rPr lang="en-US" sz="3600" dirty="0" err="1"/>
              <a:t>fazer</a:t>
            </a:r>
            <a:r>
              <a:rPr lang="en-US" sz="3600" dirty="0"/>
              <a:t> </a:t>
            </a:r>
            <a:r>
              <a:rPr lang="en-US" sz="3600" dirty="0" err="1"/>
              <a:t>isto</a:t>
            </a:r>
            <a:r>
              <a:rPr lang="en-US" sz="3600" dirty="0"/>
              <a: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ChangeArrowheads="1"/>
          </p:cNvSpPr>
          <p:nvPr/>
        </p:nvSpPr>
        <p:spPr bwMode="auto">
          <a:xfrm>
            <a:off x="1219518" y="4306832"/>
            <a:ext cx="5792708" cy="229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ClrTx/>
            </a:pPr>
            <a:endParaRPr lang="en-GB" altLang="de-DE" sz="2000">
              <a:latin typeface="Calibri Light"/>
              <a:cs typeface="Times New Roman" panose="02020603050405020304" pitchFamily="18" charset="0"/>
            </a:endParaRPr>
          </a:p>
        </p:txBody>
      </p:sp>
      <p:sp>
        <p:nvSpPr>
          <p:cNvPr id="4" name="Content Placeholder 3"/>
          <p:cNvSpPr>
            <a:spLocks noGrp="1"/>
          </p:cNvSpPr>
          <p:nvPr>
            <p:ph idx="1"/>
          </p:nvPr>
        </p:nvSpPr>
        <p:spPr/>
        <p:txBody>
          <a:bodyPr/>
          <a:lstStyle/>
          <a:p>
            <a:pPr marL="342900" indent="-342900">
              <a:buClr>
                <a:srgbClr val="333333"/>
              </a:buClr>
              <a:buFont typeface="WingDings"/>
              <a:buChar char=""/>
            </a:pPr>
            <a:r>
              <a:rPr lang="en-US" sz="2400" dirty="0" err="1">
                <a:solidFill>
                  <a:srgbClr val="333333"/>
                </a:solidFill>
                <a:latin typeface="Calibri Light"/>
              </a:rPr>
              <a:t>Os</a:t>
            </a:r>
            <a:r>
              <a:rPr lang="en-US" sz="2400" dirty="0">
                <a:solidFill>
                  <a:srgbClr val="333333"/>
                </a:solidFill>
                <a:latin typeface="Calibri Light"/>
              </a:rPr>
              <a:t> </a:t>
            </a:r>
            <a:r>
              <a:rPr lang="en-US" sz="2400" dirty="0" err="1">
                <a:solidFill>
                  <a:srgbClr val="333333"/>
                </a:solidFill>
                <a:latin typeface="Calibri Light"/>
              </a:rPr>
              <a:t>estudos</a:t>
            </a:r>
            <a:r>
              <a:rPr lang="en-US" sz="2400" dirty="0">
                <a:solidFill>
                  <a:srgbClr val="333333"/>
                </a:solidFill>
                <a:latin typeface="Calibri Light"/>
              </a:rPr>
              <a:t> </a:t>
            </a:r>
            <a:r>
              <a:rPr lang="en-US" sz="2400" dirty="0" err="1">
                <a:solidFill>
                  <a:srgbClr val="333333"/>
                </a:solidFill>
                <a:latin typeface="Calibri Light"/>
              </a:rPr>
              <a:t>mostram</a:t>
            </a:r>
            <a:r>
              <a:rPr lang="en-US" sz="2400" dirty="0">
                <a:solidFill>
                  <a:srgbClr val="333333"/>
                </a:solidFill>
                <a:latin typeface="Calibri Light"/>
              </a:rPr>
              <a:t> que </a:t>
            </a:r>
            <a:r>
              <a:rPr lang="en-US" sz="2400" dirty="0" err="1">
                <a:solidFill>
                  <a:srgbClr val="333333"/>
                </a:solidFill>
                <a:latin typeface="Calibri Light"/>
              </a:rPr>
              <a:t>muitas</a:t>
            </a:r>
            <a:r>
              <a:rPr lang="en-US" sz="2400" dirty="0">
                <a:solidFill>
                  <a:srgbClr val="333333"/>
                </a:solidFill>
                <a:latin typeface="Calibri Light"/>
              </a:rPr>
              <a:t> </a:t>
            </a:r>
            <a:r>
              <a:rPr lang="en-US" sz="2400" dirty="0" err="1">
                <a:solidFill>
                  <a:srgbClr val="333333"/>
                </a:solidFill>
                <a:latin typeface="Calibri Light"/>
              </a:rPr>
              <a:t>pessoas</a:t>
            </a:r>
            <a:r>
              <a:rPr lang="en-US" sz="2400" dirty="0">
                <a:solidFill>
                  <a:srgbClr val="333333"/>
                </a:solidFill>
                <a:latin typeface="Calibri Light"/>
              </a:rPr>
              <a:t> com </a:t>
            </a:r>
            <a:r>
              <a:rPr lang="en-US" sz="2400" dirty="0" err="1">
                <a:solidFill>
                  <a:srgbClr val="333333"/>
                </a:solidFill>
                <a:latin typeface="Calibri Light"/>
              </a:rPr>
              <a:t>psicose</a:t>
            </a:r>
            <a:r>
              <a:rPr lang="en-US" sz="2400" dirty="0">
                <a:solidFill>
                  <a:srgbClr val="333333"/>
                </a:solidFill>
                <a:latin typeface="Calibri Light"/>
              </a:rPr>
              <a:t> (mas </a:t>
            </a:r>
            <a:r>
              <a:rPr lang="en-US" sz="2400" dirty="0" err="1">
                <a:solidFill>
                  <a:srgbClr val="333333"/>
                </a:solidFill>
                <a:latin typeface="Calibri Light"/>
              </a:rPr>
              <a:t>não</a:t>
            </a:r>
            <a:r>
              <a:rPr lang="en-US" sz="2400" dirty="0">
                <a:solidFill>
                  <a:srgbClr val="333333"/>
                </a:solidFill>
                <a:latin typeface="Calibri Light"/>
              </a:rPr>
              <a:t> </a:t>
            </a:r>
            <a:r>
              <a:rPr lang="en-US" sz="2400" dirty="0" err="1">
                <a:solidFill>
                  <a:srgbClr val="333333"/>
                </a:solidFill>
                <a:latin typeface="Calibri Light"/>
              </a:rPr>
              <a:t>todas</a:t>
            </a:r>
            <a:r>
              <a:rPr lang="en-US" sz="2400" dirty="0">
                <a:solidFill>
                  <a:srgbClr val="333333"/>
                </a:solidFill>
                <a:latin typeface="Calibri Light"/>
              </a:rPr>
              <a:t>!) </a:t>
            </a:r>
            <a:r>
              <a:rPr lang="en-US" sz="2400" dirty="0" err="1">
                <a:solidFill>
                  <a:srgbClr val="004992"/>
                </a:solidFill>
                <a:latin typeface="Calibri Light"/>
              </a:rPr>
              <a:t>tomam</a:t>
            </a:r>
            <a:r>
              <a:rPr lang="en-US" sz="2400" dirty="0">
                <a:solidFill>
                  <a:srgbClr val="004992"/>
                </a:solidFill>
                <a:latin typeface="Calibri Light"/>
              </a:rPr>
              <a:t> </a:t>
            </a:r>
            <a:r>
              <a:rPr lang="en-US" sz="2400" dirty="0" err="1">
                <a:solidFill>
                  <a:srgbClr val="004992"/>
                </a:solidFill>
                <a:latin typeface="Calibri Light"/>
              </a:rPr>
              <a:t>decisões</a:t>
            </a:r>
            <a:r>
              <a:rPr lang="en-US" sz="2400" dirty="0">
                <a:solidFill>
                  <a:srgbClr val="004992"/>
                </a:solidFill>
                <a:latin typeface="Calibri Light"/>
              </a:rPr>
              <a:t> com base </a:t>
            </a:r>
            <a:r>
              <a:rPr lang="en-US" sz="2400" dirty="0" err="1">
                <a:solidFill>
                  <a:srgbClr val="004992"/>
                </a:solidFill>
                <a:latin typeface="Calibri Light"/>
              </a:rPr>
              <a:t>em</a:t>
            </a:r>
            <a:r>
              <a:rPr lang="en-US" sz="2400" dirty="0">
                <a:solidFill>
                  <a:srgbClr val="004992"/>
                </a:solidFill>
                <a:latin typeface="Calibri Light"/>
              </a:rPr>
              <a:t> </a:t>
            </a:r>
            <a:r>
              <a:rPr lang="en-US" sz="2400" dirty="0" err="1">
                <a:solidFill>
                  <a:srgbClr val="004992"/>
                </a:solidFill>
                <a:latin typeface="Calibri Light"/>
              </a:rPr>
              <a:t>pouca</a:t>
            </a:r>
            <a:r>
              <a:rPr lang="en-US" sz="2400" dirty="0">
                <a:solidFill>
                  <a:srgbClr val="004992"/>
                </a:solidFill>
                <a:latin typeface="Calibri Light"/>
              </a:rPr>
              <a:t> </a:t>
            </a:r>
            <a:r>
              <a:rPr lang="en-US" sz="2400" dirty="0" err="1">
                <a:solidFill>
                  <a:srgbClr val="004992"/>
                </a:solidFill>
                <a:latin typeface="Calibri Light"/>
              </a:rPr>
              <a:t>informação</a:t>
            </a:r>
            <a:r>
              <a:rPr lang="en-US" sz="2400" dirty="0">
                <a:solidFill>
                  <a:srgbClr val="004992"/>
                </a:solidFill>
                <a:latin typeface="Calibri Light"/>
              </a:rPr>
              <a:t>. </a:t>
            </a:r>
          </a:p>
          <a:p>
            <a:pPr marL="342900" indent="-342900">
              <a:buClr>
                <a:srgbClr val="333333"/>
              </a:buClr>
              <a:buFont typeface="WingDings"/>
              <a:buChar char=""/>
            </a:pPr>
            <a:r>
              <a:rPr lang="en-US" sz="2400" dirty="0">
                <a:solidFill>
                  <a:srgbClr val="333333"/>
                </a:solidFill>
                <a:latin typeface="Calibri Light"/>
              </a:rPr>
              <a:t>Este </a:t>
            </a:r>
            <a:r>
              <a:rPr lang="en-US" sz="2400" dirty="0" err="1">
                <a:solidFill>
                  <a:srgbClr val="333333"/>
                </a:solidFill>
                <a:latin typeface="Calibri Light"/>
              </a:rPr>
              <a:t>tipo</a:t>
            </a:r>
            <a:r>
              <a:rPr lang="en-US" sz="2400" dirty="0">
                <a:solidFill>
                  <a:srgbClr val="333333"/>
                </a:solidFill>
                <a:latin typeface="Calibri Light"/>
              </a:rPr>
              <a:t> de </a:t>
            </a:r>
            <a:r>
              <a:rPr lang="en-US" sz="2400" dirty="0" err="1">
                <a:solidFill>
                  <a:srgbClr val="333333"/>
                </a:solidFill>
                <a:latin typeface="Calibri Light"/>
              </a:rPr>
              <a:t>decisão</a:t>
            </a:r>
            <a:r>
              <a:rPr lang="en-US" sz="2400" dirty="0">
                <a:solidFill>
                  <a:srgbClr val="333333"/>
                </a:solidFill>
                <a:latin typeface="Calibri Light"/>
              </a:rPr>
              <a:t> </a:t>
            </a:r>
            <a:r>
              <a:rPr lang="en-US" sz="2400" dirty="0" err="1">
                <a:solidFill>
                  <a:srgbClr val="333333"/>
                </a:solidFill>
                <a:latin typeface="Calibri Light"/>
              </a:rPr>
              <a:t>pode</a:t>
            </a:r>
            <a:r>
              <a:rPr lang="en-US" sz="2400" dirty="0">
                <a:solidFill>
                  <a:srgbClr val="333333"/>
                </a:solidFill>
                <a:latin typeface="Calibri Light"/>
              </a:rPr>
              <a:t> </a:t>
            </a:r>
            <a:r>
              <a:rPr lang="en-US" sz="2400" dirty="0" err="1">
                <a:solidFill>
                  <a:srgbClr val="333333"/>
                </a:solidFill>
                <a:latin typeface="Calibri Light"/>
              </a:rPr>
              <a:t>facilmente</a:t>
            </a:r>
            <a:r>
              <a:rPr lang="en-US" sz="2400" dirty="0">
                <a:solidFill>
                  <a:srgbClr val="333333"/>
                </a:solidFill>
                <a:latin typeface="Calibri Light"/>
              </a:rPr>
              <a:t> </a:t>
            </a:r>
            <a:r>
              <a:rPr lang="en-US" sz="2400" dirty="0" err="1">
                <a:solidFill>
                  <a:srgbClr val="333333"/>
                </a:solidFill>
                <a:latin typeface="Calibri Light"/>
              </a:rPr>
              <a:t>levar</a:t>
            </a:r>
            <a:r>
              <a:rPr lang="en-US" sz="2400" dirty="0">
                <a:solidFill>
                  <a:srgbClr val="333333"/>
                </a:solidFill>
                <a:latin typeface="Calibri Light"/>
              </a:rPr>
              <a:t> a </a:t>
            </a:r>
            <a:r>
              <a:rPr lang="en-US" sz="2400" dirty="0" err="1">
                <a:solidFill>
                  <a:srgbClr val="333333"/>
                </a:solidFill>
                <a:latin typeface="Calibri Light"/>
              </a:rPr>
              <a:t>erros</a:t>
            </a:r>
            <a:r>
              <a:rPr lang="en-US" sz="2400" dirty="0">
                <a:solidFill>
                  <a:srgbClr val="333333"/>
                </a:solidFill>
                <a:latin typeface="Calibri Light"/>
              </a:rPr>
              <a:t>.</a:t>
            </a:r>
            <a:br>
              <a:rPr lang="en-US" sz="2400" dirty="0">
                <a:solidFill>
                  <a:srgbClr val="333333"/>
                </a:solidFill>
                <a:latin typeface="Calibri Light"/>
              </a:rPr>
            </a:br>
            <a:r>
              <a:rPr lang="en-US" sz="2400" dirty="0">
                <a:solidFill>
                  <a:srgbClr val="333333"/>
                </a:solidFill>
                <a:latin typeface="Calibri Light"/>
              </a:rPr>
              <a:t>Por </a:t>
            </a:r>
            <a:r>
              <a:rPr lang="en-US" sz="2400" dirty="0" err="1">
                <a:solidFill>
                  <a:srgbClr val="333333"/>
                </a:solidFill>
                <a:latin typeface="Calibri Light"/>
              </a:rPr>
              <a:t>isso</a:t>
            </a:r>
            <a:r>
              <a:rPr lang="en-US" sz="2400" dirty="0">
                <a:solidFill>
                  <a:srgbClr val="333333"/>
                </a:solidFill>
                <a:latin typeface="Calibri Light"/>
              </a:rPr>
              <a:t>, </a:t>
            </a:r>
            <a:r>
              <a:rPr lang="en-US" sz="2400" dirty="0" err="1">
                <a:solidFill>
                  <a:srgbClr val="333333"/>
                </a:solidFill>
                <a:latin typeface="Calibri Light"/>
              </a:rPr>
              <a:t>é</a:t>
            </a:r>
            <a:r>
              <a:rPr lang="en-US" sz="2400" dirty="0">
                <a:solidFill>
                  <a:srgbClr val="333333"/>
                </a:solidFill>
                <a:latin typeface="Calibri Light"/>
              </a:rPr>
              <a:t> </a:t>
            </a:r>
            <a:r>
              <a:rPr lang="en-US" sz="2400" dirty="0" err="1">
                <a:solidFill>
                  <a:srgbClr val="333333"/>
                </a:solidFill>
                <a:latin typeface="Calibri Light"/>
              </a:rPr>
              <a:t>melhor</a:t>
            </a:r>
            <a:r>
              <a:rPr lang="en-US" sz="2400" dirty="0">
                <a:solidFill>
                  <a:srgbClr val="333333"/>
                </a:solidFill>
                <a:latin typeface="Calibri Light"/>
              </a:rPr>
              <a:t> </a:t>
            </a:r>
            <a:r>
              <a:rPr lang="en-US" sz="2400" dirty="0" err="1">
                <a:solidFill>
                  <a:srgbClr val="333333"/>
                </a:solidFill>
                <a:latin typeface="Calibri Light"/>
              </a:rPr>
              <a:t>utilizar</a:t>
            </a:r>
            <a:r>
              <a:rPr lang="en-US" sz="2400" dirty="0">
                <a:solidFill>
                  <a:srgbClr val="333333"/>
                </a:solidFill>
                <a:latin typeface="Calibri Light"/>
              </a:rPr>
              <a:t> um </a:t>
            </a:r>
            <a:r>
              <a:rPr lang="en-US" sz="2400" dirty="0" err="1">
                <a:solidFill>
                  <a:srgbClr val="333333"/>
                </a:solidFill>
                <a:latin typeface="Calibri Light"/>
              </a:rPr>
              <a:t>estilo</a:t>
            </a:r>
            <a:r>
              <a:rPr lang="en-US" sz="2400" dirty="0">
                <a:solidFill>
                  <a:srgbClr val="333333"/>
                </a:solidFill>
                <a:latin typeface="Calibri Light"/>
              </a:rPr>
              <a:t> de </a:t>
            </a:r>
            <a:r>
              <a:rPr lang="en-US" sz="2400" dirty="0" err="1">
                <a:solidFill>
                  <a:srgbClr val="333333"/>
                </a:solidFill>
                <a:latin typeface="Calibri Light"/>
              </a:rPr>
              <a:t>decisão</a:t>
            </a:r>
            <a:r>
              <a:rPr lang="en-US" sz="2400" dirty="0">
                <a:solidFill>
                  <a:srgbClr val="333333"/>
                </a:solidFill>
                <a:latin typeface="Calibri Light"/>
              </a:rPr>
              <a:t> que </a:t>
            </a:r>
            <a:r>
              <a:rPr lang="en-US" sz="2400" dirty="0" err="1">
                <a:solidFill>
                  <a:srgbClr val="004992"/>
                </a:solidFill>
                <a:latin typeface="Calibri Light"/>
              </a:rPr>
              <a:t>tem</a:t>
            </a:r>
            <a:r>
              <a:rPr lang="en-US" sz="2400" dirty="0">
                <a:solidFill>
                  <a:srgbClr val="004992"/>
                </a:solidFill>
                <a:latin typeface="Calibri Light"/>
              </a:rPr>
              <a:t> </a:t>
            </a:r>
            <a:r>
              <a:rPr lang="en-US" sz="2400" dirty="0" err="1">
                <a:solidFill>
                  <a:srgbClr val="004992"/>
                </a:solidFill>
                <a:latin typeface="Calibri Light"/>
              </a:rPr>
              <a:t>em</a:t>
            </a:r>
            <a:r>
              <a:rPr lang="en-US" sz="2400" dirty="0">
                <a:solidFill>
                  <a:srgbClr val="004992"/>
                </a:solidFill>
                <a:latin typeface="Calibri Light"/>
              </a:rPr>
              <a:t> </a:t>
            </a:r>
            <a:r>
              <a:rPr lang="en-US" sz="2400" dirty="0" err="1">
                <a:solidFill>
                  <a:srgbClr val="004992"/>
                </a:solidFill>
                <a:latin typeface="Calibri Light"/>
              </a:rPr>
              <a:t>conta</a:t>
            </a:r>
            <a:r>
              <a:rPr lang="en-US" sz="2400" dirty="0">
                <a:solidFill>
                  <a:srgbClr val="004992"/>
                </a:solidFill>
                <a:latin typeface="Calibri Light"/>
              </a:rPr>
              <a:t> </a:t>
            </a:r>
            <a:r>
              <a:rPr lang="en-US" sz="2400" dirty="0" err="1">
                <a:solidFill>
                  <a:srgbClr val="004992"/>
                </a:solidFill>
                <a:latin typeface="Calibri Light"/>
              </a:rPr>
              <a:t>toda</a:t>
            </a:r>
            <a:r>
              <a:rPr lang="en-US" sz="2400" dirty="0">
                <a:solidFill>
                  <a:srgbClr val="004992"/>
                </a:solidFill>
                <a:latin typeface="Calibri Light"/>
              </a:rPr>
              <a:t> a </a:t>
            </a:r>
            <a:r>
              <a:rPr lang="en-US" sz="2400" dirty="0" err="1">
                <a:solidFill>
                  <a:srgbClr val="004992"/>
                </a:solidFill>
                <a:latin typeface="Calibri Light"/>
              </a:rPr>
              <a:t>informação</a:t>
            </a:r>
            <a:r>
              <a:rPr lang="en-US" sz="2400" dirty="0">
                <a:solidFill>
                  <a:srgbClr val="004992"/>
                </a:solidFill>
                <a:latin typeface="Calibri Light"/>
              </a:rPr>
              <a:t> </a:t>
            </a:r>
            <a:r>
              <a:rPr lang="en-US" sz="2400" dirty="0" err="1">
                <a:solidFill>
                  <a:srgbClr val="004992"/>
                </a:solidFill>
                <a:latin typeface="Calibri Light"/>
              </a:rPr>
              <a:t>disponível</a:t>
            </a:r>
            <a:r>
              <a:rPr lang="en-US" sz="2400" dirty="0">
                <a:solidFill>
                  <a:srgbClr val="004992"/>
                </a:solidFill>
                <a:latin typeface="Calibri Light"/>
              </a:rPr>
              <a:t>.</a:t>
            </a:r>
          </a:p>
        </p:txBody>
      </p:sp>
      <p:sp>
        <p:nvSpPr>
          <p:cNvPr id="2" name="Footer Placeholder 1"/>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3" name="Slide Number Placeholder 2"/>
          <p:cNvSpPr>
            <a:spLocks noGrp="1"/>
          </p:cNvSpPr>
          <p:nvPr>
            <p:ph type="sldNum" sz="quarter" idx="12"/>
          </p:nvPr>
        </p:nvSpPr>
        <p:spPr/>
        <p:txBody>
          <a:bodyPr/>
          <a:lstStyle/>
          <a:p>
            <a:pPr>
              <a:defRPr/>
            </a:pPr>
            <a:fld id="{2A23781B-0C60-4A0E-9CB7-C523A9E6BFF1}" type="slidenum">
              <a:rPr lang="de-DE" altLang="de-DE" smtClean="0">
                <a:latin typeface="Calibri Light"/>
              </a:rPr>
              <a:pPr>
                <a:defRPr/>
              </a:pPr>
              <a:t>21</a:t>
            </a:fld>
            <a:endParaRPr lang="de-DE" altLang="de-DE">
              <a:latin typeface="Calibri Light"/>
            </a:endParaRPr>
          </a:p>
        </p:txBody>
      </p:sp>
      <p:sp>
        <p:nvSpPr>
          <p:cNvPr id="5" name="Title 4"/>
          <p:cNvSpPr>
            <a:spLocks noGrp="1"/>
          </p:cNvSpPr>
          <p:nvPr>
            <p:ph type="title"/>
          </p:nvPr>
        </p:nvSpPr>
        <p:spPr/>
        <p:txBody>
          <a:bodyPr/>
          <a:lstStyle/>
          <a:p>
            <a:r>
              <a:rPr lang="en-US" sz="3600" dirty="0" err="1"/>
              <a:t>Porque</a:t>
            </a:r>
            <a:r>
              <a:rPr lang="en-US" sz="3600" dirty="0"/>
              <a:t> </a:t>
            </a:r>
            <a:r>
              <a:rPr lang="en-US" sz="3600" dirty="0" err="1"/>
              <a:t>estamos</a:t>
            </a:r>
            <a:r>
              <a:rPr lang="en-US" sz="3600" dirty="0"/>
              <a:t> a </a:t>
            </a:r>
            <a:r>
              <a:rPr lang="en-US" sz="3600" dirty="0" err="1"/>
              <a:t>fazer</a:t>
            </a:r>
            <a:r>
              <a:rPr lang="en-US" sz="3600" dirty="0"/>
              <a:t> </a:t>
            </a:r>
            <a:r>
              <a:rPr lang="en-US" sz="3600" dirty="0" err="1"/>
              <a:t>isto</a:t>
            </a:r>
            <a:r>
              <a:rPr lang="en-US" sz="3600" dirty="0"/>
              <a:t>?</a:t>
            </a:r>
          </a:p>
        </p:txBody>
      </p:sp>
    </p:spTree>
    <p:extLst>
      <p:ext uri="{BB962C8B-B14F-4D97-AF65-F5344CB8AC3E}">
        <p14:creationId xmlns:p14="http://schemas.microsoft.com/office/powerpoint/2010/main" val="29436078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t-PT" sz="3600" dirty="0">
                <a:latin typeface="Calibri Light"/>
              </a:rPr>
              <a:t>Como as conclusões precipitadas favorecem os erros de avaliação durante a psicose - exemplos</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7" name="Slide Number Placeholder 6"/>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22</a:t>
            </a:fld>
            <a:endParaRPr lang="de-DE" altLang="de-DE">
              <a:latin typeface="Calibri Light"/>
            </a:endParaRPr>
          </a:p>
        </p:txBody>
      </p:sp>
      <p:sp>
        <p:nvSpPr>
          <p:cNvPr id="47130" name="Rechteck 1"/>
          <p:cNvSpPr>
            <a:spLocks noChangeArrowheads="1"/>
          </p:cNvSpPr>
          <p:nvPr/>
        </p:nvSpPr>
        <p:spPr bwMode="auto">
          <a:xfrm>
            <a:off x="408955" y="6227465"/>
            <a:ext cx="1137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en-US" altLang="de-DE" sz="1800" dirty="0" err="1">
                <a:solidFill>
                  <a:srgbClr val="004992"/>
                </a:solidFill>
                <a:latin typeface="Calibri Light"/>
                <a:cs typeface="Times New Roman" panose="02020603050405020304" pitchFamily="18" charset="0"/>
              </a:rPr>
              <a:t>Alguém</a:t>
            </a:r>
            <a:r>
              <a:rPr lang="en-US" altLang="de-DE" sz="1800" dirty="0">
                <a:solidFill>
                  <a:srgbClr val="004992"/>
                </a:solidFill>
                <a:latin typeface="Calibri Light"/>
                <a:cs typeface="Times New Roman" panose="02020603050405020304" pitchFamily="18" charset="0"/>
              </a:rPr>
              <a:t> </a:t>
            </a:r>
            <a:r>
              <a:rPr lang="en-US" altLang="de-DE" sz="1800" dirty="0" err="1">
                <a:solidFill>
                  <a:srgbClr val="004992"/>
                </a:solidFill>
                <a:latin typeface="Calibri Light"/>
                <a:cs typeface="Times New Roman" panose="02020603050405020304" pitchFamily="18" charset="0"/>
              </a:rPr>
              <a:t>pode</a:t>
            </a:r>
            <a:r>
              <a:rPr lang="en-US" altLang="de-DE" sz="1800" dirty="0">
                <a:solidFill>
                  <a:srgbClr val="004992"/>
                </a:solidFill>
                <a:latin typeface="Calibri Light"/>
                <a:cs typeface="Times New Roman" panose="02020603050405020304" pitchFamily="18" charset="0"/>
              </a:rPr>
              <a:t> </a:t>
            </a:r>
            <a:r>
              <a:rPr lang="en-US" altLang="de-DE" sz="1800" dirty="0" err="1">
                <a:solidFill>
                  <a:srgbClr val="004992"/>
                </a:solidFill>
                <a:latin typeface="Calibri Light"/>
                <a:cs typeface="Times New Roman" panose="02020603050405020304" pitchFamily="18" charset="0"/>
              </a:rPr>
              <a:t>contribuir</a:t>
            </a:r>
            <a:r>
              <a:rPr lang="en-US" altLang="de-DE" sz="1800" dirty="0">
                <a:solidFill>
                  <a:srgbClr val="004992"/>
                </a:solidFill>
                <a:latin typeface="Calibri Light"/>
                <a:cs typeface="Times New Roman" panose="02020603050405020304" pitchFamily="18" charset="0"/>
              </a:rPr>
              <a:t> com </a:t>
            </a:r>
            <a:r>
              <a:rPr lang="en-US" altLang="de-DE" sz="1800" dirty="0" err="1">
                <a:solidFill>
                  <a:srgbClr val="004992"/>
                </a:solidFill>
                <a:latin typeface="Calibri Light"/>
                <a:cs typeface="Times New Roman" panose="02020603050405020304" pitchFamily="18" charset="0"/>
              </a:rPr>
              <a:t>uma</a:t>
            </a:r>
            <a:r>
              <a:rPr lang="en-US" altLang="de-DE" sz="1800" dirty="0">
                <a:solidFill>
                  <a:srgbClr val="004992"/>
                </a:solidFill>
                <a:latin typeface="Calibri Light"/>
                <a:cs typeface="Times New Roman" panose="02020603050405020304" pitchFamily="18" charset="0"/>
              </a:rPr>
              <a:t> </a:t>
            </a:r>
            <a:r>
              <a:rPr lang="en-US" altLang="de-DE" sz="1800" dirty="0" err="1">
                <a:solidFill>
                  <a:srgbClr val="004992"/>
                </a:solidFill>
                <a:latin typeface="Calibri Light"/>
                <a:cs typeface="Times New Roman" panose="02020603050405020304" pitchFamily="18" charset="0"/>
              </a:rPr>
              <a:t>curta</a:t>
            </a:r>
            <a:r>
              <a:rPr lang="en-US" altLang="de-DE" sz="1800" dirty="0">
                <a:solidFill>
                  <a:srgbClr val="004992"/>
                </a:solidFill>
                <a:latin typeface="Calibri Light"/>
                <a:cs typeface="Times New Roman" panose="02020603050405020304" pitchFamily="18" charset="0"/>
              </a:rPr>
              <a:t> </a:t>
            </a:r>
            <a:r>
              <a:rPr lang="en-US" altLang="de-DE" sz="1800" dirty="0" err="1">
                <a:solidFill>
                  <a:srgbClr val="004992"/>
                </a:solidFill>
                <a:latin typeface="Calibri Light"/>
                <a:cs typeface="Times New Roman" panose="02020603050405020304" pitchFamily="18" charset="0"/>
              </a:rPr>
              <a:t>experiência</a:t>
            </a:r>
            <a:r>
              <a:rPr lang="en-US" altLang="de-DE" sz="1800" dirty="0">
                <a:solidFill>
                  <a:srgbClr val="004992"/>
                </a:solidFill>
                <a:latin typeface="Calibri Light"/>
                <a:cs typeface="Times New Roman" panose="02020603050405020304" pitchFamily="18" charset="0"/>
              </a:rPr>
              <a:t> </a:t>
            </a:r>
            <a:r>
              <a:rPr lang="en-US" altLang="de-DE" sz="1800" dirty="0" err="1">
                <a:solidFill>
                  <a:srgbClr val="004992"/>
                </a:solidFill>
                <a:latin typeface="Calibri Light"/>
                <a:cs typeface="Times New Roman" panose="02020603050405020304" pitchFamily="18" charset="0"/>
              </a:rPr>
              <a:t>pessoal</a:t>
            </a:r>
            <a:r>
              <a:rPr lang="en-US" altLang="de-DE" sz="1800" dirty="0">
                <a:solidFill>
                  <a:srgbClr val="004992"/>
                </a:solidFill>
                <a:latin typeface="Calibri Light"/>
                <a:cs typeface="Times New Roman" panose="02020603050405020304" pitchFamily="18" charset="0"/>
              </a:rPr>
              <a:t>?</a:t>
            </a:r>
            <a:endParaRPr lang="de-DE" altLang="de-DE" sz="1800" dirty="0">
              <a:solidFill>
                <a:srgbClr val="004992"/>
              </a:solidFill>
              <a:latin typeface="Calibri Light"/>
              <a:cs typeface="Times New Roman" panose="02020603050405020304" pitchFamily="18" charset="0"/>
            </a:endParaRPr>
          </a:p>
        </p:txBody>
      </p:sp>
      <p:graphicFrame>
        <p:nvGraphicFramePr>
          <p:cNvPr id="11" name="Table 10"/>
          <p:cNvGraphicFramePr>
            <a:graphicFrameLocks noGrp="1"/>
          </p:cNvGraphicFramePr>
          <p:nvPr>
            <p:extLst>
              <p:ext uri="{D42A27DB-BD31-4B8C-83A1-F6EECF244321}">
                <p14:modId xmlns:p14="http://schemas.microsoft.com/office/powerpoint/2010/main" val="3706676093"/>
              </p:ext>
            </p:extLst>
          </p:nvPr>
        </p:nvGraphicFramePr>
        <p:xfrm>
          <a:off x="408954" y="2204864"/>
          <a:ext cx="11376000" cy="40233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000000"/>
                          </a:solidFill>
                          <a:effectLst/>
                          <a:latin typeface="Calibri Light"/>
                          <a:ea typeface="MS PGothic" pitchFamily="34" charset="-128"/>
                        </a:rPr>
                        <a:t>Evento</a:t>
                      </a:r>
                      <a:endParaRPr kumimoji="0" lang="de-DE" sz="1800" b="0" i="0" u="none" strike="noStrike" cap="none" normalizeH="0" baseline="0" dirty="0">
                        <a:ln>
                          <a:noFill/>
                        </a:ln>
                        <a:solidFill>
                          <a:srgbClr val="000000"/>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000000"/>
                          </a:solidFill>
                          <a:effectLst/>
                          <a:latin typeface="Calibri Light"/>
                          <a:ea typeface="MS PGothic" pitchFamily="34" charset="-128"/>
                        </a:rPr>
                        <a:t>Explicação</a:t>
                      </a:r>
                      <a:r>
                        <a:rPr kumimoji="0" lang="de-DE" sz="1800" b="0" i="0" u="none" strike="noStrike" cap="none" normalizeH="0" baseline="0" dirty="0">
                          <a:ln>
                            <a:noFill/>
                          </a:ln>
                          <a:solidFill>
                            <a:srgbClr val="000000"/>
                          </a:solidFill>
                          <a:effectLst/>
                          <a:latin typeface="Calibri Light"/>
                          <a:ea typeface="MS PGothic" pitchFamily="34" charset="-128"/>
                        </a:rPr>
                        <a:t> </a:t>
                      </a:r>
                      <a:r>
                        <a:rPr kumimoji="0" lang="de-DE" sz="1800" b="0" i="0" u="none" strike="noStrike" cap="none" normalizeH="0" baseline="0" dirty="0" err="1">
                          <a:ln>
                            <a:noFill/>
                          </a:ln>
                          <a:solidFill>
                            <a:srgbClr val="000000"/>
                          </a:solidFill>
                          <a:effectLst/>
                          <a:latin typeface="Calibri Light"/>
                          <a:ea typeface="MS PGothic" pitchFamily="34" charset="-128"/>
                        </a:rPr>
                        <a:t>durante</a:t>
                      </a:r>
                      <a:r>
                        <a:rPr kumimoji="0" lang="de-DE" sz="1800" b="0" i="0" u="none" strike="noStrike" cap="none" normalizeH="0" baseline="0" dirty="0">
                          <a:ln>
                            <a:noFill/>
                          </a:ln>
                          <a:solidFill>
                            <a:srgbClr val="000000"/>
                          </a:solidFill>
                          <a:effectLst/>
                          <a:latin typeface="Calibri Light"/>
                          <a:ea typeface="MS PGothic" pitchFamily="34" charset="-128"/>
                        </a:rPr>
                        <a:t> a </a:t>
                      </a:r>
                      <a:r>
                        <a:rPr kumimoji="0" lang="de-DE" sz="1800" b="0" i="0" u="none" strike="noStrike" cap="none" normalizeH="0" baseline="0" dirty="0" err="1">
                          <a:ln>
                            <a:noFill/>
                          </a:ln>
                          <a:solidFill>
                            <a:srgbClr val="000000"/>
                          </a:solidFill>
                          <a:effectLst/>
                          <a:latin typeface="Calibri Light"/>
                          <a:ea typeface="MS PGothic" pitchFamily="34" charset="-128"/>
                        </a:rPr>
                        <a:t>psicose</a:t>
                      </a:r>
                      <a:endParaRPr kumimoji="0" lang="de-DE" sz="1800" b="0" i="0" u="none" strike="noStrike" cap="none" normalizeH="0" baseline="0" dirty="0">
                        <a:ln>
                          <a:noFill/>
                        </a:ln>
                        <a:solidFill>
                          <a:srgbClr val="000000"/>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000000"/>
                          </a:solidFill>
                          <a:effectLst/>
                          <a:latin typeface="Calibri Light"/>
                          <a:ea typeface="MS PGothic" pitchFamily="34" charset="-128"/>
                        </a:rPr>
                        <a:t>Outras</a:t>
                      </a:r>
                      <a:r>
                        <a:rPr kumimoji="0" lang="de-DE" sz="1800" b="0" i="0" u="none" strike="noStrike" cap="none" normalizeH="0" baseline="0" dirty="0">
                          <a:ln>
                            <a:noFill/>
                          </a:ln>
                          <a:solidFill>
                            <a:srgbClr val="000000"/>
                          </a:solidFill>
                          <a:effectLst/>
                          <a:latin typeface="Calibri Light"/>
                          <a:ea typeface="MS PGothic" pitchFamily="34" charset="-128"/>
                        </a:rPr>
                        <a:t> </a:t>
                      </a:r>
                      <a:r>
                        <a:rPr kumimoji="0" lang="de-DE" sz="1800" b="0" i="0" u="none" strike="noStrike" cap="none" normalizeH="0" baseline="0" dirty="0" err="1">
                          <a:ln>
                            <a:noFill/>
                          </a:ln>
                          <a:solidFill>
                            <a:srgbClr val="000000"/>
                          </a:solidFill>
                          <a:effectLst/>
                          <a:latin typeface="Calibri Light"/>
                          <a:ea typeface="MS PGothic" pitchFamily="34" charset="-128"/>
                        </a:rPr>
                        <a:t>explicações</a:t>
                      </a:r>
                      <a:endParaRPr kumimoji="0" lang="de-DE" sz="1800" b="0" i="0" u="none" strike="noStrike" cap="none" normalizeH="0" baseline="0" dirty="0">
                        <a:ln>
                          <a:noFill/>
                        </a:ln>
                        <a:solidFill>
                          <a:srgbClr val="000000"/>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188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rgbClr val="333333"/>
                          </a:solidFill>
                          <a:effectLst/>
                          <a:latin typeface="Calibri Light"/>
                          <a:ea typeface="MS PGothic" pitchFamily="34" charset="-128"/>
                        </a:rPr>
                        <a:t>O </a:t>
                      </a:r>
                      <a:r>
                        <a:rPr kumimoji="0" lang="en-US" sz="1800" b="0" i="0" u="none" strike="noStrike" cap="none" normalizeH="0" baseline="0" dirty="0" err="1">
                          <a:ln>
                            <a:noFill/>
                          </a:ln>
                          <a:solidFill>
                            <a:srgbClr val="333333"/>
                          </a:solidFill>
                          <a:effectLst/>
                          <a:latin typeface="Calibri Light"/>
                          <a:ea typeface="MS PGothic" pitchFamily="34" charset="-128"/>
                        </a:rPr>
                        <a:t>teu</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corpo</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dói</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depois</a:t>
                      </a:r>
                      <a:r>
                        <a:rPr kumimoji="0" lang="en-US" sz="1800" b="0" i="0" u="none" strike="noStrike" cap="none" normalizeH="0" baseline="0" dirty="0">
                          <a:ln>
                            <a:noFill/>
                          </a:ln>
                          <a:solidFill>
                            <a:srgbClr val="333333"/>
                          </a:solidFill>
                          <a:effectLst/>
                          <a:latin typeface="Calibri Light"/>
                          <a:ea typeface="MS PGothic" pitchFamily="34" charset="-128"/>
                        </a:rPr>
                        <a:t> da </a:t>
                      </a:r>
                      <a:r>
                        <a:rPr kumimoji="0" lang="en-US" sz="1800" b="0" i="0" u="none" strike="noStrike" cap="none" normalizeH="0" baseline="0" dirty="0" err="1">
                          <a:ln>
                            <a:noFill/>
                          </a:ln>
                          <a:solidFill>
                            <a:srgbClr val="333333"/>
                          </a:solidFill>
                          <a:effectLst/>
                          <a:latin typeface="Calibri Light"/>
                          <a:ea typeface="MS PGothic" pitchFamily="34" charset="-128"/>
                        </a:rPr>
                        <a:t>primeira</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noite</a:t>
                      </a:r>
                      <a:r>
                        <a:rPr kumimoji="0" lang="en-US" sz="1800" b="0" i="0" u="none" strike="noStrike" cap="none" normalizeH="0" baseline="0" dirty="0">
                          <a:ln>
                            <a:noFill/>
                          </a:ln>
                          <a:solidFill>
                            <a:srgbClr val="333333"/>
                          </a:solidFill>
                          <a:effectLst/>
                          <a:latin typeface="Calibri Light"/>
                          <a:ea typeface="MS PGothic" pitchFamily="34" charset="-128"/>
                        </a:rPr>
                        <a:t> no Hospital.</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ea typeface="MS PGothic" pitchFamily="34" charset="-128"/>
                        </a:rPr>
                        <a:t>Deves</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ter</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sido</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raptado</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durante</a:t>
                      </a:r>
                      <a:r>
                        <a:rPr kumimoji="0" lang="en-US" sz="1800" b="0" i="0" u="none" strike="noStrike" cap="none" normalizeH="0" baseline="0" dirty="0">
                          <a:ln>
                            <a:noFill/>
                          </a:ln>
                          <a:solidFill>
                            <a:srgbClr val="333333"/>
                          </a:solidFill>
                          <a:effectLst/>
                          <a:latin typeface="Calibri Light"/>
                          <a:ea typeface="MS PGothic" pitchFamily="34" charset="-128"/>
                        </a:rPr>
                        <a:t> a </a:t>
                      </a:r>
                      <a:r>
                        <a:rPr kumimoji="0" lang="en-US" sz="1800" b="0" i="0" u="none" strike="noStrike" cap="none" normalizeH="0" baseline="0" dirty="0" err="1">
                          <a:ln>
                            <a:noFill/>
                          </a:ln>
                          <a:solidFill>
                            <a:srgbClr val="333333"/>
                          </a:solidFill>
                          <a:effectLst/>
                          <a:latin typeface="Calibri Light"/>
                          <a:ea typeface="MS PGothic" pitchFamily="34" charset="-128"/>
                        </a:rPr>
                        <a:t>noite</a:t>
                      </a:r>
                      <a:r>
                        <a:rPr kumimoji="0" lang="en-US" sz="1800" b="0" i="0" u="none" strike="noStrike" cap="none" normalizeH="0" baseline="0" dirty="0">
                          <a:ln>
                            <a:noFill/>
                          </a:ln>
                          <a:solidFill>
                            <a:srgbClr val="333333"/>
                          </a:solidFill>
                          <a:effectLst/>
                          <a:latin typeface="Calibri Light"/>
                          <a:ea typeface="MS PGothic" pitchFamily="34" charset="-128"/>
                        </a:rPr>
                        <a:t> e </a:t>
                      </a:r>
                      <a:r>
                        <a:rPr kumimoji="0" lang="en-US" sz="1800" b="0" i="0" u="none" strike="noStrike" cap="none" normalizeH="0" baseline="0" dirty="0" err="1">
                          <a:ln>
                            <a:noFill/>
                          </a:ln>
                          <a:solidFill>
                            <a:srgbClr val="333333"/>
                          </a:solidFill>
                          <a:effectLst/>
                          <a:latin typeface="Calibri Light"/>
                          <a:ea typeface="MS PGothic" pitchFamily="34" charset="-128"/>
                        </a:rPr>
                        <a:t>tiraram-te</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os</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órgãos</a:t>
                      </a:r>
                      <a:r>
                        <a:rPr kumimoji="0" lang="en-US" sz="1800" b="0" i="0" u="none" strike="noStrike" cap="none" normalizeH="0" baseline="0" dirty="0">
                          <a:ln>
                            <a:noFill/>
                          </a:ln>
                          <a:solidFill>
                            <a:srgbClr val="333333"/>
                          </a:solidFill>
                          <a:effectLst/>
                          <a:latin typeface="Calibri Light"/>
                          <a:ea typeface="MS PGothic" pitchFamily="34" charset="-128"/>
                        </a:rPr>
                        <a:t>; outro </a:t>
                      </a:r>
                      <a:r>
                        <a:rPr kumimoji="0" lang="en-US" sz="1800" b="0" i="0" u="none" strike="noStrike" cap="none" normalizeH="0" baseline="0" dirty="0" err="1">
                          <a:ln>
                            <a:noFill/>
                          </a:ln>
                          <a:solidFill>
                            <a:srgbClr val="333333"/>
                          </a:solidFill>
                          <a:effectLst/>
                          <a:latin typeface="Calibri Light"/>
                          <a:ea typeface="MS PGothic" pitchFamily="34" charset="-128"/>
                        </a:rPr>
                        <a:t>utente</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magoou-te</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magia</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negra</a:t>
                      </a:r>
                      <a:r>
                        <a:rPr kumimoji="0" lang="en-US" sz="1800" b="0" i="0" u="none" strike="noStrike" cap="none" normalizeH="0" baseline="0" dirty="0">
                          <a:ln>
                            <a:noFill/>
                          </a:ln>
                          <a:solidFill>
                            <a:srgbClr val="333333"/>
                          </a:solidFill>
                          <a:effectLst/>
                          <a:latin typeface="Calibri Light"/>
                          <a:ea typeface="MS PGothic" pitchFamily="34" charset="-128"/>
                        </a:rPr>
                        <a:t>.</a:t>
                      </a: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err="1">
                          <a:ln>
                            <a:noFill/>
                          </a:ln>
                          <a:solidFill>
                            <a:srgbClr val="333333"/>
                          </a:solidFill>
                          <a:effectLst/>
                          <a:latin typeface="Calibri Light"/>
                          <a:ea typeface="MS PGothic" pitchFamily="34" charset="-128"/>
                        </a:rPr>
                        <a:t>Cama</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desconfortável</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tensão</a:t>
                      </a:r>
                      <a:r>
                        <a:rPr kumimoji="0" lang="en-US" sz="1800" b="0" i="0" u="none" strike="noStrike" cap="none" normalizeH="0" baseline="0" dirty="0">
                          <a:ln>
                            <a:noFill/>
                          </a:ln>
                          <a:solidFill>
                            <a:srgbClr val="333333"/>
                          </a:solidFill>
                          <a:effectLst/>
                          <a:latin typeface="Calibri Light"/>
                          <a:ea typeface="MS PGothic" pitchFamily="34" charset="-128"/>
                        </a:rPr>
                        <a:t> muscular; </a:t>
                      </a:r>
                      <a:r>
                        <a:rPr kumimoji="0" lang="en-US" sz="1800" b="0" i="0" u="none" strike="noStrike" cap="none" normalizeH="0" baseline="0" dirty="0" err="1">
                          <a:ln>
                            <a:noFill/>
                          </a:ln>
                          <a:solidFill>
                            <a:srgbClr val="333333"/>
                          </a:solidFill>
                          <a:effectLst/>
                          <a:latin typeface="Calibri Light"/>
                          <a:ea typeface="MS PGothic" pitchFamily="34" charset="-128"/>
                        </a:rPr>
                        <a:t>é</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comum</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dormir</a:t>
                      </a:r>
                      <a:r>
                        <a:rPr kumimoji="0" lang="en-US" sz="1800" b="0" i="0" u="none" strike="noStrike" cap="none" normalizeH="0" baseline="0" dirty="0">
                          <a:ln>
                            <a:noFill/>
                          </a:ln>
                          <a:solidFill>
                            <a:srgbClr val="333333"/>
                          </a:solidFill>
                          <a:effectLst/>
                          <a:latin typeface="Calibri Light"/>
                          <a:ea typeface="MS PGothic" pitchFamily="34" charset="-128"/>
                        </a:rPr>
                        <a:t> mal num </a:t>
                      </a:r>
                      <a:r>
                        <a:rPr kumimoji="0" lang="en-US" sz="1800" b="0" i="0" u="none" strike="noStrike" cap="none" normalizeH="0" baseline="0" dirty="0" err="1">
                          <a:ln>
                            <a:noFill/>
                          </a:ln>
                          <a:solidFill>
                            <a:srgbClr val="333333"/>
                          </a:solidFill>
                          <a:effectLst/>
                          <a:latin typeface="Calibri Light"/>
                          <a:ea typeface="MS PGothic" pitchFamily="34" charset="-128"/>
                        </a:rPr>
                        <a:t>sítio</a:t>
                      </a:r>
                      <a:r>
                        <a:rPr kumimoji="0" lang="en-US" sz="1800" b="0" i="0" u="none" strike="noStrike" cap="none" normalizeH="0" baseline="0" dirty="0">
                          <a:ln>
                            <a:noFill/>
                          </a:ln>
                          <a:solidFill>
                            <a:srgbClr val="333333"/>
                          </a:solidFill>
                          <a:effectLst/>
                          <a:latin typeface="Calibri Light"/>
                          <a:ea typeface="MS PGothic" pitchFamily="34" charset="-128"/>
                        </a:rPr>
                        <a:t> novo; </a:t>
                      </a:r>
                      <a:r>
                        <a:rPr kumimoji="0" lang="en-US" sz="1800" b="0" i="0" u="none" strike="noStrike" cap="none" normalizeH="0" baseline="0" dirty="0" err="1">
                          <a:ln>
                            <a:noFill/>
                          </a:ln>
                          <a:solidFill>
                            <a:srgbClr val="333333"/>
                          </a:solidFill>
                          <a:effectLst/>
                          <a:latin typeface="Calibri Light"/>
                          <a:ea typeface="MS PGothic" pitchFamily="34" charset="-128"/>
                        </a:rPr>
                        <a:t>formigueiro</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por</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má</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posição</a:t>
                      </a:r>
                      <a:r>
                        <a:rPr kumimoji="0" lang="en-US" sz="1800" b="0" i="0" u="none" strike="noStrike" cap="none" normalizeH="0" baseline="0" dirty="0">
                          <a:ln>
                            <a:noFill/>
                          </a:ln>
                          <a:solidFill>
                            <a:srgbClr val="333333"/>
                          </a:solidFill>
                          <a:effectLst/>
                          <a:latin typeface="Calibri Light"/>
                          <a:ea typeface="MS PGothic" pitchFamily="34" charset="-128"/>
                        </a:rPr>
                        <a:t> ...</a:t>
                      </a: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err="1">
                          <a:ln>
                            <a:noFill/>
                          </a:ln>
                          <a:solidFill>
                            <a:srgbClr val="333333"/>
                          </a:solidFill>
                          <a:effectLst/>
                          <a:latin typeface="Calibri Light"/>
                          <a:ea typeface="MS PGothic" pitchFamily="34" charset="-128"/>
                        </a:rPr>
                        <a:t>Depois</a:t>
                      </a:r>
                      <a:r>
                        <a:rPr kumimoji="0" lang="en-US" sz="1800" b="0" i="0" u="none" strike="noStrike" cap="none" normalizeH="0" baseline="0" dirty="0">
                          <a:ln>
                            <a:noFill/>
                          </a:ln>
                          <a:solidFill>
                            <a:srgbClr val="333333"/>
                          </a:solidFill>
                          <a:effectLst/>
                          <a:latin typeface="Calibri Light"/>
                          <a:ea typeface="MS PGothic" pitchFamily="34" charset="-128"/>
                        </a:rPr>
                        <a:t> da </a:t>
                      </a:r>
                      <a:r>
                        <a:rPr kumimoji="0" lang="en-US" sz="1800" b="0" i="0" u="none" strike="noStrike" cap="none" normalizeH="0" baseline="0" dirty="0" err="1">
                          <a:ln>
                            <a:noFill/>
                          </a:ln>
                          <a:solidFill>
                            <a:srgbClr val="333333"/>
                          </a:solidFill>
                          <a:effectLst/>
                          <a:latin typeface="Calibri Light"/>
                          <a:ea typeface="MS PGothic" pitchFamily="34" charset="-128"/>
                        </a:rPr>
                        <a:t>cirurgia</a:t>
                      </a:r>
                      <a:r>
                        <a:rPr kumimoji="0" lang="en-US" sz="1800" b="0" i="0" u="none" strike="noStrike" cap="none" normalizeH="0" baseline="0" dirty="0">
                          <a:ln>
                            <a:noFill/>
                          </a:ln>
                          <a:solidFill>
                            <a:srgbClr val="333333"/>
                          </a:solidFill>
                          <a:effectLst/>
                          <a:latin typeface="Calibri Light"/>
                          <a:ea typeface="MS PGothic" pitchFamily="34" charset="-128"/>
                        </a:rPr>
                        <a:t> de </a:t>
                      </a:r>
                      <a:r>
                        <a:rPr kumimoji="0" lang="en-US" sz="1800" b="0" i="0" u="none" strike="noStrike" cap="none" normalizeH="0" baseline="0" dirty="0" err="1">
                          <a:ln>
                            <a:noFill/>
                          </a:ln>
                          <a:solidFill>
                            <a:srgbClr val="333333"/>
                          </a:solidFill>
                          <a:effectLst/>
                          <a:latin typeface="Calibri Light"/>
                          <a:ea typeface="MS PGothic" pitchFamily="34" charset="-128"/>
                        </a:rPr>
                        <a:t>ambulatório</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prescreveram-te</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injeções</a:t>
                      </a:r>
                      <a:r>
                        <a:rPr kumimoji="0" lang="en-US" sz="1800" b="0" i="0" u="none" strike="noStrike" cap="none" normalizeH="0" baseline="0" dirty="0">
                          <a:ln>
                            <a:noFill/>
                          </a:ln>
                          <a:solidFill>
                            <a:srgbClr val="333333"/>
                          </a:solidFill>
                          <a:effectLst/>
                          <a:latin typeface="Calibri Light"/>
                          <a:ea typeface="MS PGothic" pitchFamily="34" charset="-128"/>
                        </a:rPr>
                        <a:t> de </a:t>
                      </a:r>
                      <a:r>
                        <a:rPr kumimoji="0" lang="en-US" sz="1800" b="0" i="0" u="none" strike="noStrike" cap="none" normalizeH="0" baseline="0" dirty="0" err="1">
                          <a:ln>
                            <a:noFill/>
                          </a:ln>
                          <a:solidFill>
                            <a:srgbClr val="333333"/>
                          </a:solidFill>
                          <a:effectLst/>
                          <a:latin typeface="Calibri Light"/>
                          <a:ea typeface="MS PGothic" pitchFamily="34" charset="-128"/>
                        </a:rPr>
                        <a:t>Heparina</a:t>
                      </a:r>
                      <a:r>
                        <a:rPr kumimoji="0" lang="en-US" sz="1800" b="0" i="0" u="none" strike="noStrike" cap="none" normalizeH="0" baseline="0" dirty="0">
                          <a:ln>
                            <a:noFill/>
                          </a:ln>
                          <a:solidFill>
                            <a:srgbClr val="333333"/>
                          </a:solidFill>
                          <a:effectLst/>
                          <a:latin typeface="Calibri Light"/>
                          <a:ea typeface="MS PGothic" pitchFamily="34" charset="-128"/>
                        </a:rPr>
                        <a:t>.</a:t>
                      </a: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ea typeface="MS PGothic" pitchFamily="34" charset="-128"/>
                        </a:rPr>
                        <a:t>Os</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médicos</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estão</a:t>
                      </a:r>
                      <a:r>
                        <a:rPr kumimoji="0" lang="en-US" sz="1800" b="0" i="0" u="none" strike="noStrike" cap="none" normalizeH="0" baseline="0" dirty="0">
                          <a:ln>
                            <a:noFill/>
                          </a:ln>
                          <a:solidFill>
                            <a:srgbClr val="333333"/>
                          </a:solidFill>
                          <a:effectLst/>
                          <a:latin typeface="Calibri Light"/>
                          <a:ea typeface="MS PGothic" pitchFamily="34" charset="-128"/>
                        </a:rPr>
                        <a:t> a </a:t>
                      </a:r>
                      <a:r>
                        <a:rPr kumimoji="0" lang="en-US" sz="1800" b="0" i="0" u="none" strike="noStrike" cap="none" normalizeH="0" baseline="0" dirty="0" err="1">
                          <a:ln>
                            <a:noFill/>
                          </a:ln>
                          <a:solidFill>
                            <a:srgbClr val="333333"/>
                          </a:solidFill>
                          <a:effectLst/>
                          <a:latin typeface="Calibri Light"/>
                          <a:ea typeface="MS PGothic" pitchFamily="34" charset="-128"/>
                        </a:rPr>
                        <a:t>planear</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matar-te</a:t>
                      </a:r>
                      <a:r>
                        <a:rPr kumimoji="0" lang="en-US" sz="1800" b="0" i="0" u="none" strike="noStrike" cap="none" normalizeH="0" baseline="0" dirty="0">
                          <a:ln>
                            <a:noFill/>
                          </a:ln>
                          <a:solidFill>
                            <a:srgbClr val="333333"/>
                          </a:solidFill>
                          <a:effectLst/>
                          <a:latin typeface="Calibri Light"/>
                          <a:ea typeface="MS PGothic" pitchFamily="34" charset="-128"/>
                        </a:rPr>
                        <a:t> com </a:t>
                      </a:r>
                      <a:r>
                        <a:rPr kumimoji="0" lang="en-US" sz="1800" b="0" i="0" u="none" strike="noStrike" cap="none" normalizeH="0" baseline="0" dirty="0" err="1">
                          <a:ln>
                            <a:noFill/>
                          </a:ln>
                          <a:solidFill>
                            <a:srgbClr val="333333"/>
                          </a:solidFill>
                          <a:effectLst/>
                          <a:latin typeface="Calibri Light"/>
                          <a:ea typeface="MS PGothic" pitchFamily="34" charset="-128"/>
                        </a:rPr>
                        <a:t>injeções</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tóxicas</a:t>
                      </a:r>
                      <a:r>
                        <a:rPr kumimoji="0" lang="en-US" sz="1800" b="0" i="0" u="none" strike="noStrike" cap="none" normalizeH="0" baseline="0" dirty="0">
                          <a:ln>
                            <a:noFill/>
                          </a:ln>
                          <a:solidFill>
                            <a:srgbClr val="333333"/>
                          </a:solidFill>
                          <a:effectLst/>
                          <a:latin typeface="Calibri Light"/>
                          <a:ea typeface="MS PGothic" pitchFamily="34" charset="-128"/>
                        </a:rPr>
                        <a:t>.</a:t>
                      </a: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Calibri Light"/>
                          <a:ea typeface="MS PGothic" pitchFamily="34" charset="-128"/>
                        </a:rPr>
                        <a:t>Profilaxia</a:t>
                      </a:r>
                      <a:r>
                        <a:rPr kumimoji="0" lang="de-DE" sz="1800" b="0" i="0" u="none" strike="noStrike" cap="none" normalizeH="0" baseline="0" dirty="0">
                          <a:ln>
                            <a:noFill/>
                          </a:ln>
                          <a:solidFill>
                            <a:srgbClr val="333333"/>
                          </a:solidFill>
                          <a:effectLst/>
                          <a:latin typeface="Calibri Light"/>
                          <a:ea typeface="MS PGothic" pitchFamily="34" charset="-128"/>
                        </a:rPr>
                        <a:t> </a:t>
                      </a:r>
                      <a:r>
                        <a:rPr kumimoji="0" lang="de-DE" sz="1800" b="0" i="0" u="none" strike="noStrike" cap="none" normalizeH="0" baseline="0" dirty="0" err="1">
                          <a:ln>
                            <a:noFill/>
                          </a:ln>
                          <a:solidFill>
                            <a:srgbClr val="333333"/>
                          </a:solidFill>
                          <a:effectLst/>
                          <a:latin typeface="Calibri Light"/>
                          <a:ea typeface="MS PGothic" pitchFamily="34" charset="-128"/>
                        </a:rPr>
                        <a:t>trombótica</a:t>
                      </a:r>
                      <a:r>
                        <a:rPr kumimoji="0" lang="de-DE" sz="1800" b="0" i="0" u="none" strike="noStrike" cap="none" normalizeH="0" baseline="0" dirty="0">
                          <a:ln>
                            <a:noFill/>
                          </a:ln>
                          <a:solidFill>
                            <a:srgbClr val="333333"/>
                          </a:solidFill>
                          <a:effectLst/>
                          <a:latin typeface="Calibri Light"/>
                          <a:ea typeface="MS PGothic" pitchFamily="34" charset="-128"/>
                        </a:rPr>
                        <a:t> normalmente </a:t>
                      </a:r>
                      <a:r>
                        <a:rPr kumimoji="0" lang="de-DE" sz="1800" b="0" i="0" u="none" strike="noStrike" cap="none" normalizeH="0" baseline="0" dirty="0" err="1">
                          <a:ln>
                            <a:noFill/>
                          </a:ln>
                          <a:solidFill>
                            <a:srgbClr val="333333"/>
                          </a:solidFill>
                          <a:effectLst/>
                          <a:latin typeface="Calibri Light"/>
                          <a:ea typeface="MS PGothic" pitchFamily="34" charset="-128"/>
                        </a:rPr>
                        <a:t>prescrita</a:t>
                      </a:r>
                      <a:r>
                        <a:rPr kumimoji="0" lang="de-DE" sz="1800" b="0" i="0" u="none" strike="noStrike" cap="none" normalizeH="0" baseline="0" dirty="0">
                          <a:ln>
                            <a:noFill/>
                          </a:ln>
                          <a:solidFill>
                            <a:srgbClr val="333333"/>
                          </a:solidFill>
                          <a:effectLst/>
                          <a:latin typeface="Calibri Light"/>
                          <a:ea typeface="MS PGothic" pitchFamily="34" charset="-128"/>
                        </a:rPr>
                        <a:t> a </a:t>
                      </a:r>
                      <a:r>
                        <a:rPr kumimoji="0" lang="de-DE" sz="1800" b="0" i="0" u="none" strike="noStrike" cap="none" normalizeH="0" baseline="0" dirty="0" err="1">
                          <a:ln>
                            <a:noFill/>
                          </a:ln>
                          <a:solidFill>
                            <a:srgbClr val="333333"/>
                          </a:solidFill>
                          <a:effectLst/>
                          <a:latin typeface="Calibri Light"/>
                          <a:ea typeface="MS PGothic" pitchFamily="34" charset="-128"/>
                        </a:rPr>
                        <a:t>todos</a:t>
                      </a:r>
                      <a:r>
                        <a:rPr kumimoji="0" lang="de-DE" sz="1800" b="0" i="0" u="none" strike="noStrike" cap="none" normalizeH="0" baseline="0" dirty="0">
                          <a:ln>
                            <a:noFill/>
                          </a:ln>
                          <a:solidFill>
                            <a:srgbClr val="333333"/>
                          </a:solidFill>
                          <a:effectLst/>
                          <a:latin typeface="Calibri Light"/>
                          <a:ea typeface="MS PGothic" pitchFamily="34" charset="-128"/>
                        </a:rPr>
                        <a:t> </a:t>
                      </a:r>
                      <a:r>
                        <a:rPr kumimoji="0" lang="de-DE" sz="1800" b="0" i="0" u="none" strike="noStrike" cap="none" normalizeH="0" baseline="0" dirty="0" err="1">
                          <a:ln>
                            <a:noFill/>
                          </a:ln>
                          <a:solidFill>
                            <a:srgbClr val="333333"/>
                          </a:solidFill>
                          <a:effectLst/>
                          <a:latin typeface="Calibri Light"/>
                          <a:ea typeface="MS PGothic" pitchFamily="34" charset="-128"/>
                        </a:rPr>
                        <a:t>os</a:t>
                      </a:r>
                      <a:r>
                        <a:rPr kumimoji="0" lang="de-DE" sz="1800" b="0" i="0" u="none" strike="noStrike" cap="none" normalizeH="0" baseline="0" dirty="0">
                          <a:ln>
                            <a:noFill/>
                          </a:ln>
                          <a:solidFill>
                            <a:srgbClr val="333333"/>
                          </a:solidFill>
                          <a:effectLst/>
                          <a:latin typeface="Calibri Light"/>
                          <a:ea typeface="MS PGothic" pitchFamily="34" charset="-128"/>
                        </a:rPr>
                        <a:t> </a:t>
                      </a:r>
                      <a:r>
                        <a:rPr kumimoji="0" lang="de-DE" sz="1800" b="0" i="0" u="none" strike="noStrike" cap="none" normalizeH="0" baseline="0" dirty="0" err="1">
                          <a:ln>
                            <a:noFill/>
                          </a:ln>
                          <a:solidFill>
                            <a:srgbClr val="333333"/>
                          </a:solidFill>
                          <a:effectLst/>
                          <a:latin typeface="Calibri Light"/>
                          <a:ea typeface="MS PGothic" pitchFamily="34" charset="-128"/>
                        </a:rPr>
                        <a:t>doentes</a:t>
                      </a:r>
                      <a:r>
                        <a:rPr kumimoji="0" lang="de-DE" sz="1800" b="0" i="0" u="none" strike="noStrike" cap="none" normalizeH="0" baseline="0" dirty="0">
                          <a:ln>
                            <a:noFill/>
                          </a:ln>
                          <a:solidFill>
                            <a:srgbClr val="333333"/>
                          </a:solidFill>
                          <a:effectLst/>
                          <a:latin typeface="Calibri Light"/>
                          <a:ea typeface="MS PGothic" pitchFamily="34" charset="-128"/>
                        </a:rPr>
                        <a:t>.</a:t>
                      </a: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rgbClr val="333333"/>
                          </a:solidFill>
                          <a:effectLst/>
                          <a:latin typeface="Calibri Light"/>
                          <a:ea typeface="MS PGothic" pitchFamily="34" charset="-128"/>
                        </a:rPr>
                        <a:t>No </a:t>
                      </a:r>
                      <a:r>
                        <a:rPr kumimoji="0" lang="en-US" sz="1800" b="0" i="0" u="none" strike="noStrike" cap="none" normalizeH="0" baseline="0" dirty="0" err="1">
                          <a:ln>
                            <a:noFill/>
                          </a:ln>
                          <a:solidFill>
                            <a:srgbClr val="333333"/>
                          </a:solidFill>
                          <a:effectLst/>
                          <a:latin typeface="Calibri Light"/>
                          <a:ea typeface="MS PGothic" pitchFamily="34" charset="-128"/>
                        </a:rPr>
                        <a:t>caminho</a:t>
                      </a:r>
                      <a:r>
                        <a:rPr kumimoji="0" lang="en-US" sz="1800" b="0" i="0" u="none" strike="noStrike" cap="none" normalizeH="0" baseline="0" dirty="0">
                          <a:ln>
                            <a:noFill/>
                          </a:ln>
                          <a:solidFill>
                            <a:srgbClr val="333333"/>
                          </a:solidFill>
                          <a:effectLst/>
                          <a:latin typeface="Calibri Light"/>
                          <a:ea typeface="MS PGothic" pitchFamily="34" charset="-128"/>
                        </a:rPr>
                        <a:t> para a casa de um amigo, </a:t>
                      </a:r>
                      <a:r>
                        <a:rPr kumimoji="0" lang="en-US" sz="1800" b="0" i="0" u="none" strike="noStrike" cap="none" normalizeH="0" baseline="0" dirty="0" err="1">
                          <a:ln>
                            <a:noFill/>
                          </a:ln>
                          <a:solidFill>
                            <a:srgbClr val="333333"/>
                          </a:solidFill>
                          <a:effectLst/>
                          <a:latin typeface="Calibri Light"/>
                          <a:ea typeface="MS PGothic" pitchFamily="34" charset="-128"/>
                        </a:rPr>
                        <a:t>tiveste</a:t>
                      </a:r>
                      <a:r>
                        <a:rPr kumimoji="0" lang="en-US" sz="1800" b="0" i="0" u="none" strike="noStrike" cap="none" normalizeH="0" baseline="0" dirty="0">
                          <a:ln>
                            <a:noFill/>
                          </a:ln>
                          <a:solidFill>
                            <a:srgbClr val="333333"/>
                          </a:solidFill>
                          <a:effectLst/>
                          <a:latin typeface="Calibri Light"/>
                          <a:ea typeface="MS PGothic" pitchFamily="34" charset="-128"/>
                        </a:rPr>
                        <a:t> de </a:t>
                      </a:r>
                      <a:r>
                        <a:rPr kumimoji="0" lang="en-US" sz="1800" b="0" i="0" u="none" strike="noStrike" cap="none" normalizeH="0" baseline="0" dirty="0" err="1">
                          <a:ln>
                            <a:noFill/>
                          </a:ln>
                          <a:solidFill>
                            <a:srgbClr val="333333"/>
                          </a:solidFill>
                          <a:effectLst/>
                          <a:latin typeface="Calibri Light"/>
                          <a:ea typeface="MS PGothic" pitchFamily="34" charset="-128"/>
                        </a:rPr>
                        <a:t>parar</a:t>
                      </a:r>
                      <a:r>
                        <a:rPr kumimoji="0" lang="en-US" sz="1800" b="0" i="0" u="none" strike="noStrike" cap="none" normalizeH="0" baseline="0" dirty="0">
                          <a:ln>
                            <a:noFill/>
                          </a:ln>
                          <a:solidFill>
                            <a:srgbClr val="333333"/>
                          </a:solidFill>
                          <a:effectLst/>
                          <a:latin typeface="Calibri Light"/>
                          <a:ea typeface="MS PGothic" pitchFamily="34" charset="-128"/>
                        </a:rPr>
                        <a:t> 3 </a:t>
                      </a:r>
                      <a:r>
                        <a:rPr kumimoji="0" lang="en-US" sz="1800" b="0" i="0" u="none" strike="noStrike" cap="none" normalizeH="0" baseline="0" dirty="0" err="1">
                          <a:ln>
                            <a:noFill/>
                          </a:ln>
                          <a:solidFill>
                            <a:srgbClr val="333333"/>
                          </a:solidFill>
                          <a:effectLst/>
                          <a:latin typeface="Calibri Light"/>
                          <a:ea typeface="MS PGothic" pitchFamily="34" charset="-128"/>
                        </a:rPr>
                        <a:t>vezes</a:t>
                      </a:r>
                      <a:r>
                        <a:rPr kumimoji="0" lang="en-US" sz="1800" b="0" i="0" u="none" strike="noStrike" cap="none" normalizeH="0" baseline="0" dirty="0">
                          <a:ln>
                            <a:noFill/>
                          </a:ln>
                          <a:solidFill>
                            <a:srgbClr val="333333"/>
                          </a:solidFill>
                          <a:effectLst/>
                          <a:latin typeface="Calibri Light"/>
                          <a:ea typeface="MS PGothic" pitchFamily="34" charset="-128"/>
                        </a:rPr>
                        <a:t> no </a:t>
                      </a:r>
                      <a:r>
                        <a:rPr kumimoji="0" lang="en-US" sz="1800" b="0" i="0" u="none" strike="noStrike" cap="none" normalizeH="0" baseline="0" dirty="0" err="1">
                          <a:ln>
                            <a:noFill/>
                          </a:ln>
                          <a:solidFill>
                            <a:srgbClr val="333333"/>
                          </a:solidFill>
                          <a:effectLst/>
                          <a:latin typeface="Calibri Light"/>
                          <a:ea typeface="MS PGothic" pitchFamily="34" charset="-128"/>
                        </a:rPr>
                        <a:t>semáforo</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vermelho</a:t>
                      </a:r>
                      <a:r>
                        <a:rPr kumimoji="0" lang="en-US" sz="1800" b="0" i="0" u="none" strike="noStrike" cap="none" normalizeH="0" baseline="0" dirty="0">
                          <a:ln>
                            <a:noFill/>
                          </a:ln>
                          <a:solidFill>
                            <a:srgbClr val="333333"/>
                          </a:solidFill>
                          <a:effectLst/>
                          <a:latin typeface="Calibri Light"/>
                          <a:ea typeface="MS PGothic" pitchFamily="34" charset="-128"/>
                        </a:rPr>
                        <a:t>. </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err="1">
                          <a:ln>
                            <a:noFill/>
                          </a:ln>
                          <a:solidFill>
                            <a:srgbClr val="333333"/>
                          </a:solidFill>
                          <a:effectLst/>
                          <a:latin typeface="Calibri Light"/>
                          <a:ea typeface="MS PGothic" pitchFamily="34" charset="-128"/>
                        </a:rPr>
                        <a:t>Provas</a:t>
                      </a:r>
                      <a:r>
                        <a:rPr kumimoji="0" lang="en-US" sz="1800" b="0" i="0" u="none" strike="noStrike" cap="none" normalizeH="0" baseline="0" dirty="0">
                          <a:ln>
                            <a:noFill/>
                          </a:ln>
                          <a:solidFill>
                            <a:srgbClr val="333333"/>
                          </a:solidFill>
                          <a:effectLst/>
                          <a:latin typeface="Calibri Light"/>
                          <a:ea typeface="MS PGothic" pitchFamily="34" charset="-128"/>
                        </a:rPr>
                        <a:t> de que </a:t>
                      </a:r>
                      <a:r>
                        <a:rPr kumimoji="0" lang="en-US" sz="1800" b="0" i="0" u="none" strike="noStrike" cap="none" normalizeH="0" baseline="0" dirty="0" err="1">
                          <a:ln>
                            <a:noFill/>
                          </a:ln>
                          <a:solidFill>
                            <a:srgbClr val="333333"/>
                          </a:solidFill>
                          <a:effectLst/>
                          <a:latin typeface="Calibri Light"/>
                          <a:ea typeface="MS PGothic" pitchFamily="34" charset="-128"/>
                        </a:rPr>
                        <a:t>estás</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em</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perigo</a:t>
                      </a:r>
                      <a:r>
                        <a:rPr kumimoji="0" lang="en-US" sz="1800" b="0" i="0" u="none" strike="noStrike" cap="none" normalizeH="0" baseline="0" dirty="0">
                          <a:ln>
                            <a:noFill/>
                          </a:ln>
                          <a:solidFill>
                            <a:srgbClr val="333333"/>
                          </a:solidFill>
                          <a:effectLst/>
                          <a:latin typeface="Calibri Light"/>
                          <a:ea typeface="MS PGothic" pitchFamily="34" charset="-128"/>
                        </a:rPr>
                        <a:t> – </a:t>
                      </a:r>
                      <a:r>
                        <a:rPr kumimoji="0" lang="en-US" sz="1800" b="0" i="0" u="none" strike="noStrike" cap="none" normalizeH="0" baseline="0" dirty="0" err="1">
                          <a:ln>
                            <a:noFill/>
                          </a:ln>
                          <a:solidFill>
                            <a:srgbClr val="333333"/>
                          </a:solidFill>
                          <a:effectLst/>
                          <a:latin typeface="Calibri Light"/>
                          <a:ea typeface="MS PGothic" pitchFamily="34" charset="-128"/>
                        </a:rPr>
                        <a:t>alguém</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te</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quer</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magoar</a:t>
                      </a:r>
                      <a:r>
                        <a:rPr kumimoji="0" lang="en-US" sz="1800" b="0" i="0" u="none" strike="noStrike" cap="none" normalizeH="0" baseline="0" dirty="0">
                          <a:ln>
                            <a:noFill/>
                          </a:ln>
                          <a:solidFill>
                            <a:srgbClr val="333333"/>
                          </a:solidFill>
                          <a:effectLst/>
                          <a:latin typeface="Calibri Light"/>
                          <a:ea typeface="MS PGothic" pitchFamily="34" charset="-128"/>
                        </a:rPr>
                        <a:t>.</a:t>
                      </a: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ea typeface="MS PGothic" pitchFamily="34" charset="-128"/>
                        </a:rPr>
                        <a:t>Pura </a:t>
                      </a:r>
                      <a:r>
                        <a:rPr kumimoji="0" lang="en-US" sz="1800" b="0" i="0" u="none" strike="noStrike" cap="none" normalizeH="0" baseline="0" dirty="0" err="1">
                          <a:ln>
                            <a:noFill/>
                          </a:ln>
                          <a:solidFill>
                            <a:srgbClr val="333333"/>
                          </a:solidFill>
                          <a:effectLst/>
                          <a:latin typeface="Calibri Light"/>
                          <a:ea typeface="MS PGothic" pitchFamily="34" charset="-128"/>
                        </a:rPr>
                        <a:t>coincidência</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quando</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estamos</a:t>
                      </a:r>
                      <a:r>
                        <a:rPr kumimoji="0" lang="en-US" sz="1800" b="0" i="0" u="none" strike="noStrike" cap="none" normalizeH="0" baseline="0" dirty="0">
                          <a:ln>
                            <a:noFill/>
                          </a:ln>
                          <a:solidFill>
                            <a:srgbClr val="333333"/>
                          </a:solidFill>
                          <a:effectLst/>
                          <a:latin typeface="Calibri Light"/>
                          <a:ea typeface="MS PGothic" pitchFamily="34" charset="-128"/>
                        </a:rPr>
                        <a:t> com </a:t>
                      </a:r>
                      <a:r>
                        <a:rPr kumimoji="0" lang="en-US" sz="1800" b="0" i="0" u="none" strike="noStrike" cap="none" normalizeH="0" baseline="0" dirty="0" err="1">
                          <a:ln>
                            <a:noFill/>
                          </a:ln>
                          <a:solidFill>
                            <a:srgbClr val="333333"/>
                          </a:solidFill>
                          <a:effectLst/>
                          <a:latin typeface="Calibri Light"/>
                          <a:ea typeface="MS PGothic" pitchFamily="34" charset="-128"/>
                        </a:rPr>
                        <a:t>pressa</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reparamos</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mais</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nos</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semáforos</a:t>
                      </a:r>
                      <a:r>
                        <a:rPr kumimoji="0" lang="en-US" sz="1800" b="0" i="0" u="none" strike="noStrike" cap="none" normalizeH="0" baseline="0" dirty="0">
                          <a:ln>
                            <a:noFill/>
                          </a:ln>
                          <a:solidFill>
                            <a:srgbClr val="333333"/>
                          </a:solidFill>
                          <a:effectLst/>
                          <a:latin typeface="Calibri Light"/>
                          <a:ea typeface="MS PGothic" pitchFamily="34" charset="-128"/>
                        </a:rPr>
                        <a:t> </a:t>
                      </a:r>
                      <a:r>
                        <a:rPr kumimoji="0" lang="en-US" sz="1800" b="0" i="0" u="none" strike="noStrike" cap="none" normalizeH="0" baseline="0" dirty="0" err="1">
                          <a:ln>
                            <a:noFill/>
                          </a:ln>
                          <a:solidFill>
                            <a:srgbClr val="333333"/>
                          </a:solidFill>
                          <a:effectLst/>
                          <a:latin typeface="Calibri Light"/>
                          <a:ea typeface="MS PGothic" pitchFamily="34" charset="-128"/>
                        </a:rPr>
                        <a:t>vermelhos</a:t>
                      </a:r>
                      <a:r>
                        <a:rPr kumimoji="0" lang="en-US" sz="1800" b="0" i="0" u="none" strike="noStrike" cap="none" normalizeH="0" baseline="0" dirty="0">
                          <a:ln>
                            <a:noFill/>
                          </a:ln>
                          <a:solidFill>
                            <a:srgbClr val="333333"/>
                          </a:solidFill>
                          <a:effectLst/>
                          <a:latin typeface="Calibri Light"/>
                          <a:ea typeface="MS PGothic" pitchFamily="34" charset="-128"/>
                        </a:rPr>
                        <a:t>).</a:t>
                      </a: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Tarefa</a:t>
            </a:r>
            <a:r>
              <a:rPr lang="en-US" sz="3600" dirty="0">
                <a:latin typeface="Calibri Light"/>
              </a:rPr>
              <a:t> (1)</a:t>
            </a:r>
          </a:p>
        </p:txBody>
      </p:sp>
      <p:sp>
        <p:nvSpPr>
          <p:cNvPr id="583683" name="Rectangle 3"/>
          <p:cNvSpPr>
            <a:spLocks noGrp="1" noChangeArrowheads="1"/>
          </p:cNvSpPr>
          <p:nvPr>
            <p:ph idx="1"/>
          </p:nvPr>
        </p:nvSpPr>
        <p:spPr/>
        <p:txBody>
          <a:bodyPr/>
          <a:lstStyle/>
          <a:p>
            <a:pPr algn="l" eaLnBrk="1" hangingPunct="1">
              <a:defRPr/>
            </a:pPr>
            <a:r>
              <a:rPr lang="en-US" sz="2400" dirty="0">
                <a:solidFill>
                  <a:srgbClr val="333333"/>
                </a:solidFill>
                <a:latin typeface="Calibri Light"/>
              </a:rPr>
              <a:t>A </a:t>
            </a:r>
            <a:r>
              <a:rPr lang="en-US" sz="2400" dirty="0" err="1">
                <a:solidFill>
                  <a:srgbClr val="333333"/>
                </a:solidFill>
                <a:latin typeface="Calibri Light"/>
              </a:rPr>
              <a:t>seguir</a:t>
            </a:r>
            <a:r>
              <a:rPr lang="en-US" sz="2400" dirty="0">
                <a:solidFill>
                  <a:srgbClr val="333333"/>
                </a:solidFill>
                <a:latin typeface="Calibri Light"/>
              </a:rPr>
              <a:t>, </a:t>
            </a:r>
            <a:r>
              <a:rPr lang="en-US" sz="2400" dirty="0" err="1">
                <a:solidFill>
                  <a:srgbClr val="333333"/>
                </a:solidFill>
                <a:latin typeface="Calibri Light"/>
              </a:rPr>
              <a:t>irás</a:t>
            </a:r>
            <a:r>
              <a:rPr lang="en-US" sz="2400" dirty="0">
                <a:solidFill>
                  <a:srgbClr val="333333"/>
                </a:solidFill>
                <a:latin typeface="Calibri Light"/>
              </a:rPr>
              <a:t> </a:t>
            </a:r>
            <a:r>
              <a:rPr lang="en-US" sz="2400" dirty="0" err="1">
                <a:solidFill>
                  <a:srgbClr val="333333"/>
                </a:solidFill>
                <a:latin typeface="Calibri Light"/>
              </a:rPr>
              <a:t>ver</a:t>
            </a:r>
            <a:r>
              <a:rPr lang="en-US" sz="2400" dirty="0">
                <a:solidFill>
                  <a:srgbClr val="333333"/>
                </a:solidFill>
                <a:latin typeface="Calibri Light"/>
              </a:rPr>
              <a:t> </a:t>
            </a:r>
            <a:r>
              <a:rPr lang="en-US" sz="2400" dirty="0" err="1">
                <a:solidFill>
                  <a:srgbClr val="333333"/>
                </a:solidFill>
                <a:latin typeface="Calibri Light"/>
              </a:rPr>
              <a:t>uma</a:t>
            </a:r>
            <a:r>
              <a:rPr lang="en-US" sz="2400" dirty="0">
                <a:solidFill>
                  <a:srgbClr val="333333"/>
                </a:solidFill>
                <a:latin typeface="Calibri Light"/>
              </a:rPr>
              <a:t> </a:t>
            </a:r>
            <a:r>
              <a:rPr lang="en-US" sz="2400" dirty="0" err="1">
                <a:solidFill>
                  <a:srgbClr val="333333"/>
                </a:solidFill>
                <a:latin typeface="Calibri Light"/>
              </a:rPr>
              <a:t>série</a:t>
            </a:r>
            <a:r>
              <a:rPr lang="en-US" sz="2400" dirty="0">
                <a:solidFill>
                  <a:srgbClr val="333333"/>
                </a:solidFill>
                <a:latin typeface="Calibri Light"/>
              </a:rPr>
              <a:t> de imagens. </a:t>
            </a:r>
            <a:r>
              <a:rPr lang="en-US" sz="2400" dirty="0" err="1">
                <a:solidFill>
                  <a:srgbClr val="333333"/>
                </a:solidFill>
                <a:latin typeface="Calibri Light"/>
              </a:rPr>
              <a:t>Começamos</a:t>
            </a:r>
            <a:r>
              <a:rPr lang="en-US" sz="2400" dirty="0">
                <a:solidFill>
                  <a:srgbClr val="333333"/>
                </a:solidFill>
                <a:latin typeface="Calibri Light"/>
              </a:rPr>
              <a:t> </a:t>
            </a:r>
            <a:r>
              <a:rPr lang="en-US" sz="2400" dirty="0" err="1">
                <a:solidFill>
                  <a:srgbClr val="333333"/>
                </a:solidFill>
                <a:latin typeface="Calibri Light"/>
              </a:rPr>
              <a:t>apenas</a:t>
            </a:r>
            <a:r>
              <a:rPr lang="en-US" sz="2400" dirty="0">
                <a:solidFill>
                  <a:srgbClr val="333333"/>
                </a:solidFill>
                <a:latin typeface="Calibri Light"/>
              </a:rPr>
              <a:t> com um </a:t>
            </a:r>
            <a:r>
              <a:rPr lang="en-US" sz="2400" dirty="0" err="1">
                <a:solidFill>
                  <a:srgbClr val="333333"/>
                </a:solidFill>
                <a:latin typeface="Calibri Light"/>
              </a:rPr>
              <a:t>pequeno</a:t>
            </a:r>
            <a:r>
              <a:rPr lang="en-US" sz="2400" dirty="0">
                <a:solidFill>
                  <a:srgbClr val="333333"/>
                </a:solidFill>
                <a:latin typeface="Calibri Light"/>
              </a:rPr>
              <a:t> </a:t>
            </a:r>
            <a:r>
              <a:rPr lang="en-US" sz="2400" dirty="0" err="1">
                <a:solidFill>
                  <a:srgbClr val="333333"/>
                </a:solidFill>
                <a:latin typeface="Calibri Light"/>
              </a:rPr>
              <a:t>detalhe</a:t>
            </a:r>
            <a:r>
              <a:rPr lang="en-US" sz="2400" dirty="0">
                <a:solidFill>
                  <a:srgbClr val="333333"/>
                </a:solidFill>
                <a:latin typeface="Calibri Light"/>
              </a:rPr>
              <a:t> da </a:t>
            </a:r>
            <a:r>
              <a:rPr lang="en-US" sz="2400" dirty="0" err="1">
                <a:solidFill>
                  <a:srgbClr val="333333"/>
                </a:solidFill>
                <a:latin typeface="Calibri Light"/>
              </a:rPr>
              <a:t>imagem</a:t>
            </a:r>
            <a:r>
              <a:rPr lang="en-US" sz="2400" dirty="0">
                <a:solidFill>
                  <a:srgbClr val="333333"/>
                </a:solidFill>
                <a:latin typeface="Calibri Light"/>
              </a:rPr>
              <a:t>. </a:t>
            </a:r>
            <a:r>
              <a:rPr lang="en-US" sz="2400" dirty="0" err="1">
                <a:solidFill>
                  <a:srgbClr val="333333"/>
                </a:solidFill>
                <a:latin typeface="Calibri Light"/>
              </a:rPr>
              <a:t>Depois</a:t>
            </a:r>
            <a:r>
              <a:rPr lang="en-US" sz="2400" dirty="0">
                <a:solidFill>
                  <a:srgbClr val="333333"/>
                </a:solidFill>
                <a:latin typeface="Calibri Light"/>
              </a:rPr>
              <a:t>, um outro </a:t>
            </a:r>
            <a:r>
              <a:rPr lang="en-US" sz="2400" dirty="0" err="1">
                <a:solidFill>
                  <a:srgbClr val="333333"/>
                </a:solidFill>
                <a:latin typeface="Calibri Light"/>
              </a:rPr>
              <a:t>detalhe</a:t>
            </a:r>
            <a:r>
              <a:rPr lang="en-US" sz="2400" dirty="0">
                <a:solidFill>
                  <a:srgbClr val="333333"/>
                </a:solidFill>
                <a:latin typeface="Calibri Light"/>
              </a:rPr>
              <a:t> </a:t>
            </a:r>
            <a:r>
              <a:rPr lang="en-US" sz="2400" dirty="0" err="1">
                <a:solidFill>
                  <a:srgbClr val="333333"/>
                </a:solidFill>
                <a:latin typeface="Calibri Light"/>
              </a:rPr>
              <a:t>é</a:t>
            </a:r>
            <a:r>
              <a:rPr lang="en-US" sz="2400" dirty="0">
                <a:solidFill>
                  <a:srgbClr val="333333"/>
                </a:solidFill>
                <a:latin typeface="Calibri Light"/>
              </a:rPr>
              <a:t> </a:t>
            </a:r>
            <a:r>
              <a:rPr lang="en-US" sz="2400" dirty="0" err="1">
                <a:solidFill>
                  <a:srgbClr val="333333"/>
                </a:solidFill>
                <a:latin typeface="Calibri Light"/>
              </a:rPr>
              <a:t>acrescentado</a:t>
            </a:r>
            <a:r>
              <a:rPr lang="en-US" sz="2400" dirty="0">
                <a:solidFill>
                  <a:srgbClr val="333333"/>
                </a:solidFill>
                <a:latin typeface="Calibri Light"/>
              </a:rPr>
              <a:t>. </a:t>
            </a:r>
            <a:r>
              <a:rPr lang="en-US" sz="2400" dirty="0" err="1">
                <a:solidFill>
                  <a:srgbClr val="333333"/>
                </a:solidFill>
                <a:latin typeface="Calibri Light"/>
              </a:rPr>
              <a:t>Isto</a:t>
            </a:r>
            <a:r>
              <a:rPr lang="en-US" sz="2400" dirty="0">
                <a:solidFill>
                  <a:srgbClr val="333333"/>
                </a:solidFill>
                <a:latin typeface="Calibri Light"/>
              </a:rPr>
              <a:t> continua </a:t>
            </a:r>
            <a:r>
              <a:rPr lang="en-US" sz="2400" dirty="0" err="1">
                <a:solidFill>
                  <a:srgbClr val="333333"/>
                </a:solidFill>
                <a:latin typeface="Calibri Light"/>
              </a:rPr>
              <a:t>até</a:t>
            </a:r>
            <a:r>
              <a:rPr lang="en-US" sz="2400" dirty="0">
                <a:solidFill>
                  <a:srgbClr val="333333"/>
                </a:solidFill>
                <a:latin typeface="Calibri Light"/>
              </a:rPr>
              <a:t> que </a:t>
            </a:r>
            <a:r>
              <a:rPr lang="en-US" sz="2400" dirty="0" err="1">
                <a:solidFill>
                  <a:srgbClr val="333333"/>
                </a:solidFill>
                <a:latin typeface="Calibri Light"/>
              </a:rPr>
              <a:t>finalmente</a:t>
            </a:r>
            <a:r>
              <a:rPr lang="en-US" sz="2400" dirty="0">
                <a:solidFill>
                  <a:srgbClr val="333333"/>
                </a:solidFill>
                <a:latin typeface="Calibri Light"/>
              </a:rPr>
              <a:t> </a:t>
            </a:r>
            <a:r>
              <a:rPr lang="en-US" sz="2400" dirty="0" err="1">
                <a:solidFill>
                  <a:srgbClr val="333333"/>
                </a:solidFill>
                <a:latin typeface="Calibri Light"/>
              </a:rPr>
              <a:t>toda</a:t>
            </a:r>
            <a:r>
              <a:rPr lang="en-US" sz="2400" dirty="0">
                <a:solidFill>
                  <a:srgbClr val="333333"/>
                </a:solidFill>
                <a:latin typeface="Calibri Light"/>
              </a:rPr>
              <a:t> a </a:t>
            </a:r>
            <a:r>
              <a:rPr lang="en-US" sz="2400" dirty="0" err="1">
                <a:solidFill>
                  <a:srgbClr val="333333"/>
                </a:solidFill>
                <a:latin typeface="Calibri Light"/>
              </a:rPr>
              <a:t>imagem</a:t>
            </a:r>
            <a:r>
              <a:rPr lang="en-US" sz="2400" dirty="0">
                <a:solidFill>
                  <a:srgbClr val="333333"/>
                </a:solidFill>
                <a:latin typeface="Calibri Light"/>
              </a:rPr>
              <a:t> </a:t>
            </a:r>
            <a:r>
              <a:rPr lang="en-US" sz="2400" dirty="0" err="1">
                <a:solidFill>
                  <a:srgbClr val="333333"/>
                </a:solidFill>
                <a:latin typeface="Calibri Light"/>
              </a:rPr>
              <a:t>completa</a:t>
            </a:r>
            <a:r>
              <a:rPr lang="en-US" sz="2400" dirty="0">
                <a:solidFill>
                  <a:srgbClr val="333333"/>
                </a:solidFill>
                <a:latin typeface="Calibri Light"/>
              </a:rPr>
              <a:t> </a:t>
            </a:r>
            <a:r>
              <a:rPr lang="en-US" sz="2400" dirty="0" err="1">
                <a:solidFill>
                  <a:srgbClr val="333333"/>
                </a:solidFill>
                <a:latin typeface="Calibri Light"/>
              </a:rPr>
              <a:t>seja</a:t>
            </a:r>
            <a:r>
              <a:rPr lang="en-US" sz="2400" dirty="0">
                <a:solidFill>
                  <a:srgbClr val="333333"/>
                </a:solidFill>
                <a:latin typeface="Calibri Light"/>
              </a:rPr>
              <a:t> </a:t>
            </a:r>
            <a:r>
              <a:rPr lang="en-US" sz="2400" dirty="0" err="1">
                <a:solidFill>
                  <a:srgbClr val="333333"/>
                </a:solidFill>
                <a:latin typeface="Calibri Light"/>
              </a:rPr>
              <a:t>revelada</a:t>
            </a:r>
            <a:r>
              <a:rPr lang="en-US" sz="2400" dirty="0">
                <a:solidFill>
                  <a:srgbClr val="333333"/>
                </a:solidFill>
                <a:latin typeface="Calibri Light"/>
              </a:rPr>
              <a:t>.</a:t>
            </a:r>
          </a:p>
          <a:p>
            <a:pPr marL="342900" indent="-342900" algn="l" eaLnBrk="1" hangingPunct="1">
              <a:buClr>
                <a:srgbClr val="004992"/>
              </a:buClr>
              <a:buFont typeface="WingDings"/>
              <a:buChar char=""/>
              <a:defRPr/>
            </a:pPr>
            <a:r>
              <a:rPr lang="en-US" sz="2400" dirty="0">
                <a:solidFill>
                  <a:srgbClr val="004992"/>
                </a:solidFill>
                <a:latin typeface="Calibri Light"/>
              </a:rPr>
              <a:t>A </a:t>
            </a:r>
            <a:r>
              <a:rPr lang="en-US" sz="2400" dirty="0" err="1">
                <a:solidFill>
                  <a:srgbClr val="004992"/>
                </a:solidFill>
                <a:latin typeface="Calibri Light"/>
              </a:rPr>
              <a:t>vossa</a:t>
            </a:r>
            <a:r>
              <a:rPr lang="en-US" sz="2400" dirty="0">
                <a:solidFill>
                  <a:srgbClr val="004992"/>
                </a:solidFill>
                <a:latin typeface="Calibri Light"/>
              </a:rPr>
              <a:t> </a:t>
            </a:r>
            <a:r>
              <a:rPr lang="en-US" sz="2400" dirty="0" err="1">
                <a:solidFill>
                  <a:srgbClr val="004992"/>
                </a:solidFill>
                <a:latin typeface="Calibri Light"/>
              </a:rPr>
              <a:t>tarefa</a:t>
            </a:r>
            <a:r>
              <a:rPr lang="en-US" sz="2400" dirty="0">
                <a:solidFill>
                  <a:srgbClr val="004992"/>
                </a:solidFill>
                <a:latin typeface="Calibri Light"/>
              </a:rPr>
              <a:t> é </a:t>
            </a:r>
            <a:r>
              <a:rPr lang="en-US" sz="2400" dirty="0" err="1">
                <a:solidFill>
                  <a:srgbClr val="004992"/>
                </a:solidFill>
                <a:latin typeface="Calibri Light"/>
              </a:rPr>
              <a:t>identificar</a:t>
            </a:r>
            <a:r>
              <a:rPr lang="en-US" sz="2400" dirty="0">
                <a:solidFill>
                  <a:srgbClr val="004992"/>
                </a:solidFill>
                <a:latin typeface="Calibri Light"/>
              </a:rPr>
              <a:t> o </a:t>
            </a:r>
            <a:r>
              <a:rPr lang="en-US" sz="2400" dirty="0" err="1">
                <a:solidFill>
                  <a:srgbClr val="004992"/>
                </a:solidFill>
                <a:latin typeface="Calibri Light"/>
              </a:rPr>
              <a:t>objeto</a:t>
            </a:r>
            <a:r>
              <a:rPr lang="en-US" sz="2400" dirty="0">
                <a:solidFill>
                  <a:srgbClr val="004992"/>
                </a:solidFill>
                <a:latin typeface="Calibri Light"/>
              </a:rPr>
              <a:t>.</a:t>
            </a:r>
          </a:p>
        </p:txBody>
      </p:sp>
      <p:sp>
        <p:nvSpPr>
          <p:cNvPr id="5" name="Footer Placeholder 4"/>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6" name="Slide Number Placeholder 5"/>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23</a:t>
            </a:fld>
            <a:endParaRPr lang="de-DE" altLang="de-DE">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Tarefa</a:t>
            </a:r>
            <a:r>
              <a:rPr lang="en-US" sz="3600" dirty="0">
                <a:latin typeface="Calibri Light"/>
              </a:rPr>
              <a:t> (1)</a:t>
            </a:r>
          </a:p>
        </p:txBody>
      </p:sp>
      <p:sp>
        <p:nvSpPr>
          <p:cNvPr id="583683" name="Rectangle 3"/>
          <p:cNvSpPr>
            <a:spLocks noGrp="1" noChangeArrowheads="1"/>
          </p:cNvSpPr>
          <p:nvPr>
            <p:ph idx="1"/>
          </p:nvPr>
        </p:nvSpPr>
        <p:spPr/>
        <p:txBody>
          <a:bodyPr/>
          <a:lstStyle/>
          <a:p>
            <a:pPr algn="l" eaLnBrk="1" hangingPunct="1">
              <a:defRPr/>
            </a:pPr>
            <a:r>
              <a:rPr lang="en-US" sz="2400" dirty="0">
                <a:solidFill>
                  <a:srgbClr val="333333"/>
                </a:solidFill>
                <a:latin typeface="Calibri Light"/>
              </a:rPr>
              <a:t>A </a:t>
            </a:r>
            <a:r>
              <a:rPr lang="en-US" sz="2400" dirty="0" err="1">
                <a:solidFill>
                  <a:srgbClr val="333333"/>
                </a:solidFill>
                <a:latin typeface="Calibri Light"/>
              </a:rPr>
              <a:t>seguir</a:t>
            </a:r>
            <a:r>
              <a:rPr lang="en-US" sz="2400" dirty="0">
                <a:solidFill>
                  <a:srgbClr val="333333"/>
                </a:solidFill>
                <a:latin typeface="Calibri Light"/>
              </a:rPr>
              <a:t>, </a:t>
            </a:r>
            <a:r>
              <a:rPr lang="en-US" sz="2400" dirty="0" err="1">
                <a:solidFill>
                  <a:srgbClr val="333333"/>
                </a:solidFill>
                <a:latin typeface="Calibri Light"/>
              </a:rPr>
              <a:t>irás</a:t>
            </a:r>
            <a:r>
              <a:rPr lang="en-US" sz="2400" dirty="0">
                <a:solidFill>
                  <a:srgbClr val="333333"/>
                </a:solidFill>
                <a:latin typeface="Calibri Light"/>
              </a:rPr>
              <a:t> </a:t>
            </a:r>
            <a:r>
              <a:rPr lang="en-US" sz="2400" dirty="0" err="1">
                <a:solidFill>
                  <a:srgbClr val="333333"/>
                </a:solidFill>
                <a:latin typeface="Calibri Light"/>
              </a:rPr>
              <a:t>ver</a:t>
            </a:r>
            <a:r>
              <a:rPr lang="en-US" sz="2400" dirty="0">
                <a:solidFill>
                  <a:srgbClr val="333333"/>
                </a:solidFill>
                <a:latin typeface="Calibri Light"/>
              </a:rPr>
              <a:t> </a:t>
            </a:r>
            <a:r>
              <a:rPr lang="en-US" sz="2400" dirty="0" err="1">
                <a:solidFill>
                  <a:srgbClr val="333333"/>
                </a:solidFill>
                <a:latin typeface="Calibri Light"/>
              </a:rPr>
              <a:t>uma</a:t>
            </a:r>
            <a:r>
              <a:rPr lang="en-US" sz="2400" dirty="0">
                <a:solidFill>
                  <a:srgbClr val="333333"/>
                </a:solidFill>
                <a:latin typeface="Calibri Light"/>
              </a:rPr>
              <a:t> </a:t>
            </a:r>
            <a:r>
              <a:rPr lang="en-US" sz="2400" dirty="0" err="1">
                <a:solidFill>
                  <a:srgbClr val="333333"/>
                </a:solidFill>
                <a:latin typeface="Calibri Light"/>
              </a:rPr>
              <a:t>série</a:t>
            </a:r>
            <a:r>
              <a:rPr lang="en-US" sz="2400" dirty="0">
                <a:solidFill>
                  <a:srgbClr val="333333"/>
                </a:solidFill>
                <a:latin typeface="Calibri Light"/>
              </a:rPr>
              <a:t> de imagens. </a:t>
            </a:r>
            <a:r>
              <a:rPr lang="en-US" sz="2400" dirty="0" err="1">
                <a:solidFill>
                  <a:srgbClr val="333333"/>
                </a:solidFill>
                <a:latin typeface="Calibri Light"/>
              </a:rPr>
              <a:t>Começamos</a:t>
            </a:r>
            <a:r>
              <a:rPr lang="en-US" sz="2400" dirty="0">
                <a:solidFill>
                  <a:srgbClr val="333333"/>
                </a:solidFill>
                <a:latin typeface="Calibri Light"/>
              </a:rPr>
              <a:t> </a:t>
            </a:r>
            <a:r>
              <a:rPr lang="en-US" sz="2400" dirty="0" err="1">
                <a:solidFill>
                  <a:srgbClr val="333333"/>
                </a:solidFill>
                <a:latin typeface="Calibri Light"/>
              </a:rPr>
              <a:t>apenas</a:t>
            </a:r>
            <a:r>
              <a:rPr lang="en-US" sz="2400" dirty="0">
                <a:solidFill>
                  <a:srgbClr val="333333"/>
                </a:solidFill>
                <a:latin typeface="Calibri Light"/>
              </a:rPr>
              <a:t> com um </a:t>
            </a:r>
            <a:r>
              <a:rPr lang="en-US" sz="2400" dirty="0" err="1">
                <a:solidFill>
                  <a:srgbClr val="333333"/>
                </a:solidFill>
                <a:latin typeface="Calibri Light"/>
              </a:rPr>
              <a:t>pequeno</a:t>
            </a:r>
            <a:r>
              <a:rPr lang="en-US" sz="2400" dirty="0">
                <a:solidFill>
                  <a:srgbClr val="333333"/>
                </a:solidFill>
                <a:latin typeface="Calibri Light"/>
              </a:rPr>
              <a:t> </a:t>
            </a:r>
            <a:r>
              <a:rPr lang="en-US" sz="2400" dirty="0" err="1">
                <a:solidFill>
                  <a:srgbClr val="333333"/>
                </a:solidFill>
                <a:latin typeface="Calibri Light"/>
              </a:rPr>
              <a:t>detalhe</a:t>
            </a:r>
            <a:r>
              <a:rPr lang="en-US" sz="2400" dirty="0">
                <a:solidFill>
                  <a:srgbClr val="333333"/>
                </a:solidFill>
                <a:latin typeface="Calibri Light"/>
              </a:rPr>
              <a:t> da </a:t>
            </a:r>
            <a:r>
              <a:rPr lang="en-US" sz="2400" dirty="0" err="1">
                <a:solidFill>
                  <a:srgbClr val="333333"/>
                </a:solidFill>
                <a:latin typeface="Calibri Light"/>
              </a:rPr>
              <a:t>imagem</a:t>
            </a:r>
            <a:r>
              <a:rPr lang="en-US" sz="2400" dirty="0">
                <a:solidFill>
                  <a:srgbClr val="333333"/>
                </a:solidFill>
                <a:latin typeface="Calibri Light"/>
              </a:rPr>
              <a:t>. </a:t>
            </a:r>
            <a:r>
              <a:rPr lang="en-US" sz="2400" dirty="0" err="1">
                <a:solidFill>
                  <a:srgbClr val="333333"/>
                </a:solidFill>
                <a:latin typeface="Calibri Light"/>
              </a:rPr>
              <a:t>Depois</a:t>
            </a:r>
            <a:r>
              <a:rPr lang="en-US" sz="2400" dirty="0">
                <a:solidFill>
                  <a:srgbClr val="333333"/>
                </a:solidFill>
                <a:latin typeface="Calibri Light"/>
              </a:rPr>
              <a:t>, um outro </a:t>
            </a:r>
            <a:r>
              <a:rPr lang="en-US" sz="2400" dirty="0" err="1">
                <a:solidFill>
                  <a:srgbClr val="333333"/>
                </a:solidFill>
                <a:latin typeface="Calibri Light"/>
              </a:rPr>
              <a:t>detalhe</a:t>
            </a:r>
            <a:r>
              <a:rPr lang="en-US" sz="2400" dirty="0">
                <a:solidFill>
                  <a:srgbClr val="333333"/>
                </a:solidFill>
                <a:latin typeface="Calibri Light"/>
              </a:rPr>
              <a:t> </a:t>
            </a:r>
            <a:r>
              <a:rPr lang="en-US" sz="2400" dirty="0" err="1">
                <a:solidFill>
                  <a:srgbClr val="333333"/>
                </a:solidFill>
                <a:latin typeface="Calibri Light"/>
              </a:rPr>
              <a:t>é</a:t>
            </a:r>
            <a:r>
              <a:rPr lang="en-US" sz="2400" dirty="0">
                <a:solidFill>
                  <a:srgbClr val="333333"/>
                </a:solidFill>
                <a:latin typeface="Calibri Light"/>
              </a:rPr>
              <a:t> </a:t>
            </a:r>
            <a:r>
              <a:rPr lang="en-US" sz="2400" dirty="0" err="1">
                <a:solidFill>
                  <a:srgbClr val="333333"/>
                </a:solidFill>
                <a:latin typeface="Calibri Light"/>
              </a:rPr>
              <a:t>acrescentado</a:t>
            </a:r>
            <a:r>
              <a:rPr lang="en-US" sz="2400" dirty="0">
                <a:solidFill>
                  <a:srgbClr val="333333"/>
                </a:solidFill>
                <a:latin typeface="Calibri Light"/>
              </a:rPr>
              <a:t>. </a:t>
            </a:r>
            <a:r>
              <a:rPr lang="en-US" sz="2400" dirty="0" err="1">
                <a:solidFill>
                  <a:srgbClr val="333333"/>
                </a:solidFill>
                <a:latin typeface="Calibri Light"/>
              </a:rPr>
              <a:t>Isto</a:t>
            </a:r>
            <a:r>
              <a:rPr lang="en-US" sz="2400" dirty="0">
                <a:solidFill>
                  <a:srgbClr val="333333"/>
                </a:solidFill>
                <a:latin typeface="Calibri Light"/>
              </a:rPr>
              <a:t> continua </a:t>
            </a:r>
            <a:r>
              <a:rPr lang="en-US" sz="2400" dirty="0" err="1">
                <a:solidFill>
                  <a:srgbClr val="333333"/>
                </a:solidFill>
                <a:latin typeface="Calibri Light"/>
              </a:rPr>
              <a:t>até</a:t>
            </a:r>
            <a:r>
              <a:rPr lang="en-US" sz="2400" dirty="0">
                <a:solidFill>
                  <a:srgbClr val="333333"/>
                </a:solidFill>
                <a:latin typeface="Calibri Light"/>
              </a:rPr>
              <a:t> que </a:t>
            </a:r>
            <a:r>
              <a:rPr lang="en-US" sz="2400" dirty="0" err="1">
                <a:solidFill>
                  <a:srgbClr val="333333"/>
                </a:solidFill>
                <a:latin typeface="Calibri Light"/>
              </a:rPr>
              <a:t>finalmente</a:t>
            </a:r>
            <a:r>
              <a:rPr lang="en-US" sz="2400" dirty="0">
                <a:solidFill>
                  <a:srgbClr val="333333"/>
                </a:solidFill>
                <a:latin typeface="Calibri Light"/>
              </a:rPr>
              <a:t> </a:t>
            </a:r>
            <a:r>
              <a:rPr lang="en-US" sz="2400" dirty="0" err="1">
                <a:solidFill>
                  <a:srgbClr val="333333"/>
                </a:solidFill>
                <a:latin typeface="Calibri Light"/>
              </a:rPr>
              <a:t>toda</a:t>
            </a:r>
            <a:r>
              <a:rPr lang="en-US" sz="2400" dirty="0">
                <a:solidFill>
                  <a:srgbClr val="333333"/>
                </a:solidFill>
                <a:latin typeface="Calibri Light"/>
              </a:rPr>
              <a:t> a </a:t>
            </a:r>
            <a:r>
              <a:rPr lang="en-US" sz="2400" dirty="0" err="1">
                <a:solidFill>
                  <a:srgbClr val="333333"/>
                </a:solidFill>
                <a:latin typeface="Calibri Light"/>
              </a:rPr>
              <a:t>imagem</a:t>
            </a:r>
            <a:r>
              <a:rPr lang="en-US" sz="2400" dirty="0">
                <a:solidFill>
                  <a:srgbClr val="333333"/>
                </a:solidFill>
                <a:latin typeface="Calibri Light"/>
              </a:rPr>
              <a:t> </a:t>
            </a:r>
            <a:r>
              <a:rPr lang="en-US" sz="2400" dirty="0" err="1">
                <a:solidFill>
                  <a:srgbClr val="333333"/>
                </a:solidFill>
                <a:latin typeface="Calibri Light"/>
              </a:rPr>
              <a:t>completa</a:t>
            </a:r>
            <a:r>
              <a:rPr lang="en-US" sz="2400" dirty="0">
                <a:solidFill>
                  <a:srgbClr val="333333"/>
                </a:solidFill>
                <a:latin typeface="Calibri Light"/>
              </a:rPr>
              <a:t> </a:t>
            </a:r>
            <a:r>
              <a:rPr lang="en-US" sz="2400" dirty="0" err="1">
                <a:solidFill>
                  <a:srgbClr val="333333"/>
                </a:solidFill>
                <a:latin typeface="Calibri Light"/>
              </a:rPr>
              <a:t>seja</a:t>
            </a:r>
            <a:r>
              <a:rPr lang="en-US" sz="2400" dirty="0">
                <a:solidFill>
                  <a:srgbClr val="333333"/>
                </a:solidFill>
                <a:latin typeface="Calibri Light"/>
              </a:rPr>
              <a:t> </a:t>
            </a:r>
            <a:r>
              <a:rPr lang="en-US" sz="2400" dirty="0" err="1">
                <a:solidFill>
                  <a:srgbClr val="333333"/>
                </a:solidFill>
                <a:latin typeface="Calibri Light"/>
              </a:rPr>
              <a:t>revelada</a:t>
            </a:r>
            <a:r>
              <a:rPr lang="en-US" sz="2400" dirty="0">
                <a:solidFill>
                  <a:srgbClr val="333333"/>
                </a:solidFill>
                <a:latin typeface="Calibri Light"/>
              </a:rPr>
              <a:t>.</a:t>
            </a:r>
          </a:p>
          <a:p>
            <a:pPr marL="342900" indent="-342900" algn="l" eaLnBrk="1" hangingPunct="1">
              <a:buClr>
                <a:srgbClr val="004992"/>
              </a:buClr>
              <a:buFont typeface="WingDings"/>
              <a:buChar char=""/>
              <a:defRPr/>
            </a:pPr>
            <a:r>
              <a:rPr lang="en-US" sz="2400" dirty="0">
                <a:solidFill>
                  <a:srgbClr val="004992"/>
                </a:solidFill>
                <a:latin typeface="Calibri Light"/>
              </a:rPr>
              <a:t>A </a:t>
            </a:r>
            <a:r>
              <a:rPr lang="en-US" sz="2400" dirty="0" err="1">
                <a:solidFill>
                  <a:srgbClr val="004992"/>
                </a:solidFill>
                <a:latin typeface="Calibri Light"/>
              </a:rPr>
              <a:t>vossa</a:t>
            </a:r>
            <a:r>
              <a:rPr lang="en-US" sz="2400" dirty="0">
                <a:solidFill>
                  <a:srgbClr val="004992"/>
                </a:solidFill>
                <a:latin typeface="Calibri Light"/>
              </a:rPr>
              <a:t> </a:t>
            </a:r>
            <a:r>
              <a:rPr lang="en-US" sz="2400" dirty="0" err="1">
                <a:solidFill>
                  <a:srgbClr val="004992"/>
                </a:solidFill>
                <a:latin typeface="Calibri Light"/>
              </a:rPr>
              <a:t>tarefa</a:t>
            </a:r>
            <a:r>
              <a:rPr lang="en-US" sz="2400" dirty="0">
                <a:solidFill>
                  <a:srgbClr val="004992"/>
                </a:solidFill>
                <a:latin typeface="Calibri Light"/>
              </a:rPr>
              <a:t> é </a:t>
            </a:r>
            <a:r>
              <a:rPr lang="en-US" sz="2400" dirty="0" err="1">
                <a:solidFill>
                  <a:srgbClr val="004992"/>
                </a:solidFill>
                <a:latin typeface="Calibri Light"/>
              </a:rPr>
              <a:t>identificar</a:t>
            </a:r>
            <a:r>
              <a:rPr lang="en-US" sz="2400" dirty="0">
                <a:solidFill>
                  <a:srgbClr val="004992"/>
                </a:solidFill>
                <a:latin typeface="Calibri Light"/>
              </a:rPr>
              <a:t> o </a:t>
            </a:r>
            <a:r>
              <a:rPr lang="en-US" sz="2400" dirty="0" err="1">
                <a:solidFill>
                  <a:srgbClr val="004992"/>
                </a:solidFill>
                <a:latin typeface="Calibri Light"/>
              </a:rPr>
              <a:t>objeto</a:t>
            </a:r>
            <a:r>
              <a:rPr lang="en-US" sz="2400" dirty="0">
                <a:solidFill>
                  <a:srgbClr val="004992"/>
                </a:solidFill>
                <a:latin typeface="Calibri Light"/>
              </a:rPr>
              <a:t>.</a:t>
            </a:r>
          </a:p>
          <a:p>
            <a:pPr marL="342900" indent="-342900" algn="l" eaLnBrk="1" hangingPunct="1">
              <a:buClr>
                <a:srgbClr val="004992"/>
              </a:buClr>
              <a:buFont typeface="WingDings"/>
              <a:buChar char=""/>
              <a:tabLst>
                <a:tab pos="265113" algn="l"/>
                <a:tab pos="447675" algn="l"/>
              </a:tabLst>
              <a:defRPr/>
            </a:pPr>
            <a:r>
              <a:rPr lang="en-US" sz="2400" dirty="0" err="1">
                <a:solidFill>
                  <a:srgbClr val="004992"/>
                </a:solidFill>
                <a:latin typeface="Calibri Light"/>
              </a:rPr>
              <a:t>Tentem</a:t>
            </a:r>
            <a:r>
              <a:rPr lang="en-US" sz="2400" dirty="0">
                <a:solidFill>
                  <a:srgbClr val="004992"/>
                </a:solidFill>
                <a:latin typeface="Calibri Light"/>
              </a:rPr>
              <a:t> </a:t>
            </a:r>
            <a:r>
              <a:rPr lang="en-US" sz="2400" dirty="0" err="1">
                <a:solidFill>
                  <a:srgbClr val="004992"/>
                </a:solidFill>
                <a:latin typeface="Calibri Light"/>
              </a:rPr>
              <a:t>evitar</a:t>
            </a:r>
            <a:r>
              <a:rPr lang="en-US" sz="2400" dirty="0">
                <a:solidFill>
                  <a:srgbClr val="004992"/>
                </a:solidFill>
                <a:latin typeface="Calibri Light"/>
              </a:rPr>
              <a:t> </a:t>
            </a:r>
            <a:r>
              <a:rPr lang="en-US" sz="2400" dirty="0" err="1">
                <a:solidFill>
                  <a:srgbClr val="004992"/>
                </a:solidFill>
                <a:latin typeface="Calibri Light"/>
              </a:rPr>
              <a:t>decisões</a:t>
            </a:r>
            <a:r>
              <a:rPr lang="en-US" sz="2400" dirty="0">
                <a:solidFill>
                  <a:srgbClr val="004992"/>
                </a:solidFill>
                <a:latin typeface="Calibri Light"/>
              </a:rPr>
              <a:t> </a:t>
            </a:r>
            <a:r>
              <a:rPr lang="en-US" sz="2400" dirty="0" err="1">
                <a:solidFill>
                  <a:srgbClr val="004992"/>
                </a:solidFill>
                <a:latin typeface="Calibri Light"/>
              </a:rPr>
              <a:t>precipitadas</a:t>
            </a:r>
            <a:r>
              <a:rPr lang="en-US" sz="2400" dirty="0">
                <a:solidFill>
                  <a:srgbClr val="004992"/>
                </a:solidFill>
                <a:latin typeface="Calibri Light"/>
              </a:rPr>
              <a:t> </a:t>
            </a:r>
            <a:r>
              <a:rPr lang="en-US" sz="2400" dirty="0" err="1">
                <a:solidFill>
                  <a:srgbClr val="004992"/>
                </a:solidFill>
                <a:latin typeface="Calibri Light"/>
              </a:rPr>
              <a:t>ou</a:t>
            </a:r>
            <a:r>
              <a:rPr lang="en-US" sz="2400" dirty="0">
                <a:solidFill>
                  <a:srgbClr val="004992"/>
                </a:solidFill>
                <a:latin typeface="Calibri Light"/>
              </a:rPr>
              <a:t>, </a:t>
            </a:r>
            <a:r>
              <a:rPr lang="en-US" sz="2400" dirty="0" err="1">
                <a:solidFill>
                  <a:srgbClr val="004992"/>
                </a:solidFill>
                <a:latin typeface="Calibri Light"/>
              </a:rPr>
              <a:t>por</a:t>
            </a:r>
            <a:r>
              <a:rPr lang="en-US" sz="2400" dirty="0">
                <a:solidFill>
                  <a:srgbClr val="004992"/>
                </a:solidFill>
                <a:latin typeface="Calibri Light"/>
              </a:rPr>
              <a:t> outro </a:t>
            </a:r>
            <a:r>
              <a:rPr lang="en-US" sz="2400" dirty="0" err="1">
                <a:solidFill>
                  <a:srgbClr val="004992"/>
                </a:solidFill>
                <a:latin typeface="Calibri Light"/>
              </a:rPr>
              <a:t>lado</a:t>
            </a:r>
            <a:r>
              <a:rPr lang="en-US" sz="2400" dirty="0">
                <a:solidFill>
                  <a:srgbClr val="004992"/>
                </a:solidFill>
                <a:latin typeface="Calibri Light"/>
              </a:rPr>
              <a:t>, que </a:t>
            </a:r>
            <a:r>
              <a:rPr lang="en-US" sz="2400" dirty="0" err="1">
                <a:solidFill>
                  <a:srgbClr val="004992"/>
                </a:solidFill>
                <a:latin typeface="Calibri Light"/>
              </a:rPr>
              <a:t>demorem</a:t>
            </a:r>
            <a:r>
              <a:rPr lang="en-US" sz="2400" dirty="0">
                <a:solidFill>
                  <a:srgbClr val="004992"/>
                </a:solidFill>
                <a:latin typeface="Calibri Light"/>
              </a:rPr>
              <a:t> </a:t>
            </a:r>
            <a:r>
              <a:rPr lang="en-US" sz="2400" dirty="0" err="1">
                <a:solidFill>
                  <a:srgbClr val="004992"/>
                </a:solidFill>
                <a:latin typeface="Calibri Light"/>
              </a:rPr>
              <a:t>demasiado</a:t>
            </a:r>
            <a:r>
              <a:rPr lang="en-US" sz="2400" dirty="0">
                <a:solidFill>
                  <a:srgbClr val="004992"/>
                </a:solidFill>
                <a:latin typeface="Calibri Light"/>
              </a:rPr>
              <a:t> tempo.</a:t>
            </a:r>
          </a:p>
        </p:txBody>
      </p:sp>
      <p:sp>
        <p:nvSpPr>
          <p:cNvPr id="5" name="Footer Placeholder 4"/>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6" name="Slide Number Placeholder 5"/>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24</a:t>
            </a:fld>
            <a:endParaRPr lang="de-DE" altLang="de-DE">
              <a:latin typeface="Calibri Light"/>
            </a:endParaRPr>
          </a:p>
        </p:txBody>
      </p:sp>
    </p:spTree>
    <p:extLst>
      <p:ext uri="{BB962C8B-B14F-4D97-AF65-F5344CB8AC3E}">
        <p14:creationId xmlns:p14="http://schemas.microsoft.com/office/powerpoint/2010/main" val="38647945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Tarefa</a:t>
            </a:r>
            <a:r>
              <a:rPr lang="en-US" sz="3600" dirty="0">
                <a:latin typeface="Calibri Light"/>
              </a:rPr>
              <a:t> (1)</a:t>
            </a:r>
          </a:p>
        </p:txBody>
      </p:sp>
      <p:sp>
        <p:nvSpPr>
          <p:cNvPr id="583683" name="Rectangle 3"/>
          <p:cNvSpPr>
            <a:spLocks noGrp="1" noChangeArrowheads="1"/>
          </p:cNvSpPr>
          <p:nvPr>
            <p:ph idx="1"/>
          </p:nvPr>
        </p:nvSpPr>
        <p:spPr/>
        <p:txBody>
          <a:bodyPr/>
          <a:lstStyle/>
          <a:p>
            <a:pPr algn="l" eaLnBrk="1" hangingPunct="1">
              <a:defRPr/>
            </a:pPr>
            <a:r>
              <a:rPr lang="en-US" sz="2400" dirty="0">
                <a:solidFill>
                  <a:srgbClr val="333333"/>
                </a:solidFill>
                <a:latin typeface="Calibri Light"/>
              </a:rPr>
              <a:t>A </a:t>
            </a:r>
            <a:r>
              <a:rPr lang="en-US" sz="2400" dirty="0" err="1">
                <a:solidFill>
                  <a:srgbClr val="333333"/>
                </a:solidFill>
                <a:latin typeface="Calibri Light"/>
              </a:rPr>
              <a:t>seguir</a:t>
            </a:r>
            <a:r>
              <a:rPr lang="en-US" sz="2400" dirty="0">
                <a:solidFill>
                  <a:srgbClr val="333333"/>
                </a:solidFill>
                <a:latin typeface="Calibri Light"/>
              </a:rPr>
              <a:t>, </a:t>
            </a:r>
            <a:r>
              <a:rPr lang="en-US" sz="2400" dirty="0" err="1">
                <a:solidFill>
                  <a:srgbClr val="333333"/>
                </a:solidFill>
                <a:latin typeface="Calibri Light"/>
              </a:rPr>
              <a:t>irás</a:t>
            </a:r>
            <a:r>
              <a:rPr lang="en-US" sz="2400" dirty="0">
                <a:solidFill>
                  <a:srgbClr val="333333"/>
                </a:solidFill>
                <a:latin typeface="Calibri Light"/>
              </a:rPr>
              <a:t> </a:t>
            </a:r>
            <a:r>
              <a:rPr lang="en-US" sz="2400" dirty="0" err="1">
                <a:solidFill>
                  <a:srgbClr val="333333"/>
                </a:solidFill>
                <a:latin typeface="Calibri Light"/>
              </a:rPr>
              <a:t>ver</a:t>
            </a:r>
            <a:r>
              <a:rPr lang="en-US" sz="2400" dirty="0">
                <a:solidFill>
                  <a:srgbClr val="333333"/>
                </a:solidFill>
                <a:latin typeface="Calibri Light"/>
              </a:rPr>
              <a:t> </a:t>
            </a:r>
            <a:r>
              <a:rPr lang="en-US" sz="2400" dirty="0" err="1">
                <a:solidFill>
                  <a:srgbClr val="333333"/>
                </a:solidFill>
                <a:latin typeface="Calibri Light"/>
              </a:rPr>
              <a:t>uma</a:t>
            </a:r>
            <a:r>
              <a:rPr lang="en-US" sz="2400" dirty="0">
                <a:solidFill>
                  <a:srgbClr val="333333"/>
                </a:solidFill>
                <a:latin typeface="Calibri Light"/>
              </a:rPr>
              <a:t> </a:t>
            </a:r>
            <a:r>
              <a:rPr lang="en-US" sz="2400" dirty="0" err="1">
                <a:solidFill>
                  <a:srgbClr val="333333"/>
                </a:solidFill>
                <a:latin typeface="Calibri Light"/>
              </a:rPr>
              <a:t>série</a:t>
            </a:r>
            <a:r>
              <a:rPr lang="en-US" sz="2400" dirty="0">
                <a:solidFill>
                  <a:srgbClr val="333333"/>
                </a:solidFill>
                <a:latin typeface="Calibri Light"/>
              </a:rPr>
              <a:t> de imagens. </a:t>
            </a:r>
            <a:r>
              <a:rPr lang="en-US" sz="2400" dirty="0" err="1">
                <a:solidFill>
                  <a:srgbClr val="333333"/>
                </a:solidFill>
                <a:latin typeface="Calibri Light"/>
              </a:rPr>
              <a:t>Começamos</a:t>
            </a:r>
            <a:r>
              <a:rPr lang="en-US" sz="2400" dirty="0">
                <a:solidFill>
                  <a:srgbClr val="333333"/>
                </a:solidFill>
                <a:latin typeface="Calibri Light"/>
              </a:rPr>
              <a:t> </a:t>
            </a:r>
            <a:r>
              <a:rPr lang="en-US" sz="2400" dirty="0" err="1">
                <a:solidFill>
                  <a:srgbClr val="333333"/>
                </a:solidFill>
                <a:latin typeface="Calibri Light"/>
              </a:rPr>
              <a:t>apenas</a:t>
            </a:r>
            <a:r>
              <a:rPr lang="en-US" sz="2400" dirty="0">
                <a:solidFill>
                  <a:srgbClr val="333333"/>
                </a:solidFill>
                <a:latin typeface="Calibri Light"/>
              </a:rPr>
              <a:t> com um </a:t>
            </a:r>
            <a:r>
              <a:rPr lang="en-US" sz="2400" dirty="0" err="1">
                <a:solidFill>
                  <a:srgbClr val="333333"/>
                </a:solidFill>
                <a:latin typeface="Calibri Light"/>
              </a:rPr>
              <a:t>pequeno</a:t>
            </a:r>
            <a:r>
              <a:rPr lang="en-US" sz="2400" dirty="0">
                <a:solidFill>
                  <a:srgbClr val="333333"/>
                </a:solidFill>
                <a:latin typeface="Calibri Light"/>
              </a:rPr>
              <a:t> </a:t>
            </a:r>
            <a:r>
              <a:rPr lang="en-US" sz="2400" dirty="0" err="1">
                <a:solidFill>
                  <a:srgbClr val="333333"/>
                </a:solidFill>
                <a:latin typeface="Calibri Light"/>
              </a:rPr>
              <a:t>detalhe</a:t>
            </a:r>
            <a:r>
              <a:rPr lang="en-US" sz="2400" dirty="0">
                <a:solidFill>
                  <a:srgbClr val="333333"/>
                </a:solidFill>
                <a:latin typeface="Calibri Light"/>
              </a:rPr>
              <a:t> da </a:t>
            </a:r>
            <a:r>
              <a:rPr lang="en-US" sz="2400" dirty="0" err="1">
                <a:solidFill>
                  <a:srgbClr val="333333"/>
                </a:solidFill>
                <a:latin typeface="Calibri Light"/>
              </a:rPr>
              <a:t>imagem</a:t>
            </a:r>
            <a:r>
              <a:rPr lang="en-US" sz="2400" dirty="0">
                <a:solidFill>
                  <a:srgbClr val="333333"/>
                </a:solidFill>
                <a:latin typeface="Calibri Light"/>
              </a:rPr>
              <a:t>. </a:t>
            </a:r>
            <a:r>
              <a:rPr lang="en-US" sz="2400" dirty="0" err="1">
                <a:solidFill>
                  <a:srgbClr val="333333"/>
                </a:solidFill>
                <a:latin typeface="Calibri Light"/>
              </a:rPr>
              <a:t>Depois</a:t>
            </a:r>
            <a:r>
              <a:rPr lang="en-US" sz="2400" dirty="0">
                <a:solidFill>
                  <a:srgbClr val="333333"/>
                </a:solidFill>
                <a:latin typeface="Calibri Light"/>
              </a:rPr>
              <a:t>, um outro </a:t>
            </a:r>
            <a:r>
              <a:rPr lang="en-US" sz="2400" dirty="0" err="1">
                <a:solidFill>
                  <a:srgbClr val="333333"/>
                </a:solidFill>
                <a:latin typeface="Calibri Light"/>
              </a:rPr>
              <a:t>detalhe</a:t>
            </a:r>
            <a:r>
              <a:rPr lang="en-US" sz="2400" dirty="0">
                <a:solidFill>
                  <a:srgbClr val="333333"/>
                </a:solidFill>
                <a:latin typeface="Calibri Light"/>
              </a:rPr>
              <a:t> </a:t>
            </a:r>
            <a:r>
              <a:rPr lang="en-US" sz="2400" dirty="0" err="1">
                <a:solidFill>
                  <a:srgbClr val="333333"/>
                </a:solidFill>
                <a:latin typeface="Calibri Light"/>
              </a:rPr>
              <a:t>é</a:t>
            </a:r>
            <a:r>
              <a:rPr lang="en-US" sz="2400" dirty="0">
                <a:solidFill>
                  <a:srgbClr val="333333"/>
                </a:solidFill>
                <a:latin typeface="Calibri Light"/>
              </a:rPr>
              <a:t> </a:t>
            </a:r>
            <a:r>
              <a:rPr lang="en-US" sz="2400" dirty="0" err="1">
                <a:solidFill>
                  <a:srgbClr val="333333"/>
                </a:solidFill>
                <a:latin typeface="Calibri Light"/>
              </a:rPr>
              <a:t>acrescentado</a:t>
            </a:r>
            <a:r>
              <a:rPr lang="en-US" sz="2400" dirty="0">
                <a:solidFill>
                  <a:srgbClr val="333333"/>
                </a:solidFill>
                <a:latin typeface="Calibri Light"/>
              </a:rPr>
              <a:t>. </a:t>
            </a:r>
            <a:r>
              <a:rPr lang="en-US" sz="2400" dirty="0" err="1">
                <a:solidFill>
                  <a:srgbClr val="333333"/>
                </a:solidFill>
                <a:latin typeface="Calibri Light"/>
              </a:rPr>
              <a:t>Isto</a:t>
            </a:r>
            <a:r>
              <a:rPr lang="en-US" sz="2400" dirty="0">
                <a:solidFill>
                  <a:srgbClr val="333333"/>
                </a:solidFill>
                <a:latin typeface="Calibri Light"/>
              </a:rPr>
              <a:t> continua </a:t>
            </a:r>
            <a:r>
              <a:rPr lang="en-US" sz="2400" dirty="0" err="1">
                <a:solidFill>
                  <a:srgbClr val="333333"/>
                </a:solidFill>
                <a:latin typeface="Calibri Light"/>
              </a:rPr>
              <a:t>até</a:t>
            </a:r>
            <a:r>
              <a:rPr lang="en-US" sz="2400" dirty="0">
                <a:solidFill>
                  <a:srgbClr val="333333"/>
                </a:solidFill>
                <a:latin typeface="Calibri Light"/>
              </a:rPr>
              <a:t> que </a:t>
            </a:r>
            <a:r>
              <a:rPr lang="en-US" sz="2400" dirty="0" err="1">
                <a:solidFill>
                  <a:srgbClr val="333333"/>
                </a:solidFill>
                <a:latin typeface="Calibri Light"/>
              </a:rPr>
              <a:t>finalmente</a:t>
            </a:r>
            <a:r>
              <a:rPr lang="en-US" sz="2400" dirty="0">
                <a:solidFill>
                  <a:srgbClr val="333333"/>
                </a:solidFill>
                <a:latin typeface="Calibri Light"/>
              </a:rPr>
              <a:t> </a:t>
            </a:r>
            <a:r>
              <a:rPr lang="en-US" sz="2400" dirty="0" err="1">
                <a:solidFill>
                  <a:srgbClr val="333333"/>
                </a:solidFill>
                <a:latin typeface="Calibri Light"/>
              </a:rPr>
              <a:t>toda</a:t>
            </a:r>
            <a:r>
              <a:rPr lang="en-US" sz="2400" dirty="0">
                <a:solidFill>
                  <a:srgbClr val="333333"/>
                </a:solidFill>
                <a:latin typeface="Calibri Light"/>
              </a:rPr>
              <a:t> a </a:t>
            </a:r>
            <a:r>
              <a:rPr lang="en-US" sz="2400" dirty="0" err="1">
                <a:solidFill>
                  <a:srgbClr val="333333"/>
                </a:solidFill>
                <a:latin typeface="Calibri Light"/>
              </a:rPr>
              <a:t>imagem</a:t>
            </a:r>
            <a:r>
              <a:rPr lang="en-US" sz="2400" dirty="0">
                <a:solidFill>
                  <a:srgbClr val="333333"/>
                </a:solidFill>
                <a:latin typeface="Calibri Light"/>
              </a:rPr>
              <a:t> </a:t>
            </a:r>
            <a:r>
              <a:rPr lang="en-US" sz="2400" dirty="0" err="1">
                <a:solidFill>
                  <a:srgbClr val="333333"/>
                </a:solidFill>
                <a:latin typeface="Calibri Light"/>
              </a:rPr>
              <a:t>completa</a:t>
            </a:r>
            <a:r>
              <a:rPr lang="en-US" sz="2400" dirty="0">
                <a:solidFill>
                  <a:srgbClr val="333333"/>
                </a:solidFill>
                <a:latin typeface="Calibri Light"/>
              </a:rPr>
              <a:t> </a:t>
            </a:r>
            <a:r>
              <a:rPr lang="en-US" sz="2400" dirty="0" err="1">
                <a:solidFill>
                  <a:srgbClr val="333333"/>
                </a:solidFill>
                <a:latin typeface="Calibri Light"/>
              </a:rPr>
              <a:t>seja</a:t>
            </a:r>
            <a:r>
              <a:rPr lang="en-US" sz="2400" dirty="0">
                <a:solidFill>
                  <a:srgbClr val="333333"/>
                </a:solidFill>
                <a:latin typeface="Calibri Light"/>
              </a:rPr>
              <a:t> </a:t>
            </a:r>
            <a:r>
              <a:rPr lang="en-US" sz="2400" dirty="0" err="1">
                <a:solidFill>
                  <a:srgbClr val="333333"/>
                </a:solidFill>
                <a:latin typeface="Calibri Light"/>
              </a:rPr>
              <a:t>revelada</a:t>
            </a:r>
            <a:r>
              <a:rPr lang="en-US" sz="2400" dirty="0">
                <a:solidFill>
                  <a:srgbClr val="333333"/>
                </a:solidFill>
                <a:latin typeface="Calibri Light"/>
              </a:rPr>
              <a:t>.</a:t>
            </a:r>
          </a:p>
          <a:p>
            <a:pPr marL="342900" indent="-342900" algn="l" eaLnBrk="1" hangingPunct="1">
              <a:buClr>
                <a:srgbClr val="004992"/>
              </a:buClr>
              <a:buFont typeface="WingDings"/>
              <a:buChar char=""/>
              <a:defRPr/>
            </a:pPr>
            <a:r>
              <a:rPr lang="en-US" sz="2400" dirty="0">
                <a:solidFill>
                  <a:srgbClr val="004992"/>
                </a:solidFill>
                <a:latin typeface="Calibri Light"/>
              </a:rPr>
              <a:t>A </a:t>
            </a:r>
            <a:r>
              <a:rPr lang="en-US" sz="2400" dirty="0" err="1">
                <a:solidFill>
                  <a:srgbClr val="004992"/>
                </a:solidFill>
                <a:latin typeface="Calibri Light"/>
              </a:rPr>
              <a:t>vossa</a:t>
            </a:r>
            <a:r>
              <a:rPr lang="en-US" sz="2400" dirty="0">
                <a:solidFill>
                  <a:srgbClr val="004992"/>
                </a:solidFill>
                <a:latin typeface="Calibri Light"/>
              </a:rPr>
              <a:t> </a:t>
            </a:r>
            <a:r>
              <a:rPr lang="en-US" sz="2400" dirty="0" err="1">
                <a:solidFill>
                  <a:srgbClr val="004992"/>
                </a:solidFill>
                <a:latin typeface="Calibri Light"/>
              </a:rPr>
              <a:t>tarefa</a:t>
            </a:r>
            <a:r>
              <a:rPr lang="en-US" sz="2400" dirty="0">
                <a:solidFill>
                  <a:srgbClr val="004992"/>
                </a:solidFill>
                <a:latin typeface="Calibri Light"/>
              </a:rPr>
              <a:t> é </a:t>
            </a:r>
            <a:r>
              <a:rPr lang="en-US" sz="2400" dirty="0" err="1">
                <a:solidFill>
                  <a:srgbClr val="004992"/>
                </a:solidFill>
                <a:latin typeface="Calibri Light"/>
              </a:rPr>
              <a:t>identificar</a:t>
            </a:r>
            <a:r>
              <a:rPr lang="en-US" sz="2400" dirty="0">
                <a:solidFill>
                  <a:srgbClr val="004992"/>
                </a:solidFill>
                <a:latin typeface="Calibri Light"/>
              </a:rPr>
              <a:t> o </a:t>
            </a:r>
            <a:r>
              <a:rPr lang="en-US" sz="2400" dirty="0" err="1">
                <a:solidFill>
                  <a:srgbClr val="004992"/>
                </a:solidFill>
                <a:latin typeface="Calibri Light"/>
              </a:rPr>
              <a:t>objeto</a:t>
            </a:r>
            <a:r>
              <a:rPr lang="en-US" sz="2400" dirty="0">
                <a:solidFill>
                  <a:srgbClr val="004992"/>
                </a:solidFill>
                <a:latin typeface="Calibri Light"/>
              </a:rPr>
              <a:t>.</a:t>
            </a:r>
          </a:p>
          <a:p>
            <a:pPr marL="342900" indent="-342900" algn="l" eaLnBrk="1" hangingPunct="1">
              <a:buClr>
                <a:srgbClr val="004992"/>
              </a:buClr>
              <a:buFont typeface="WingDings"/>
              <a:buChar char=""/>
              <a:tabLst>
                <a:tab pos="265113" algn="l"/>
                <a:tab pos="447675" algn="l"/>
              </a:tabLst>
              <a:defRPr/>
            </a:pPr>
            <a:r>
              <a:rPr lang="en-US" sz="2400" dirty="0" err="1">
                <a:solidFill>
                  <a:srgbClr val="004992"/>
                </a:solidFill>
                <a:latin typeface="Calibri Light"/>
              </a:rPr>
              <a:t>Tentem</a:t>
            </a:r>
            <a:r>
              <a:rPr lang="en-US" sz="2400" dirty="0">
                <a:solidFill>
                  <a:srgbClr val="004992"/>
                </a:solidFill>
                <a:latin typeface="Calibri Light"/>
              </a:rPr>
              <a:t> </a:t>
            </a:r>
            <a:r>
              <a:rPr lang="en-US" sz="2400" dirty="0" err="1">
                <a:solidFill>
                  <a:srgbClr val="004992"/>
                </a:solidFill>
                <a:latin typeface="Calibri Light"/>
              </a:rPr>
              <a:t>evitar</a:t>
            </a:r>
            <a:r>
              <a:rPr lang="en-US" sz="2400" dirty="0">
                <a:solidFill>
                  <a:srgbClr val="004992"/>
                </a:solidFill>
                <a:latin typeface="Calibri Light"/>
              </a:rPr>
              <a:t> </a:t>
            </a:r>
            <a:r>
              <a:rPr lang="en-US" sz="2400" dirty="0" err="1">
                <a:solidFill>
                  <a:srgbClr val="004992"/>
                </a:solidFill>
                <a:latin typeface="Calibri Light"/>
              </a:rPr>
              <a:t>decisões</a:t>
            </a:r>
            <a:r>
              <a:rPr lang="en-US" sz="2400" dirty="0">
                <a:solidFill>
                  <a:srgbClr val="004992"/>
                </a:solidFill>
                <a:latin typeface="Calibri Light"/>
              </a:rPr>
              <a:t> </a:t>
            </a:r>
            <a:r>
              <a:rPr lang="en-US" sz="2400" dirty="0" err="1">
                <a:solidFill>
                  <a:srgbClr val="004992"/>
                </a:solidFill>
                <a:latin typeface="Calibri Light"/>
              </a:rPr>
              <a:t>precipitadas</a:t>
            </a:r>
            <a:r>
              <a:rPr lang="en-US" sz="2400" dirty="0">
                <a:solidFill>
                  <a:srgbClr val="004992"/>
                </a:solidFill>
                <a:latin typeface="Calibri Light"/>
              </a:rPr>
              <a:t> </a:t>
            </a:r>
            <a:r>
              <a:rPr lang="en-US" sz="2400" dirty="0" err="1">
                <a:solidFill>
                  <a:srgbClr val="004992"/>
                </a:solidFill>
                <a:latin typeface="Calibri Light"/>
              </a:rPr>
              <a:t>ou</a:t>
            </a:r>
            <a:r>
              <a:rPr lang="en-US" sz="2400" dirty="0">
                <a:solidFill>
                  <a:srgbClr val="004992"/>
                </a:solidFill>
                <a:latin typeface="Calibri Light"/>
              </a:rPr>
              <a:t>, </a:t>
            </a:r>
            <a:r>
              <a:rPr lang="en-US" sz="2400" dirty="0" err="1">
                <a:solidFill>
                  <a:srgbClr val="004992"/>
                </a:solidFill>
                <a:latin typeface="Calibri Light"/>
              </a:rPr>
              <a:t>por</a:t>
            </a:r>
            <a:r>
              <a:rPr lang="en-US" sz="2400" dirty="0">
                <a:solidFill>
                  <a:srgbClr val="004992"/>
                </a:solidFill>
                <a:latin typeface="Calibri Light"/>
              </a:rPr>
              <a:t> outro </a:t>
            </a:r>
            <a:r>
              <a:rPr lang="en-US" sz="2400" dirty="0" err="1">
                <a:solidFill>
                  <a:srgbClr val="004992"/>
                </a:solidFill>
                <a:latin typeface="Calibri Light"/>
              </a:rPr>
              <a:t>lado</a:t>
            </a:r>
            <a:r>
              <a:rPr lang="en-US" sz="2400" dirty="0">
                <a:solidFill>
                  <a:srgbClr val="004992"/>
                </a:solidFill>
                <a:latin typeface="Calibri Light"/>
              </a:rPr>
              <a:t>, que </a:t>
            </a:r>
            <a:r>
              <a:rPr lang="en-US" sz="2400" dirty="0" err="1">
                <a:solidFill>
                  <a:srgbClr val="004992"/>
                </a:solidFill>
                <a:latin typeface="Calibri Light"/>
              </a:rPr>
              <a:t>demorem</a:t>
            </a:r>
            <a:r>
              <a:rPr lang="en-US" sz="2400" dirty="0">
                <a:solidFill>
                  <a:srgbClr val="004992"/>
                </a:solidFill>
                <a:latin typeface="Calibri Light"/>
              </a:rPr>
              <a:t> </a:t>
            </a:r>
            <a:r>
              <a:rPr lang="en-US" sz="2400" dirty="0" err="1">
                <a:solidFill>
                  <a:srgbClr val="004992"/>
                </a:solidFill>
                <a:latin typeface="Calibri Light"/>
              </a:rPr>
              <a:t>demasiado</a:t>
            </a:r>
            <a:r>
              <a:rPr lang="en-US" sz="2400" dirty="0">
                <a:solidFill>
                  <a:srgbClr val="004992"/>
                </a:solidFill>
                <a:latin typeface="Calibri Light"/>
              </a:rPr>
              <a:t> tempo.</a:t>
            </a:r>
          </a:p>
          <a:p>
            <a:pPr marL="342900" indent="-342900" algn="l" eaLnBrk="1" hangingPunct="1">
              <a:buClr>
                <a:srgbClr val="004992"/>
              </a:buClr>
              <a:buFont typeface="WingDings"/>
              <a:buChar char=""/>
              <a:defRPr/>
            </a:pPr>
            <a:r>
              <a:rPr lang="en-US" sz="2400" dirty="0" err="1">
                <a:solidFill>
                  <a:srgbClr val="004992"/>
                </a:solidFill>
                <a:latin typeface="Calibri Light"/>
              </a:rPr>
              <a:t>Discutam</a:t>
            </a:r>
            <a:r>
              <a:rPr lang="en-US" sz="2400" dirty="0">
                <a:solidFill>
                  <a:srgbClr val="004992"/>
                </a:solidFill>
                <a:latin typeface="Calibri Light"/>
              </a:rPr>
              <a:t> a </a:t>
            </a:r>
            <a:r>
              <a:rPr lang="en-US" sz="2400" dirty="0" err="1">
                <a:solidFill>
                  <a:srgbClr val="004992"/>
                </a:solidFill>
                <a:latin typeface="Calibri Light"/>
              </a:rPr>
              <a:t>evidência</a:t>
            </a:r>
            <a:r>
              <a:rPr lang="en-US" sz="2400" dirty="0">
                <a:solidFill>
                  <a:srgbClr val="004992"/>
                </a:solidFill>
                <a:latin typeface="Calibri Light"/>
              </a:rPr>
              <a:t> a favor e contra para </a:t>
            </a:r>
            <a:r>
              <a:rPr lang="en-US" sz="2400" dirty="0" err="1">
                <a:solidFill>
                  <a:srgbClr val="004992"/>
                </a:solidFill>
                <a:latin typeface="Calibri Light"/>
              </a:rPr>
              <a:t>cada</a:t>
            </a:r>
            <a:r>
              <a:rPr lang="en-US" sz="2400" dirty="0">
                <a:solidFill>
                  <a:srgbClr val="004992"/>
                </a:solidFill>
                <a:latin typeface="Calibri Light"/>
              </a:rPr>
              <a:t> </a:t>
            </a:r>
            <a:r>
              <a:rPr lang="en-US" sz="2400" dirty="0" err="1">
                <a:solidFill>
                  <a:srgbClr val="004992"/>
                </a:solidFill>
                <a:latin typeface="Calibri Light"/>
              </a:rPr>
              <a:t>hipótese</a:t>
            </a:r>
            <a:r>
              <a:rPr lang="en-US" sz="2400" dirty="0">
                <a:solidFill>
                  <a:srgbClr val="004992"/>
                </a:solidFill>
                <a:latin typeface="Calibri Light"/>
              </a:rPr>
              <a:t>.</a:t>
            </a:r>
          </a:p>
        </p:txBody>
      </p:sp>
      <p:sp>
        <p:nvSpPr>
          <p:cNvPr id="5" name="Footer Placeholder 4"/>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6" name="Slide Number Placeholder 5"/>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25</a:t>
            </a:fld>
            <a:endParaRPr lang="de-DE" altLang="de-DE">
              <a:latin typeface="Calibri Light"/>
            </a:endParaRPr>
          </a:p>
        </p:txBody>
      </p:sp>
    </p:spTree>
    <p:extLst>
      <p:ext uri="{BB962C8B-B14F-4D97-AF65-F5344CB8AC3E}">
        <p14:creationId xmlns:p14="http://schemas.microsoft.com/office/powerpoint/2010/main" val="41997757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Tarefa</a:t>
            </a:r>
            <a:r>
              <a:rPr lang="en-US" sz="3600" dirty="0">
                <a:latin typeface="Calibri Light"/>
              </a:rPr>
              <a:t> (1)</a:t>
            </a:r>
          </a:p>
        </p:txBody>
      </p:sp>
      <p:sp>
        <p:nvSpPr>
          <p:cNvPr id="5" name="Content Placeholder 4"/>
          <p:cNvSpPr>
            <a:spLocks noGrp="1"/>
          </p:cNvSpPr>
          <p:nvPr>
            <p:ph idx="1"/>
          </p:nvPr>
        </p:nvSpPr>
        <p:spPr/>
        <p:txBody>
          <a:bodyPr/>
          <a:lstStyle/>
          <a:p>
            <a:pPr lvl="0" defTabSz="914400" fontAlgn="base"/>
            <a:r>
              <a:rPr lang="de-DE" altLang="de-DE" sz="2400" dirty="0" err="1">
                <a:solidFill>
                  <a:srgbClr val="333333"/>
                </a:solidFill>
                <a:latin typeface="Calibri Light"/>
                <a:cs typeface="Times New Roman" panose="02020603050405020304" pitchFamily="18" charset="0"/>
              </a:rPr>
              <a:t>Várias</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interpretações</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alternativas</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são</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oferecidas</a:t>
            </a:r>
            <a:r>
              <a:rPr lang="de-DE" altLang="de-DE" sz="2400" dirty="0">
                <a:solidFill>
                  <a:srgbClr val="333333"/>
                </a:solidFill>
                <a:latin typeface="Calibri Light"/>
                <a:cs typeface="Times New Roman" panose="02020603050405020304" pitchFamily="18" charset="0"/>
              </a:rPr>
              <a:t>.</a:t>
            </a:r>
          </a:p>
          <a:p>
            <a:pPr lvl="0" defTabSz="914400" fontAlgn="base"/>
            <a:r>
              <a:rPr lang="de-DE" altLang="de-DE" sz="2400" dirty="0" err="1">
                <a:solidFill>
                  <a:srgbClr val="333333"/>
                </a:solidFill>
                <a:latin typeface="Calibri Light"/>
                <a:cs typeface="Times New Roman" panose="02020603050405020304" pitchFamily="18" charset="0"/>
              </a:rPr>
              <a:t>Discute</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com</a:t>
            </a:r>
            <a:r>
              <a:rPr lang="de-DE" altLang="de-DE" sz="2400" dirty="0">
                <a:solidFill>
                  <a:srgbClr val="333333"/>
                </a:solidFill>
                <a:latin typeface="Calibri Light"/>
                <a:cs typeface="Times New Roman" panose="02020603050405020304" pitchFamily="18" charset="0"/>
              </a:rPr>
              <a:t> o </a:t>
            </a:r>
            <a:r>
              <a:rPr lang="de-DE" altLang="de-DE" sz="2400" dirty="0" err="1">
                <a:solidFill>
                  <a:srgbClr val="333333"/>
                </a:solidFill>
                <a:latin typeface="Calibri Light"/>
                <a:cs typeface="Times New Roman" panose="02020603050405020304" pitchFamily="18" charset="0"/>
              </a:rPr>
              <a:t>grupo</a:t>
            </a:r>
            <a:r>
              <a:rPr lang="de-DE" altLang="de-DE" sz="2400" dirty="0">
                <a:solidFill>
                  <a:srgbClr val="333333"/>
                </a:solidFill>
                <a:latin typeface="Calibri Light"/>
                <a:cs typeface="Times New Roman" panose="02020603050405020304" pitchFamily="18" charset="0"/>
              </a:rPr>
              <a:t> o </a:t>
            </a:r>
            <a:r>
              <a:rPr lang="de-DE" altLang="de-DE" sz="2400" dirty="0" err="1">
                <a:solidFill>
                  <a:srgbClr val="333333"/>
                </a:solidFill>
                <a:latin typeface="Calibri Light"/>
                <a:cs typeface="Times New Roman" panose="02020603050405020304" pitchFamily="18" charset="0"/>
              </a:rPr>
              <a:t>quão</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provável</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achas</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cada</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opção</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e</a:t>
            </a:r>
            <a:r>
              <a:rPr lang="de-DE" altLang="de-DE" sz="2400" dirty="0">
                <a:solidFill>
                  <a:srgbClr val="333333"/>
                </a:solidFill>
                <a:latin typeface="Calibri Light"/>
                <a:cs typeface="Times New Roman" panose="02020603050405020304" pitchFamily="18" charset="0"/>
              </a:rPr>
              <a:t> se </a:t>
            </a:r>
            <a:r>
              <a:rPr lang="de-DE" altLang="de-DE" sz="2400" dirty="0" err="1">
                <a:solidFill>
                  <a:srgbClr val="333333"/>
                </a:solidFill>
                <a:latin typeface="Calibri Light"/>
                <a:cs typeface="Times New Roman" panose="02020603050405020304" pitchFamily="18" charset="0"/>
              </a:rPr>
              <a:t>te</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sentes</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confiante</a:t>
            </a:r>
            <a:r>
              <a:rPr lang="de-DE" altLang="de-DE" sz="2400" dirty="0">
                <a:solidFill>
                  <a:srgbClr val="333333"/>
                </a:solidFill>
                <a:latin typeface="Calibri Light"/>
                <a:cs typeface="Times New Roman" panose="02020603050405020304" pitchFamily="18" charset="0"/>
              </a:rPr>
              <a:t> o </a:t>
            </a:r>
            <a:r>
              <a:rPr lang="de-DE" altLang="de-DE" sz="2400" dirty="0" err="1">
                <a:solidFill>
                  <a:srgbClr val="333333"/>
                </a:solidFill>
                <a:latin typeface="Calibri Light"/>
                <a:cs typeface="Times New Roman" panose="02020603050405020304" pitchFamily="18" charset="0"/>
              </a:rPr>
              <a:t>suficiente</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para</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tomar</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uma</a:t>
            </a:r>
            <a:r>
              <a:rPr lang="de-DE" altLang="de-DE" sz="2400" dirty="0">
                <a:solidFill>
                  <a:srgbClr val="333333"/>
                </a:solidFill>
                <a:latin typeface="Calibri Light"/>
                <a:cs typeface="Times New Roman" panose="02020603050405020304" pitchFamily="18" charset="0"/>
              </a:rPr>
              <a:t> </a:t>
            </a:r>
            <a:r>
              <a:rPr lang="de-DE" altLang="de-DE" sz="2400" dirty="0" err="1">
                <a:solidFill>
                  <a:srgbClr val="333333"/>
                </a:solidFill>
                <a:latin typeface="Calibri Light"/>
                <a:cs typeface="Times New Roman" panose="02020603050405020304" pitchFamily="18" charset="0"/>
              </a:rPr>
              <a:t>decisão</a:t>
            </a:r>
            <a:r>
              <a:rPr lang="de-DE" altLang="de-DE" sz="2400" dirty="0">
                <a:solidFill>
                  <a:srgbClr val="333333"/>
                </a:solidFill>
                <a:latin typeface="Calibri Light"/>
                <a:cs typeface="Times New Roman" panose="02020603050405020304" pitchFamily="18" charset="0"/>
              </a:rPr>
              <a:t>.</a:t>
            </a: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26</a:t>
            </a:fld>
            <a:endParaRPr lang="de-DE" altLang="de-DE">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7">
            <a:extLst>
              <a:ext uri="{FF2B5EF4-FFF2-40B4-BE49-F238E27FC236}">
                <a16:creationId xmlns:a16="http://schemas.microsoft.com/office/drawing/2014/main" id="{A86D4A58-DDBD-63E2-634F-9027F408FD63}"/>
              </a:ext>
            </a:extLst>
          </p:cNvPr>
          <p:cNvSpPr>
            <a:spLocks/>
          </p:cNvSpPr>
          <p:nvPr/>
        </p:nvSpPr>
        <p:spPr>
          <a:xfrm>
            <a:off x="4671131" y="2114178"/>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ponte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jangada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carris</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haste de bandeira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molho de lenha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pincel de pintura</a:t>
            </a: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27</a:t>
            </a:fld>
            <a:endParaRPr lang="de-DE" altLang="de-DE">
              <a:latin typeface="Calibri Light"/>
            </a:endParaRPr>
          </a:p>
        </p:txBody>
      </p:sp>
      <p:sp>
        <p:nvSpPr>
          <p:cNvPr id="6" name="Title 5"/>
          <p:cNvSpPr>
            <a:spLocks noGrp="1"/>
          </p:cNvSpPr>
          <p:nvPr>
            <p:ph type="title"/>
          </p:nvPr>
        </p:nvSpPr>
        <p:spPr/>
        <p:txBody>
          <a:bodyPr/>
          <a:lstStyle/>
          <a:p>
            <a:r>
              <a:rPr lang="en-US" sz="3600" dirty="0"/>
              <a:t>O que </a:t>
            </a:r>
            <a:r>
              <a:rPr lang="en-US" sz="3600" dirty="0" err="1"/>
              <a:t>pode</a:t>
            </a:r>
            <a:r>
              <a:rPr lang="en-US" sz="3600" dirty="0"/>
              <a:t> </a:t>
            </a:r>
            <a:r>
              <a:rPr lang="en-US" sz="3600" dirty="0" err="1"/>
              <a:t>estar</a:t>
            </a:r>
            <a:r>
              <a:rPr lang="en-US" sz="3600" dirty="0"/>
              <a:t> </a:t>
            </a:r>
            <a:r>
              <a:rPr lang="en-US" sz="3600" dirty="0" err="1"/>
              <a:t>representado</a:t>
            </a:r>
            <a:r>
              <a:rPr lang="en-US" sz="3600" dirty="0"/>
              <a:t> </a:t>
            </a:r>
            <a:r>
              <a:rPr lang="en-US" sz="3600" dirty="0" err="1"/>
              <a:t>nesta</a:t>
            </a:r>
            <a:r>
              <a:rPr lang="en-US" sz="3600" dirty="0"/>
              <a:t> </a:t>
            </a:r>
            <a:r>
              <a:rPr lang="en-US" sz="3600" dirty="0" err="1"/>
              <a:t>imagem</a:t>
            </a:r>
            <a:r>
              <a:rPr lang="en-US" sz="3600" dirty="0"/>
              <a:t>?</a:t>
            </a: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8">
            <a:extLst>
              <a:ext uri="{FF2B5EF4-FFF2-40B4-BE49-F238E27FC236}">
                <a16:creationId xmlns:a16="http://schemas.microsoft.com/office/drawing/2014/main" id="{67BF7CDB-07F8-CE12-72ED-FC49CCFCD5FE}"/>
              </a:ext>
            </a:extLst>
          </p:cNvPr>
          <p:cNvSpPr>
            <a:spLocks/>
          </p:cNvSpPr>
          <p:nvPr/>
        </p:nvSpPr>
        <p:spPr>
          <a:xfrm>
            <a:off x="4672558" y="2114178"/>
            <a:ext cx="269891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ponte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jangada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carris</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haste de bandeira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molho de lenha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pincel de pintura</a:t>
            </a: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28</a:t>
            </a:fld>
            <a:endParaRPr lang="de-DE" altLang="de-DE">
              <a:latin typeface="Calibri Light"/>
            </a:endParaRPr>
          </a:p>
        </p:txBody>
      </p:sp>
      <p:sp>
        <p:nvSpPr>
          <p:cNvPr id="6" name="Title 5"/>
          <p:cNvSpPr>
            <a:spLocks noGrp="1"/>
          </p:cNvSpPr>
          <p:nvPr>
            <p:ph type="title"/>
          </p:nvPr>
        </p:nvSpPr>
        <p:spPr/>
        <p:txBody>
          <a:bodyPr/>
          <a:lstStyle/>
          <a:p>
            <a:r>
              <a:rPr lang="en-US" sz="3600" dirty="0"/>
              <a:t>O que </a:t>
            </a:r>
            <a:r>
              <a:rPr lang="en-US" sz="3600" dirty="0" err="1"/>
              <a:t>pode</a:t>
            </a:r>
            <a:r>
              <a:rPr lang="en-US" sz="3600" dirty="0"/>
              <a:t> </a:t>
            </a:r>
            <a:r>
              <a:rPr lang="en-US" sz="3600" dirty="0" err="1"/>
              <a:t>estar</a:t>
            </a:r>
            <a:r>
              <a:rPr lang="en-US" sz="3600" dirty="0"/>
              <a:t> </a:t>
            </a:r>
            <a:r>
              <a:rPr lang="en-US" sz="3600" dirty="0" err="1"/>
              <a:t>representado</a:t>
            </a:r>
            <a:r>
              <a:rPr lang="en-US" sz="3600" dirty="0"/>
              <a:t> </a:t>
            </a:r>
            <a:r>
              <a:rPr lang="en-US" sz="3600" dirty="0" err="1"/>
              <a:t>nesta</a:t>
            </a:r>
            <a:r>
              <a:rPr lang="en-US" sz="3600" dirty="0"/>
              <a:t> </a:t>
            </a:r>
            <a:r>
              <a:rPr lang="en-US" sz="3600" dirty="0" err="1"/>
              <a:t>imagem</a:t>
            </a:r>
            <a:r>
              <a:rPr lang="en-US" sz="3600" dirty="0"/>
              <a:t>?</a:t>
            </a: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3777648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9">
            <a:extLst>
              <a:ext uri="{FF2B5EF4-FFF2-40B4-BE49-F238E27FC236}">
                <a16:creationId xmlns:a16="http://schemas.microsoft.com/office/drawing/2014/main" id="{C65042F6-2B05-DB5A-5443-DBD252EB8F07}"/>
              </a:ext>
            </a:extLst>
          </p:cNvPr>
          <p:cNvSpPr>
            <a:spLocks/>
          </p:cNvSpPr>
          <p:nvPr/>
        </p:nvSpPr>
        <p:spPr>
          <a:xfrm>
            <a:off x="4665128" y="2110368"/>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ponte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jangada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carris</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haste de bandeira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molho de lenha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pincel de pintura</a:t>
            </a: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29</a:t>
            </a:fld>
            <a:endParaRPr lang="de-DE" altLang="de-DE">
              <a:latin typeface="Calibri Light"/>
            </a:endParaRPr>
          </a:p>
        </p:txBody>
      </p:sp>
      <p:sp>
        <p:nvSpPr>
          <p:cNvPr id="6" name="Title 5"/>
          <p:cNvSpPr>
            <a:spLocks noGrp="1"/>
          </p:cNvSpPr>
          <p:nvPr>
            <p:ph type="title"/>
          </p:nvPr>
        </p:nvSpPr>
        <p:spPr/>
        <p:txBody>
          <a:bodyPr/>
          <a:lstStyle/>
          <a:p>
            <a:r>
              <a:rPr lang="en-US" sz="3600" dirty="0"/>
              <a:t>O que </a:t>
            </a:r>
            <a:r>
              <a:rPr lang="en-US" sz="3600" dirty="0" err="1"/>
              <a:t>pode</a:t>
            </a:r>
            <a:r>
              <a:rPr lang="en-US" sz="3600" dirty="0"/>
              <a:t> </a:t>
            </a:r>
            <a:r>
              <a:rPr lang="en-US" sz="3600" dirty="0" err="1"/>
              <a:t>estar</a:t>
            </a:r>
            <a:r>
              <a:rPr lang="en-US" sz="3600" dirty="0"/>
              <a:t> </a:t>
            </a:r>
            <a:r>
              <a:rPr lang="en-US" sz="3600" dirty="0" err="1"/>
              <a:t>representado</a:t>
            </a:r>
            <a:r>
              <a:rPr lang="en-US" sz="3600" dirty="0"/>
              <a:t> </a:t>
            </a:r>
            <a:r>
              <a:rPr lang="en-US" sz="3600" dirty="0" err="1"/>
              <a:t>nesta</a:t>
            </a:r>
            <a:r>
              <a:rPr lang="en-US" sz="3600" dirty="0"/>
              <a:t> </a:t>
            </a:r>
            <a:r>
              <a:rPr lang="en-US" sz="3600" dirty="0" err="1"/>
              <a:t>imagem</a:t>
            </a:r>
            <a:r>
              <a:rPr lang="en-US" sz="3600" dirty="0"/>
              <a:t>?</a:t>
            </a: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7504142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0">
            <a:extLst>
              <a:ext uri="{FF2B5EF4-FFF2-40B4-BE49-F238E27FC236}">
                <a16:creationId xmlns:a16="http://schemas.microsoft.com/office/drawing/2014/main" id="{00C43069-609C-79FB-F421-E2229D574452}"/>
              </a:ext>
            </a:extLst>
          </p:cNvPr>
          <p:cNvSpPr>
            <a:spLocks/>
          </p:cNvSpPr>
          <p:nvPr/>
        </p:nvSpPr>
        <p:spPr>
          <a:xfrm>
            <a:off x="4668748" y="2105953"/>
            <a:ext cx="269891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ponte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jangada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carris</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haste de bandeira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molho de lenha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pincel de pintura</a:t>
            </a: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30</a:t>
            </a:fld>
            <a:endParaRPr lang="de-DE" altLang="de-DE">
              <a:latin typeface="Calibri Light"/>
            </a:endParaRPr>
          </a:p>
        </p:txBody>
      </p:sp>
      <p:sp>
        <p:nvSpPr>
          <p:cNvPr id="6" name="Title 5"/>
          <p:cNvSpPr>
            <a:spLocks noGrp="1"/>
          </p:cNvSpPr>
          <p:nvPr>
            <p:ph type="title"/>
          </p:nvPr>
        </p:nvSpPr>
        <p:spPr/>
        <p:txBody>
          <a:bodyPr/>
          <a:lstStyle/>
          <a:p>
            <a:r>
              <a:rPr lang="en-US" sz="3600" dirty="0"/>
              <a:t>O que </a:t>
            </a:r>
            <a:r>
              <a:rPr lang="en-US" sz="3600" dirty="0" err="1"/>
              <a:t>pode</a:t>
            </a:r>
            <a:r>
              <a:rPr lang="en-US" sz="3600" dirty="0"/>
              <a:t> </a:t>
            </a:r>
            <a:r>
              <a:rPr lang="en-US" sz="3600" dirty="0" err="1"/>
              <a:t>estar</a:t>
            </a:r>
            <a:r>
              <a:rPr lang="en-US" sz="3600" dirty="0"/>
              <a:t> </a:t>
            </a:r>
            <a:r>
              <a:rPr lang="en-US" sz="3600" dirty="0" err="1"/>
              <a:t>representado</a:t>
            </a:r>
            <a:r>
              <a:rPr lang="en-US" sz="3600" dirty="0"/>
              <a:t> </a:t>
            </a:r>
            <a:r>
              <a:rPr lang="en-US" sz="3600" dirty="0" err="1"/>
              <a:t>nesta</a:t>
            </a:r>
            <a:r>
              <a:rPr lang="en-US" sz="3600" dirty="0"/>
              <a:t> </a:t>
            </a:r>
            <a:r>
              <a:rPr lang="en-US" sz="3600" dirty="0" err="1"/>
              <a:t>imagem</a:t>
            </a:r>
            <a:r>
              <a:rPr lang="en-US" sz="3600" dirty="0"/>
              <a:t>?</a:t>
            </a: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1844678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1">
            <a:extLst>
              <a:ext uri="{FF2B5EF4-FFF2-40B4-BE49-F238E27FC236}">
                <a16:creationId xmlns:a16="http://schemas.microsoft.com/office/drawing/2014/main" id="{EDBE436F-58C2-BD70-8244-EB0F9E7CD002}"/>
              </a:ext>
            </a:extLst>
          </p:cNvPr>
          <p:cNvSpPr>
            <a:spLocks/>
          </p:cNvSpPr>
          <p:nvPr/>
        </p:nvSpPr>
        <p:spPr>
          <a:xfrm>
            <a:off x="4668748" y="2102143"/>
            <a:ext cx="269891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ponte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jangada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carris</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haste de bandeira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molho de lenha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pincel de pintura</a:t>
            </a: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31</a:t>
            </a:fld>
            <a:endParaRPr lang="de-DE" altLang="de-DE">
              <a:latin typeface="Calibri Light"/>
            </a:endParaRPr>
          </a:p>
        </p:txBody>
      </p:sp>
      <p:sp>
        <p:nvSpPr>
          <p:cNvPr id="6" name="Title 5"/>
          <p:cNvSpPr>
            <a:spLocks noGrp="1"/>
          </p:cNvSpPr>
          <p:nvPr>
            <p:ph type="title"/>
          </p:nvPr>
        </p:nvSpPr>
        <p:spPr/>
        <p:txBody>
          <a:bodyPr/>
          <a:lstStyle/>
          <a:p>
            <a:r>
              <a:rPr lang="en-US" sz="3600" dirty="0"/>
              <a:t>O que </a:t>
            </a:r>
            <a:r>
              <a:rPr lang="en-US" sz="3600" dirty="0" err="1"/>
              <a:t>pode</a:t>
            </a:r>
            <a:r>
              <a:rPr lang="en-US" sz="3600" dirty="0"/>
              <a:t> </a:t>
            </a:r>
            <a:r>
              <a:rPr lang="en-US" sz="3600" dirty="0" err="1"/>
              <a:t>estar</a:t>
            </a:r>
            <a:r>
              <a:rPr lang="en-US" sz="3600" dirty="0"/>
              <a:t> </a:t>
            </a:r>
            <a:r>
              <a:rPr lang="en-US" sz="3600" dirty="0" err="1"/>
              <a:t>representado</a:t>
            </a:r>
            <a:r>
              <a:rPr lang="en-US" sz="3600" dirty="0"/>
              <a:t> </a:t>
            </a:r>
            <a:r>
              <a:rPr lang="en-US" sz="3600" dirty="0" err="1"/>
              <a:t>nesta</a:t>
            </a:r>
            <a:r>
              <a:rPr lang="en-US" sz="3600" dirty="0"/>
              <a:t> </a:t>
            </a:r>
            <a:r>
              <a:rPr lang="en-US" sz="3600" dirty="0" err="1"/>
              <a:t>imagem</a:t>
            </a:r>
            <a:r>
              <a:rPr lang="en-US" sz="3600" dirty="0"/>
              <a:t>?</a:t>
            </a: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5974338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2">
            <a:extLst>
              <a:ext uri="{FF2B5EF4-FFF2-40B4-BE49-F238E27FC236}">
                <a16:creationId xmlns:a16="http://schemas.microsoft.com/office/drawing/2014/main" id="{7E5D259C-6DE4-4EA3-B957-1B71ED83E4A0}"/>
              </a:ext>
            </a:extLst>
          </p:cNvPr>
          <p:cNvSpPr>
            <a:spLocks/>
          </p:cNvSpPr>
          <p:nvPr/>
        </p:nvSpPr>
        <p:spPr>
          <a:xfrm>
            <a:off x="4662935" y="2098938"/>
            <a:ext cx="270634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ponte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jangada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carris</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haste de bandeira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molho de lenha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pincel de pintura</a:t>
            </a: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32</a:t>
            </a:fld>
            <a:endParaRPr lang="de-DE" altLang="de-DE">
              <a:latin typeface="Calibri Light"/>
            </a:endParaRPr>
          </a:p>
        </p:txBody>
      </p:sp>
      <p:sp>
        <p:nvSpPr>
          <p:cNvPr id="6" name="Title 5"/>
          <p:cNvSpPr>
            <a:spLocks noGrp="1"/>
          </p:cNvSpPr>
          <p:nvPr>
            <p:ph type="title"/>
          </p:nvPr>
        </p:nvSpPr>
        <p:spPr/>
        <p:txBody>
          <a:bodyPr/>
          <a:lstStyle/>
          <a:p>
            <a:r>
              <a:rPr lang="en-US" sz="3600" dirty="0"/>
              <a:t>O que </a:t>
            </a:r>
            <a:r>
              <a:rPr lang="en-US" sz="3600" dirty="0" err="1"/>
              <a:t>pode</a:t>
            </a:r>
            <a:r>
              <a:rPr lang="en-US" sz="3600" dirty="0"/>
              <a:t> </a:t>
            </a:r>
            <a:r>
              <a:rPr lang="en-US" sz="3600" dirty="0" err="1"/>
              <a:t>estar</a:t>
            </a:r>
            <a:r>
              <a:rPr lang="en-US" sz="3600" dirty="0"/>
              <a:t> </a:t>
            </a:r>
            <a:r>
              <a:rPr lang="en-US" sz="3600" dirty="0" err="1"/>
              <a:t>representado</a:t>
            </a:r>
            <a:r>
              <a:rPr lang="en-US" sz="3600" dirty="0"/>
              <a:t> </a:t>
            </a:r>
            <a:r>
              <a:rPr lang="en-US" sz="3600" dirty="0" err="1"/>
              <a:t>nesta</a:t>
            </a:r>
            <a:r>
              <a:rPr lang="en-US" sz="3600" dirty="0"/>
              <a:t> </a:t>
            </a:r>
            <a:r>
              <a:rPr lang="en-US" sz="3600" dirty="0" err="1"/>
              <a:t>imagem</a:t>
            </a:r>
            <a:r>
              <a:rPr lang="en-US" sz="3600" dirty="0"/>
              <a:t>?</a:t>
            </a: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8036175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3">
            <a:extLst>
              <a:ext uri="{FF2B5EF4-FFF2-40B4-BE49-F238E27FC236}">
                <a16:creationId xmlns:a16="http://schemas.microsoft.com/office/drawing/2014/main" id="{89A80A15-B1C5-C52E-E410-F6F787F58B8C}"/>
              </a:ext>
            </a:extLst>
          </p:cNvPr>
          <p:cNvSpPr>
            <a:spLocks/>
          </p:cNvSpPr>
          <p:nvPr/>
        </p:nvSpPr>
        <p:spPr>
          <a:xfrm>
            <a:off x="4663540" y="2098938"/>
            <a:ext cx="270634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ponte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jangada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carris</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haste de bandeira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molho de lenha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pincel de pintura</a:t>
            </a: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33</a:t>
            </a:fld>
            <a:endParaRPr lang="de-DE" altLang="de-DE">
              <a:latin typeface="Calibri Light"/>
            </a:endParaRPr>
          </a:p>
        </p:txBody>
      </p:sp>
      <p:sp>
        <p:nvSpPr>
          <p:cNvPr id="6" name="Title 5"/>
          <p:cNvSpPr>
            <a:spLocks noGrp="1"/>
          </p:cNvSpPr>
          <p:nvPr>
            <p:ph type="title"/>
          </p:nvPr>
        </p:nvSpPr>
        <p:spPr/>
        <p:txBody>
          <a:bodyPr/>
          <a:lstStyle/>
          <a:p>
            <a:r>
              <a:rPr lang="en-US" sz="3600" dirty="0"/>
              <a:t>O que </a:t>
            </a:r>
            <a:r>
              <a:rPr lang="en-US" sz="3600" dirty="0" err="1"/>
              <a:t>pode</a:t>
            </a:r>
            <a:r>
              <a:rPr lang="en-US" sz="3600" dirty="0"/>
              <a:t> </a:t>
            </a:r>
            <a:r>
              <a:rPr lang="en-US" sz="3600" dirty="0" err="1"/>
              <a:t>estar</a:t>
            </a:r>
            <a:r>
              <a:rPr lang="en-US" sz="3600" dirty="0"/>
              <a:t> </a:t>
            </a:r>
            <a:r>
              <a:rPr lang="en-US" sz="3600" dirty="0" err="1"/>
              <a:t>representado</a:t>
            </a:r>
            <a:r>
              <a:rPr lang="en-US" sz="3600" dirty="0"/>
              <a:t> </a:t>
            </a:r>
            <a:r>
              <a:rPr lang="en-US" sz="3600" dirty="0" err="1"/>
              <a:t>nesta</a:t>
            </a:r>
            <a:r>
              <a:rPr lang="en-US" sz="3600" dirty="0"/>
              <a:t> </a:t>
            </a:r>
            <a:r>
              <a:rPr lang="en-US" sz="3600" dirty="0" err="1"/>
              <a:t>imagem</a:t>
            </a:r>
            <a:r>
              <a:rPr lang="en-US" sz="3600" dirty="0"/>
              <a:t>?</a:t>
            </a: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5036996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4">
            <a:extLst>
              <a:ext uri="{FF2B5EF4-FFF2-40B4-BE49-F238E27FC236}">
                <a16:creationId xmlns:a16="http://schemas.microsoft.com/office/drawing/2014/main" id="{9349DC16-2E2E-2139-B887-0F25761C49FA}"/>
              </a:ext>
            </a:extLst>
          </p:cNvPr>
          <p:cNvSpPr>
            <a:spLocks/>
          </p:cNvSpPr>
          <p:nvPr/>
        </p:nvSpPr>
        <p:spPr>
          <a:xfrm>
            <a:off x="4663540" y="2106634"/>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ponte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jangada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carris</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haste de bandeira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molho de lenha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pincel de pintura</a:t>
            </a: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34</a:t>
            </a:fld>
            <a:endParaRPr lang="de-DE" altLang="de-DE">
              <a:latin typeface="Calibri Light"/>
            </a:endParaRPr>
          </a:p>
        </p:txBody>
      </p:sp>
      <p:sp>
        <p:nvSpPr>
          <p:cNvPr id="6" name="Title 5"/>
          <p:cNvSpPr>
            <a:spLocks noGrp="1"/>
          </p:cNvSpPr>
          <p:nvPr>
            <p:ph type="title"/>
          </p:nvPr>
        </p:nvSpPr>
        <p:spPr/>
        <p:txBody>
          <a:bodyPr/>
          <a:lstStyle/>
          <a:p>
            <a:r>
              <a:rPr lang="en-US" sz="3600" dirty="0"/>
              <a:t>O que </a:t>
            </a:r>
            <a:r>
              <a:rPr lang="en-US" sz="3600" dirty="0" err="1"/>
              <a:t>pode</a:t>
            </a:r>
            <a:r>
              <a:rPr lang="en-US" sz="3600" dirty="0"/>
              <a:t> </a:t>
            </a:r>
            <a:r>
              <a:rPr lang="en-US" sz="3600" dirty="0" err="1"/>
              <a:t>estar</a:t>
            </a:r>
            <a:r>
              <a:rPr lang="en-US" sz="3600" dirty="0"/>
              <a:t> </a:t>
            </a:r>
            <a:r>
              <a:rPr lang="en-US" sz="3600" dirty="0" err="1"/>
              <a:t>representado</a:t>
            </a:r>
            <a:r>
              <a:rPr lang="en-US" sz="3600" dirty="0"/>
              <a:t> </a:t>
            </a:r>
            <a:r>
              <a:rPr lang="en-US" sz="3600" dirty="0" err="1"/>
              <a:t>nesta</a:t>
            </a:r>
            <a:r>
              <a:rPr lang="en-US" sz="3600" dirty="0"/>
              <a:t> </a:t>
            </a:r>
            <a:r>
              <a:rPr lang="en-US" sz="3600" dirty="0" err="1"/>
              <a:t>imagem</a:t>
            </a:r>
            <a:r>
              <a:rPr lang="en-US" sz="3600" dirty="0"/>
              <a:t>?</a:t>
            </a: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590816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5">
            <a:extLst>
              <a:ext uri="{FF2B5EF4-FFF2-40B4-BE49-F238E27FC236}">
                <a16:creationId xmlns:a16="http://schemas.microsoft.com/office/drawing/2014/main" id="{71306D9C-FE53-2B66-2E98-77048243299C}"/>
              </a:ext>
            </a:extLst>
          </p:cNvPr>
          <p:cNvSpPr>
            <a:spLocks/>
          </p:cNvSpPr>
          <p:nvPr/>
        </p:nvSpPr>
        <p:spPr>
          <a:xfrm>
            <a:off x="4418299" y="1844744"/>
            <a:ext cx="3347783" cy="3744858"/>
          </a:xfrm>
          <a:prstGeom prst="rect">
            <a:avLst/>
          </a:prstGeom>
          <a:blipFill dpi="0" rotWithShape="1">
            <a:blip r:embed="rId3">
              <a:alphaModFix/>
            </a:blip>
            <a:srcRect/>
            <a:stretch>
              <a:fillRect t="-6617" b="-5720"/>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ponte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jangada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carris</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haste de bandeira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rPr>
              <a:t>molho de lenha</a:t>
            </a:r>
          </a:p>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rPr>
              <a:t>pincel de pintura</a:t>
            </a:r>
            <a:endParaRPr lang="de-DE" altLang="de-DE"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35</a:t>
            </a:fld>
            <a:endParaRPr lang="de-DE" altLang="de-DE">
              <a:latin typeface="Calibri Light"/>
            </a:endParaRPr>
          </a:p>
        </p:txBody>
      </p:sp>
      <p:sp>
        <p:nvSpPr>
          <p:cNvPr id="6" name="Title 5"/>
          <p:cNvSpPr>
            <a:spLocks noGrp="1"/>
          </p:cNvSpPr>
          <p:nvPr>
            <p:ph type="title"/>
          </p:nvPr>
        </p:nvSpPr>
        <p:spPr/>
        <p:txBody>
          <a:bodyPr/>
          <a:lstStyle/>
          <a:p>
            <a:r>
              <a:rPr lang="en-US" sz="3600" dirty="0"/>
              <a:t>O que </a:t>
            </a:r>
            <a:r>
              <a:rPr lang="en-US" sz="3600" dirty="0" err="1"/>
              <a:t>pode</a:t>
            </a:r>
            <a:r>
              <a:rPr lang="en-US" sz="3600" dirty="0"/>
              <a:t> </a:t>
            </a:r>
            <a:r>
              <a:rPr lang="en-US" sz="3600" dirty="0" err="1"/>
              <a:t>estar</a:t>
            </a:r>
            <a:r>
              <a:rPr lang="en-US" sz="3600" dirty="0"/>
              <a:t> </a:t>
            </a:r>
            <a:r>
              <a:rPr lang="en-US" sz="3600" dirty="0" err="1"/>
              <a:t>representado</a:t>
            </a:r>
            <a:r>
              <a:rPr lang="en-US" sz="3600" dirty="0"/>
              <a:t> </a:t>
            </a:r>
            <a:r>
              <a:rPr lang="en-US" sz="3600" dirty="0" err="1"/>
              <a:t>nesta</a:t>
            </a:r>
            <a:r>
              <a:rPr lang="en-US" sz="3600" dirty="0"/>
              <a:t> </a:t>
            </a:r>
            <a:r>
              <a:rPr lang="en-US" sz="3600" dirty="0" err="1"/>
              <a:t>imagem</a:t>
            </a:r>
            <a:r>
              <a:rPr lang="en-US" sz="3600" dirty="0"/>
              <a:t>?</a:t>
            </a: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6948222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Imagem 2</a:t>
            </a:r>
            <a:endParaRPr lang="en-US" sz="3600" dirty="0">
              <a:latin typeface="Calibri Light"/>
            </a:endParaRPr>
          </a:p>
        </p:txBody>
      </p:sp>
      <p:sp>
        <p:nvSpPr>
          <p:cNvPr id="5" name="Content Placeholder 4"/>
          <p:cNvSpPr>
            <a:spLocks noGrp="1"/>
          </p:cNvSpPr>
          <p:nvPr>
            <p:ph idx="1"/>
          </p:nvPr>
        </p:nvSpPr>
        <p:spPr/>
        <p:txBody>
          <a:bodyPr/>
          <a:lstStyle/>
          <a:p>
            <a:r>
              <a:rPr lang="en-US" sz="2400" dirty="0">
                <a:solidFill>
                  <a:srgbClr val="333333"/>
                </a:solidFill>
                <a:latin typeface="Calibri Light"/>
              </a:rPr>
              <a:t>Agora, </a:t>
            </a:r>
            <a:r>
              <a:rPr lang="en-US" sz="2400" dirty="0" err="1">
                <a:solidFill>
                  <a:srgbClr val="333333"/>
                </a:solidFill>
                <a:latin typeface="Calibri Light"/>
              </a:rPr>
              <a:t>não</a:t>
            </a:r>
            <a:r>
              <a:rPr lang="en-US" sz="2400" dirty="0">
                <a:solidFill>
                  <a:srgbClr val="333333"/>
                </a:solidFill>
                <a:latin typeface="Calibri Light"/>
              </a:rPr>
              <a:t> </a:t>
            </a:r>
            <a:r>
              <a:rPr lang="en-US" sz="2400" dirty="0" err="1">
                <a:solidFill>
                  <a:srgbClr val="333333"/>
                </a:solidFill>
                <a:latin typeface="Calibri Light"/>
              </a:rPr>
              <a:t>vão</a:t>
            </a:r>
            <a:r>
              <a:rPr lang="en-US" sz="2400" dirty="0">
                <a:solidFill>
                  <a:srgbClr val="333333"/>
                </a:solidFill>
                <a:latin typeface="Calibri Light"/>
              </a:rPr>
              <a:t> </a:t>
            </a:r>
            <a:r>
              <a:rPr lang="en-US" sz="2400" dirty="0" err="1">
                <a:solidFill>
                  <a:srgbClr val="333333"/>
                </a:solidFill>
                <a:latin typeface="Calibri Light"/>
              </a:rPr>
              <a:t>existir</a:t>
            </a:r>
            <a:r>
              <a:rPr lang="en-US" sz="2400" dirty="0">
                <a:solidFill>
                  <a:srgbClr val="333333"/>
                </a:solidFill>
                <a:latin typeface="Calibri Light"/>
              </a:rPr>
              <a:t> </a:t>
            </a:r>
            <a:r>
              <a:rPr lang="en-US" sz="2400" dirty="0" err="1">
                <a:solidFill>
                  <a:srgbClr val="333333"/>
                </a:solidFill>
                <a:latin typeface="Calibri Light"/>
              </a:rPr>
              <a:t>hipóteses</a:t>
            </a:r>
            <a:r>
              <a:rPr lang="en-US" sz="2400" dirty="0">
                <a:solidFill>
                  <a:srgbClr val="333333"/>
                </a:solidFill>
                <a:latin typeface="Calibri Light"/>
              </a:rPr>
              <a:t> de </a:t>
            </a:r>
            <a:r>
              <a:rPr lang="en-US" sz="2400" dirty="0" err="1">
                <a:solidFill>
                  <a:srgbClr val="333333"/>
                </a:solidFill>
                <a:latin typeface="Calibri Light"/>
              </a:rPr>
              <a:t>resposta</a:t>
            </a:r>
            <a:r>
              <a:rPr lang="en-US" sz="2400" dirty="0">
                <a:solidFill>
                  <a:srgbClr val="333333"/>
                </a:solidFill>
                <a:latin typeface="Calibri Light"/>
              </a:rPr>
              <a:t>. </a:t>
            </a:r>
            <a:r>
              <a:rPr lang="en-US" sz="2400" dirty="0" err="1">
                <a:solidFill>
                  <a:srgbClr val="333333"/>
                </a:solidFill>
                <a:latin typeface="Calibri Light"/>
              </a:rPr>
              <a:t>Terás</a:t>
            </a:r>
            <a:r>
              <a:rPr lang="en-US" sz="2400" dirty="0">
                <a:solidFill>
                  <a:srgbClr val="333333"/>
                </a:solidFill>
                <a:latin typeface="Calibri Light"/>
              </a:rPr>
              <a:t> de </a:t>
            </a:r>
            <a:r>
              <a:rPr lang="en-US" sz="2400" dirty="0" err="1">
                <a:solidFill>
                  <a:srgbClr val="333333"/>
                </a:solidFill>
                <a:latin typeface="Calibri Light"/>
              </a:rPr>
              <a:t>encontrar</a:t>
            </a:r>
            <a:r>
              <a:rPr lang="en-US" sz="2400" dirty="0">
                <a:solidFill>
                  <a:srgbClr val="333333"/>
                </a:solidFill>
                <a:latin typeface="Calibri Light"/>
              </a:rPr>
              <a:t> as </a:t>
            </a:r>
            <a:r>
              <a:rPr lang="en-US" sz="2400" dirty="0" err="1">
                <a:solidFill>
                  <a:srgbClr val="333333"/>
                </a:solidFill>
                <a:latin typeface="Calibri Light"/>
              </a:rPr>
              <a:t>tuas</a:t>
            </a:r>
            <a:r>
              <a:rPr lang="en-US" sz="2400" dirty="0">
                <a:solidFill>
                  <a:srgbClr val="333333"/>
                </a:solidFill>
                <a:latin typeface="Calibri Light"/>
              </a:rPr>
              <a:t> </a:t>
            </a:r>
            <a:r>
              <a:rPr lang="en-US" sz="2400" dirty="0" err="1">
                <a:solidFill>
                  <a:srgbClr val="333333"/>
                </a:solidFill>
                <a:latin typeface="Calibri Light"/>
              </a:rPr>
              <a:t>próprias</a:t>
            </a:r>
            <a:r>
              <a:rPr lang="en-US" sz="2400" dirty="0">
                <a:solidFill>
                  <a:srgbClr val="333333"/>
                </a:solidFill>
                <a:latin typeface="Calibri Light"/>
              </a:rPr>
              <a:t> </a:t>
            </a:r>
            <a:r>
              <a:rPr lang="en-US" sz="2400" dirty="0" err="1">
                <a:solidFill>
                  <a:srgbClr val="333333"/>
                </a:solidFill>
                <a:latin typeface="Calibri Light"/>
              </a:rPr>
              <a:t>ideias</a:t>
            </a:r>
            <a:r>
              <a:rPr lang="en-US" sz="2400" dirty="0">
                <a:solidFill>
                  <a:srgbClr val="333333"/>
                </a:solidFill>
                <a:latin typeface="Calibri Light"/>
              </a:rPr>
              <a:t> </a:t>
            </a:r>
            <a:r>
              <a:rPr lang="en-US" sz="2400" dirty="0" err="1">
                <a:solidFill>
                  <a:srgbClr val="333333"/>
                </a:solidFill>
                <a:latin typeface="Calibri Light"/>
              </a:rPr>
              <a:t>sobre</a:t>
            </a:r>
            <a:r>
              <a:rPr lang="en-US" sz="2400" dirty="0">
                <a:solidFill>
                  <a:srgbClr val="333333"/>
                </a:solidFill>
                <a:latin typeface="Calibri Light"/>
              </a:rPr>
              <a:t> a </a:t>
            </a:r>
            <a:r>
              <a:rPr lang="en-US" sz="2400" dirty="0" err="1">
                <a:solidFill>
                  <a:srgbClr val="333333"/>
                </a:solidFill>
                <a:latin typeface="Calibri Light"/>
              </a:rPr>
              <a:t>imagem</a:t>
            </a:r>
            <a:r>
              <a:rPr lang="en-US" sz="2400" dirty="0">
                <a:solidFill>
                  <a:srgbClr val="333333"/>
                </a:solidFill>
                <a:latin typeface="Calibri Light"/>
              </a:rPr>
              <a:t>. Por favor </a:t>
            </a:r>
            <a:r>
              <a:rPr lang="en-US" sz="2400" dirty="0" err="1">
                <a:solidFill>
                  <a:srgbClr val="333333"/>
                </a:solidFill>
                <a:latin typeface="Calibri Light"/>
              </a:rPr>
              <a:t>sugere</a:t>
            </a:r>
            <a:r>
              <a:rPr lang="en-US" sz="2400" dirty="0">
                <a:solidFill>
                  <a:srgbClr val="333333"/>
                </a:solidFill>
                <a:latin typeface="Calibri Light"/>
              </a:rPr>
              <a:t> </a:t>
            </a:r>
            <a:r>
              <a:rPr lang="en-US" sz="2400" dirty="0" err="1">
                <a:solidFill>
                  <a:srgbClr val="333333"/>
                </a:solidFill>
                <a:latin typeface="Calibri Light"/>
              </a:rPr>
              <a:t>várias</a:t>
            </a:r>
            <a:r>
              <a:rPr lang="en-US" sz="2400" dirty="0">
                <a:solidFill>
                  <a:srgbClr val="333333"/>
                </a:solidFill>
                <a:latin typeface="Calibri Light"/>
              </a:rPr>
              <a:t> </a:t>
            </a:r>
            <a:r>
              <a:rPr lang="en-US" sz="2400" dirty="0" err="1">
                <a:solidFill>
                  <a:srgbClr val="333333"/>
                </a:solidFill>
                <a:latin typeface="Calibri Light"/>
              </a:rPr>
              <a:t>alternativas</a:t>
            </a:r>
            <a:r>
              <a:rPr lang="en-US" sz="2400" dirty="0">
                <a:solidFill>
                  <a:srgbClr val="333333"/>
                </a:solidFill>
                <a:latin typeface="Calibri Light"/>
              </a:rPr>
              <a:t>. </a:t>
            </a:r>
            <a:r>
              <a:rPr lang="en-US" sz="2400" dirty="0" err="1">
                <a:solidFill>
                  <a:srgbClr val="333333"/>
                </a:solidFill>
                <a:latin typeface="Calibri Light"/>
              </a:rPr>
              <a:t>Discute</a:t>
            </a:r>
            <a:r>
              <a:rPr lang="en-US" sz="2400" dirty="0">
                <a:solidFill>
                  <a:srgbClr val="333333"/>
                </a:solidFill>
                <a:latin typeface="Calibri Light"/>
              </a:rPr>
              <a:t> as </a:t>
            </a:r>
            <a:r>
              <a:rPr lang="en-US" sz="2400" dirty="0" err="1">
                <a:solidFill>
                  <a:srgbClr val="333333"/>
                </a:solidFill>
                <a:latin typeface="Calibri Light"/>
              </a:rPr>
              <a:t>tuas</a:t>
            </a:r>
            <a:r>
              <a:rPr lang="en-US" sz="2400" dirty="0">
                <a:solidFill>
                  <a:srgbClr val="333333"/>
                </a:solidFill>
                <a:latin typeface="Calibri Light"/>
              </a:rPr>
              <a:t> </a:t>
            </a:r>
            <a:r>
              <a:rPr lang="en-US" sz="2400" dirty="0" err="1">
                <a:solidFill>
                  <a:srgbClr val="333333"/>
                </a:solidFill>
                <a:latin typeface="Calibri Light"/>
              </a:rPr>
              <a:t>avaliações</a:t>
            </a:r>
            <a:r>
              <a:rPr lang="en-US" sz="2400" dirty="0">
                <a:solidFill>
                  <a:srgbClr val="333333"/>
                </a:solidFill>
                <a:latin typeface="Calibri Light"/>
              </a:rPr>
              <a:t> com o </a:t>
            </a:r>
            <a:r>
              <a:rPr lang="en-US" sz="2400" dirty="0" err="1">
                <a:solidFill>
                  <a:srgbClr val="333333"/>
                </a:solidFill>
                <a:latin typeface="Calibri Light"/>
              </a:rPr>
              <a:t>grupo</a:t>
            </a:r>
            <a:r>
              <a:rPr lang="en-US" sz="2400" dirty="0">
                <a:solidFill>
                  <a:srgbClr val="333333"/>
                </a:solidFill>
                <a:latin typeface="Calibri Light"/>
              </a:rPr>
              <a:t>!</a:t>
            </a: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36</a:t>
            </a:fld>
            <a:endParaRPr lang="de-DE" altLang="de-DE">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6">
            <a:extLst>
              <a:ext uri="{FF2B5EF4-FFF2-40B4-BE49-F238E27FC236}">
                <a16:creationId xmlns:a16="http://schemas.microsoft.com/office/drawing/2014/main" id="{13440C2F-64F6-59DB-6221-B327BB062E86}"/>
              </a:ext>
            </a:extLst>
          </p:cNvPr>
          <p:cNvSpPr>
            <a:spLocks/>
          </p:cNvSpPr>
          <p:nvPr/>
        </p:nvSpPr>
        <p:spPr>
          <a:xfrm>
            <a:off x="4169890" y="2034899"/>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nesta</a:t>
            </a:r>
            <a:r>
              <a:rPr lang="en-US" sz="3600" dirty="0">
                <a:latin typeface="Calibri Light"/>
              </a:rPr>
              <a:t> </a:t>
            </a:r>
            <a:r>
              <a:rPr lang="en-US" sz="3600" dirty="0" err="1">
                <a:latin typeface="Calibri Light"/>
              </a:rPr>
              <a:t>imagem</a:t>
            </a:r>
            <a:r>
              <a:rPr lang="en-US" sz="3600" dirty="0">
                <a:latin typeface="Calibri Light"/>
              </a:rPr>
              <a:t>?</a:t>
            </a: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37</a:t>
            </a:fld>
            <a:endParaRPr lang="de-DE" altLang="de-DE">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7">
            <a:extLst>
              <a:ext uri="{FF2B5EF4-FFF2-40B4-BE49-F238E27FC236}">
                <a16:creationId xmlns:a16="http://schemas.microsoft.com/office/drawing/2014/main" id="{BE6320CA-7981-4C64-74BF-DF66C2E90C73}"/>
              </a:ext>
            </a:extLst>
          </p:cNvPr>
          <p:cNvSpPr>
            <a:spLocks/>
          </p:cNvSpPr>
          <p:nvPr/>
        </p:nvSpPr>
        <p:spPr>
          <a:xfrm>
            <a:off x="4177283" y="2034899"/>
            <a:ext cx="366934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nesta</a:t>
            </a:r>
            <a:r>
              <a:rPr lang="en-US" sz="3600" dirty="0">
                <a:latin typeface="Calibri Light"/>
              </a:rPr>
              <a:t> </a:t>
            </a:r>
            <a:r>
              <a:rPr lang="en-US" sz="3600" dirty="0" err="1">
                <a:latin typeface="Calibri Light"/>
              </a:rPr>
              <a:t>imagem</a:t>
            </a:r>
            <a:r>
              <a:rPr lang="en-US" sz="3600" dirty="0">
                <a:latin typeface="Calibri Light"/>
              </a:rPr>
              <a:t>?</a:t>
            </a: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38</a:t>
            </a:fld>
            <a:endParaRPr lang="de-DE" altLang="de-DE">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2865584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8">
            <a:extLst>
              <a:ext uri="{FF2B5EF4-FFF2-40B4-BE49-F238E27FC236}">
                <a16:creationId xmlns:a16="http://schemas.microsoft.com/office/drawing/2014/main" id="{0C7C5182-7BB6-29A7-249E-E89307FB7C86}"/>
              </a:ext>
            </a:extLst>
          </p:cNvPr>
          <p:cNvSpPr>
            <a:spLocks/>
          </p:cNvSpPr>
          <p:nvPr/>
        </p:nvSpPr>
        <p:spPr>
          <a:xfrm>
            <a:off x="4177510" y="202864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nesta</a:t>
            </a:r>
            <a:r>
              <a:rPr lang="en-US" sz="3600" dirty="0">
                <a:latin typeface="Calibri Light"/>
              </a:rPr>
              <a:t> </a:t>
            </a:r>
            <a:r>
              <a:rPr lang="en-US" sz="3600" dirty="0" err="1">
                <a:latin typeface="Calibri Light"/>
              </a:rPr>
              <a:t>imagem</a:t>
            </a:r>
            <a:r>
              <a:rPr lang="en-US" sz="3600" dirty="0">
                <a:latin typeface="Calibri Light"/>
              </a:rPr>
              <a:t>?</a:t>
            </a: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39</a:t>
            </a:fld>
            <a:endParaRPr lang="de-DE" altLang="de-DE">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0397680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9">
            <a:extLst>
              <a:ext uri="{FF2B5EF4-FFF2-40B4-BE49-F238E27FC236}">
                <a16:creationId xmlns:a16="http://schemas.microsoft.com/office/drawing/2014/main" id="{617EE99F-4246-BBD1-71BF-9ED1EE793052}"/>
              </a:ext>
            </a:extLst>
          </p:cNvPr>
          <p:cNvSpPr>
            <a:spLocks/>
          </p:cNvSpPr>
          <p:nvPr/>
        </p:nvSpPr>
        <p:spPr>
          <a:xfrm>
            <a:off x="4177510" y="202738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nesta</a:t>
            </a:r>
            <a:r>
              <a:rPr lang="en-US" sz="3600" dirty="0">
                <a:latin typeface="Calibri Light"/>
              </a:rPr>
              <a:t> </a:t>
            </a:r>
            <a:r>
              <a:rPr lang="en-US" sz="3600" dirty="0" err="1">
                <a:latin typeface="Calibri Light"/>
              </a:rPr>
              <a:t>imagem</a:t>
            </a:r>
            <a:r>
              <a:rPr lang="en-US" sz="3600" dirty="0">
                <a:latin typeface="Calibri Light"/>
              </a:rPr>
              <a:t>?</a:t>
            </a: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40</a:t>
            </a:fld>
            <a:endParaRPr lang="de-DE" altLang="de-DE">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6890637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0">
            <a:extLst>
              <a:ext uri="{FF2B5EF4-FFF2-40B4-BE49-F238E27FC236}">
                <a16:creationId xmlns:a16="http://schemas.microsoft.com/office/drawing/2014/main" id="{F387F63D-E615-B758-6DEE-257C02A1D9B2}"/>
              </a:ext>
            </a:extLst>
          </p:cNvPr>
          <p:cNvSpPr>
            <a:spLocks/>
          </p:cNvSpPr>
          <p:nvPr/>
        </p:nvSpPr>
        <p:spPr>
          <a:xfrm>
            <a:off x="4190305" y="202738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nesta</a:t>
            </a:r>
            <a:r>
              <a:rPr lang="en-US" sz="3600" dirty="0">
                <a:latin typeface="Calibri Light"/>
              </a:rPr>
              <a:t> </a:t>
            </a:r>
            <a:r>
              <a:rPr lang="en-US" sz="3600" dirty="0" err="1">
                <a:latin typeface="Calibri Light"/>
              </a:rPr>
              <a:t>imagem</a:t>
            </a:r>
            <a:r>
              <a:rPr lang="en-US" sz="3600" dirty="0">
                <a:latin typeface="Calibri Light"/>
              </a:rPr>
              <a:t>?</a:t>
            </a: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41</a:t>
            </a:fld>
            <a:endParaRPr lang="de-DE" altLang="de-DE">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5763118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1">
            <a:extLst>
              <a:ext uri="{FF2B5EF4-FFF2-40B4-BE49-F238E27FC236}">
                <a16:creationId xmlns:a16="http://schemas.microsoft.com/office/drawing/2014/main" id="{491038B2-AD1C-027D-F421-D19FE34343EE}"/>
              </a:ext>
            </a:extLst>
          </p:cNvPr>
          <p:cNvSpPr>
            <a:spLocks/>
          </p:cNvSpPr>
          <p:nvPr/>
        </p:nvSpPr>
        <p:spPr>
          <a:xfrm>
            <a:off x="4194312" y="2027913"/>
            <a:ext cx="366934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nesta</a:t>
            </a:r>
            <a:r>
              <a:rPr lang="en-US" sz="3600" dirty="0">
                <a:latin typeface="Calibri Light"/>
              </a:rPr>
              <a:t> </a:t>
            </a:r>
            <a:r>
              <a:rPr lang="en-US" sz="3600" dirty="0" err="1">
                <a:latin typeface="Calibri Light"/>
              </a:rPr>
              <a:t>imagem</a:t>
            </a:r>
            <a:r>
              <a:rPr lang="en-US" sz="3600" dirty="0">
                <a:latin typeface="Calibri Light"/>
              </a:rPr>
              <a:t>?</a:t>
            </a: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42</a:t>
            </a:fld>
            <a:endParaRPr lang="de-DE" altLang="de-DE">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2896541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2">
            <a:extLst>
              <a:ext uri="{FF2B5EF4-FFF2-40B4-BE49-F238E27FC236}">
                <a16:creationId xmlns:a16="http://schemas.microsoft.com/office/drawing/2014/main" id="{0680A5C2-7D46-BF91-4489-C04D78DBF4ED}"/>
              </a:ext>
            </a:extLst>
          </p:cNvPr>
          <p:cNvSpPr>
            <a:spLocks/>
          </p:cNvSpPr>
          <p:nvPr/>
        </p:nvSpPr>
        <p:spPr>
          <a:xfrm>
            <a:off x="4194338" y="2027913"/>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nesta</a:t>
            </a:r>
            <a:r>
              <a:rPr lang="en-US" sz="3600" dirty="0">
                <a:latin typeface="Calibri Light"/>
              </a:rPr>
              <a:t> </a:t>
            </a:r>
            <a:r>
              <a:rPr lang="en-US" sz="3600" dirty="0" err="1">
                <a:latin typeface="Calibri Light"/>
              </a:rPr>
              <a:t>imagem</a:t>
            </a:r>
            <a:r>
              <a:rPr lang="en-US" sz="3600" dirty="0">
                <a:latin typeface="Calibri Light"/>
              </a:rPr>
              <a:t>?</a:t>
            </a: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43</a:t>
            </a:fld>
            <a:endParaRPr lang="de-DE" altLang="de-DE">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6358881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3">
            <a:extLst>
              <a:ext uri="{FF2B5EF4-FFF2-40B4-BE49-F238E27FC236}">
                <a16:creationId xmlns:a16="http://schemas.microsoft.com/office/drawing/2014/main" id="{D316D927-903E-47AC-8260-B33B8B922823}"/>
              </a:ext>
            </a:extLst>
          </p:cNvPr>
          <p:cNvSpPr>
            <a:spLocks/>
          </p:cNvSpPr>
          <p:nvPr/>
        </p:nvSpPr>
        <p:spPr>
          <a:xfrm>
            <a:off x="4075427" y="1844744"/>
            <a:ext cx="4053794" cy="3744857"/>
          </a:xfrm>
          <a:prstGeom prst="rect">
            <a:avLst/>
          </a:prstGeom>
          <a:blipFill dpi="0" rotWithShape="1">
            <a:blip r:embed="rId3">
              <a:alphaModFix/>
            </a:blip>
            <a:srcRect/>
            <a:stretch>
              <a:fillRect t="-2992" b="-364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nesta</a:t>
            </a:r>
            <a:r>
              <a:rPr lang="en-US" sz="3600" dirty="0">
                <a:latin typeface="Calibri Light"/>
              </a:rPr>
              <a:t> </a:t>
            </a:r>
            <a:r>
              <a:rPr lang="en-US" sz="3600" dirty="0" err="1">
                <a:latin typeface="Calibri Light"/>
              </a:rPr>
              <a:t>imagem</a:t>
            </a:r>
            <a:r>
              <a:rPr lang="en-US" sz="3600" dirty="0">
                <a:latin typeface="Calibri Light"/>
              </a:rPr>
              <a:t>?</a:t>
            </a: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44</a:t>
            </a:fld>
            <a:endParaRPr lang="de-DE" altLang="de-DE">
              <a:latin typeface="Calibri Light"/>
            </a:endParaRP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2643215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Imagem 3</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45</a:t>
            </a:fld>
            <a:endParaRPr lang="de-DE" altLang="de-DE">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24">
            <a:extLst>
              <a:ext uri="{FF2B5EF4-FFF2-40B4-BE49-F238E27FC236}">
                <a16:creationId xmlns:a16="http://schemas.microsoft.com/office/drawing/2014/main" id="{A395D176-D18E-07C5-5FBE-EC880F4373E6}"/>
              </a:ext>
            </a:extLst>
          </p:cNvPr>
          <p:cNvSpPr>
            <a:spLocks/>
          </p:cNvSpPr>
          <p:nvPr/>
        </p:nvSpPr>
        <p:spPr>
          <a:xfrm>
            <a:off x="5192102" y="2080951"/>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nesta</a:t>
            </a:r>
            <a:r>
              <a:rPr lang="en-US" sz="3600" dirty="0">
                <a:latin typeface="Calibri Light"/>
              </a:rPr>
              <a:t> </a:t>
            </a:r>
            <a:r>
              <a:rPr lang="en-US" sz="3600" dirty="0" err="1">
                <a:latin typeface="Calibri Light"/>
              </a:rPr>
              <a:t>imagem</a:t>
            </a:r>
            <a:r>
              <a:rPr lang="en-US" sz="3600" dirty="0">
                <a:latin typeface="Calibri Light"/>
              </a:rPr>
              <a:t>?</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pêra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mulher</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guitarra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mala</a:t>
            </a:r>
            <a:r>
              <a:rPr lang="de-DE" altLang="de-DE" sz="2000" dirty="0">
                <a:solidFill>
                  <a:srgbClr val="333333"/>
                </a:solidFill>
                <a:latin typeface="Calibri Light"/>
              </a:rPr>
              <a:t> de </a:t>
            </a:r>
            <a:r>
              <a:rPr lang="de-DE" altLang="de-DE" sz="2000" dirty="0" err="1">
                <a:solidFill>
                  <a:srgbClr val="333333"/>
                </a:solidFill>
                <a:latin typeface="Calibri Light"/>
              </a:rPr>
              <a:t>violino</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fechadura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coruja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língua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lâmpada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pegadas</a:t>
            </a:r>
            <a:endParaRPr lang="de-DE" alt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46</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25">
            <a:extLst>
              <a:ext uri="{FF2B5EF4-FFF2-40B4-BE49-F238E27FC236}">
                <a16:creationId xmlns:a16="http://schemas.microsoft.com/office/drawing/2014/main" id="{A6513EFA-BA22-3505-C5C3-6E1B28ECA282}"/>
              </a:ext>
            </a:extLst>
          </p:cNvPr>
          <p:cNvSpPr>
            <a:spLocks/>
          </p:cNvSpPr>
          <p:nvPr/>
        </p:nvSpPr>
        <p:spPr>
          <a:xfrm>
            <a:off x="5193690" y="2086349"/>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nesta</a:t>
            </a:r>
            <a:r>
              <a:rPr lang="en-US" sz="3600" dirty="0">
                <a:latin typeface="Calibri Light"/>
              </a:rPr>
              <a:t> </a:t>
            </a:r>
            <a:r>
              <a:rPr lang="en-US" sz="3600" dirty="0" err="1">
                <a:latin typeface="Calibri Light"/>
              </a:rPr>
              <a:t>imagem</a:t>
            </a:r>
            <a:r>
              <a:rPr lang="en-US" sz="3600" dirty="0">
                <a:latin typeface="Calibri Light"/>
              </a:rPr>
              <a:t>?</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pêra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mulher</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guitarra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mala</a:t>
            </a:r>
            <a:r>
              <a:rPr lang="de-DE" altLang="de-DE" sz="2000" dirty="0">
                <a:solidFill>
                  <a:srgbClr val="333333"/>
                </a:solidFill>
                <a:latin typeface="Calibri Light"/>
              </a:rPr>
              <a:t> de </a:t>
            </a:r>
            <a:r>
              <a:rPr lang="de-DE" altLang="de-DE" sz="2000" dirty="0" err="1">
                <a:solidFill>
                  <a:srgbClr val="333333"/>
                </a:solidFill>
                <a:latin typeface="Calibri Light"/>
              </a:rPr>
              <a:t>violino</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fechadura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coruja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língua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lâmpada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pegadas</a:t>
            </a:r>
            <a:endParaRPr lang="de-DE" alt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47</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3381817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26">
            <a:extLst>
              <a:ext uri="{FF2B5EF4-FFF2-40B4-BE49-F238E27FC236}">
                <a16:creationId xmlns:a16="http://schemas.microsoft.com/office/drawing/2014/main" id="{F6527333-25D6-9780-EC3E-ED99531056FB}"/>
              </a:ext>
            </a:extLst>
          </p:cNvPr>
          <p:cNvSpPr>
            <a:spLocks/>
          </p:cNvSpPr>
          <p:nvPr/>
        </p:nvSpPr>
        <p:spPr>
          <a:xfrm>
            <a:off x="5192148" y="208476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nesta</a:t>
            </a:r>
            <a:r>
              <a:rPr lang="en-US" sz="3600" dirty="0">
                <a:latin typeface="Calibri Light"/>
              </a:rPr>
              <a:t> </a:t>
            </a:r>
            <a:r>
              <a:rPr lang="en-US" sz="3600" dirty="0" err="1">
                <a:latin typeface="Calibri Light"/>
              </a:rPr>
              <a:t>imagem</a:t>
            </a:r>
            <a:r>
              <a:rPr lang="en-US" sz="3600" dirty="0">
                <a:latin typeface="Calibri Light"/>
              </a:rPr>
              <a:t>?</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pêra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mulher</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guitarra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mala</a:t>
            </a:r>
            <a:r>
              <a:rPr lang="de-DE" altLang="de-DE" sz="2000" dirty="0">
                <a:solidFill>
                  <a:srgbClr val="333333"/>
                </a:solidFill>
                <a:latin typeface="Calibri Light"/>
              </a:rPr>
              <a:t> de </a:t>
            </a:r>
            <a:r>
              <a:rPr lang="de-DE" altLang="de-DE" sz="2000" dirty="0" err="1">
                <a:solidFill>
                  <a:srgbClr val="333333"/>
                </a:solidFill>
                <a:latin typeface="Calibri Light"/>
              </a:rPr>
              <a:t>violino</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fechadura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coruja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língua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lâmpada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pegadas</a:t>
            </a:r>
            <a:endParaRPr lang="de-DE" alt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48</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3882570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27">
            <a:extLst>
              <a:ext uri="{FF2B5EF4-FFF2-40B4-BE49-F238E27FC236}">
                <a16:creationId xmlns:a16="http://schemas.microsoft.com/office/drawing/2014/main" id="{3B50B0BA-EB34-BF4B-68BB-CB5FE54113B3}"/>
              </a:ext>
            </a:extLst>
          </p:cNvPr>
          <p:cNvSpPr>
            <a:spLocks/>
          </p:cNvSpPr>
          <p:nvPr/>
        </p:nvSpPr>
        <p:spPr>
          <a:xfrm>
            <a:off x="5194370" y="208476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nesta</a:t>
            </a:r>
            <a:r>
              <a:rPr lang="en-US" sz="3600" dirty="0">
                <a:latin typeface="Calibri Light"/>
              </a:rPr>
              <a:t> </a:t>
            </a:r>
            <a:r>
              <a:rPr lang="en-US" sz="3600" dirty="0" err="1">
                <a:latin typeface="Calibri Light"/>
              </a:rPr>
              <a:t>imagem</a:t>
            </a:r>
            <a:r>
              <a:rPr lang="en-US" sz="3600" dirty="0">
                <a:latin typeface="Calibri Light"/>
              </a:rPr>
              <a:t>?</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pêra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mulher</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guitarra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mala</a:t>
            </a:r>
            <a:r>
              <a:rPr lang="de-DE" altLang="de-DE" sz="2000" dirty="0">
                <a:solidFill>
                  <a:srgbClr val="333333"/>
                </a:solidFill>
                <a:latin typeface="Calibri Light"/>
              </a:rPr>
              <a:t> de </a:t>
            </a:r>
            <a:r>
              <a:rPr lang="de-DE" altLang="de-DE" sz="2000" dirty="0" err="1">
                <a:solidFill>
                  <a:srgbClr val="333333"/>
                </a:solidFill>
                <a:latin typeface="Calibri Light"/>
              </a:rPr>
              <a:t>violino</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fechadura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coruja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língua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lâmpada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pegadas</a:t>
            </a:r>
            <a:endParaRPr lang="de-DE" alt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49</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3382256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28">
            <a:extLst>
              <a:ext uri="{FF2B5EF4-FFF2-40B4-BE49-F238E27FC236}">
                <a16:creationId xmlns:a16="http://schemas.microsoft.com/office/drawing/2014/main" id="{F320FB8F-39BD-8F69-E6A5-5643BCCB7C8D}"/>
              </a:ext>
            </a:extLst>
          </p:cNvPr>
          <p:cNvSpPr>
            <a:spLocks/>
          </p:cNvSpPr>
          <p:nvPr/>
        </p:nvSpPr>
        <p:spPr>
          <a:xfrm>
            <a:off x="5191089" y="208095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nesta</a:t>
            </a:r>
            <a:r>
              <a:rPr lang="en-US" sz="3600" dirty="0">
                <a:latin typeface="Calibri Light"/>
              </a:rPr>
              <a:t> </a:t>
            </a:r>
            <a:r>
              <a:rPr lang="en-US" sz="3600" dirty="0" err="1">
                <a:latin typeface="Calibri Light"/>
              </a:rPr>
              <a:t>imagem</a:t>
            </a:r>
            <a:r>
              <a:rPr lang="en-US" sz="3600" dirty="0">
                <a:latin typeface="Calibri Light"/>
              </a:rPr>
              <a:t>?</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pêra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mulher</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guitarra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mala</a:t>
            </a:r>
            <a:r>
              <a:rPr lang="de-DE" altLang="de-DE" sz="2000" dirty="0">
                <a:solidFill>
                  <a:srgbClr val="333333"/>
                </a:solidFill>
                <a:latin typeface="Calibri Light"/>
              </a:rPr>
              <a:t> de </a:t>
            </a:r>
            <a:r>
              <a:rPr lang="de-DE" altLang="de-DE" sz="2000" dirty="0" err="1">
                <a:solidFill>
                  <a:srgbClr val="333333"/>
                </a:solidFill>
                <a:latin typeface="Calibri Light"/>
              </a:rPr>
              <a:t>violino</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fechadura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coruja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língua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lâmpada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pegadas</a:t>
            </a:r>
            <a:endParaRPr lang="de-DE" alt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50</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9947786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29">
            <a:extLst>
              <a:ext uri="{FF2B5EF4-FFF2-40B4-BE49-F238E27FC236}">
                <a16:creationId xmlns:a16="http://schemas.microsoft.com/office/drawing/2014/main" id="{1F56C1EF-C2F8-F4F5-4083-1FF4BEC4A7B0}"/>
              </a:ext>
            </a:extLst>
          </p:cNvPr>
          <p:cNvSpPr>
            <a:spLocks/>
          </p:cNvSpPr>
          <p:nvPr/>
        </p:nvSpPr>
        <p:spPr>
          <a:xfrm>
            <a:off x="5188926" y="2080951"/>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nesta</a:t>
            </a:r>
            <a:r>
              <a:rPr lang="en-US" sz="3600" dirty="0">
                <a:latin typeface="Calibri Light"/>
              </a:rPr>
              <a:t> </a:t>
            </a:r>
            <a:r>
              <a:rPr lang="en-US" sz="3600" dirty="0" err="1">
                <a:latin typeface="Calibri Light"/>
              </a:rPr>
              <a:t>imagem</a:t>
            </a:r>
            <a:r>
              <a:rPr lang="en-US" sz="3600" dirty="0">
                <a:latin typeface="Calibri Light"/>
              </a:rPr>
              <a:t>?</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pêra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mulher</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guitarra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mala</a:t>
            </a:r>
            <a:r>
              <a:rPr lang="de-DE" altLang="de-DE" sz="2000" dirty="0">
                <a:solidFill>
                  <a:srgbClr val="333333"/>
                </a:solidFill>
                <a:latin typeface="Calibri Light"/>
              </a:rPr>
              <a:t> de </a:t>
            </a:r>
            <a:r>
              <a:rPr lang="de-DE" altLang="de-DE" sz="2000" dirty="0" err="1">
                <a:solidFill>
                  <a:srgbClr val="333333"/>
                </a:solidFill>
                <a:latin typeface="Calibri Light"/>
              </a:rPr>
              <a:t>violino</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fechadura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coruja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língua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lâmpada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pegadas</a:t>
            </a:r>
            <a:endParaRPr lang="de-DE" alt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51</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2962829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30">
            <a:extLst>
              <a:ext uri="{FF2B5EF4-FFF2-40B4-BE49-F238E27FC236}">
                <a16:creationId xmlns:a16="http://schemas.microsoft.com/office/drawing/2014/main" id="{DB76A737-63DD-DA46-9C01-5D285F5DEF07}"/>
              </a:ext>
            </a:extLst>
          </p:cNvPr>
          <p:cNvSpPr>
            <a:spLocks/>
          </p:cNvSpPr>
          <p:nvPr/>
        </p:nvSpPr>
        <p:spPr>
          <a:xfrm>
            <a:off x="5191866" y="2077036"/>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nesta</a:t>
            </a:r>
            <a:r>
              <a:rPr lang="en-US" sz="3600" dirty="0">
                <a:latin typeface="Calibri Light"/>
              </a:rPr>
              <a:t> </a:t>
            </a:r>
            <a:r>
              <a:rPr lang="en-US" sz="3600" dirty="0" err="1">
                <a:latin typeface="Calibri Light"/>
              </a:rPr>
              <a:t>imagem</a:t>
            </a:r>
            <a:r>
              <a:rPr lang="en-US" sz="3600" dirty="0">
                <a:latin typeface="Calibri Light"/>
              </a:rPr>
              <a:t>?</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pêra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mulher</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guitarra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mala</a:t>
            </a:r>
            <a:r>
              <a:rPr lang="de-DE" altLang="de-DE" sz="2000" dirty="0">
                <a:solidFill>
                  <a:srgbClr val="333333"/>
                </a:solidFill>
                <a:latin typeface="Calibri Light"/>
              </a:rPr>
              <a:t> de </a:t>
            </a:r>
            <a:r>
              <a:rPr lang="de-DE" altLang="de-DE" sz="2000" dirty="0" err="1">
                <a:solidFill>
                  <a:srgbClr val="333333"/>
                </a:solidFill>
                <a:latin typeface="Calibri Light"/>
              </a:rPr>
              <a:t>violino</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fechadura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coruja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língua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lâmpada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pegadas</a:t>
            </a:r>
            <a:endParaRPr lang="de-DE" alt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52</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2568910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31">
            <a:extLst>
              <a:ext uri="{FF2B5EF4-FFF2-40B4-BE49-F238E27FC236}">
                <a16:creationId xmlns:a16="http://schemas.microsoft.com/office/drawing/2014/main" id="{432357E2-4D74-F675-FC01-F239F81A2B91}"/>
              </a:ext>
            </a:extLst>
          </p:cNvPr>
          <p:cNvSpPr>
            <a:spLocks/>
          </p:cNvSpPr>
          <p:nvPr/>
        </p:nvSpPr>
        <p:spPr>
          <a:xfrm>
            <a:off x="5187233" y="2079435"/>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nesta</a:t>
            </a:r>
            <a:r>
              <a:rPr lang="en-US" sz="3600" dirty="0">
                <a:latin typeface="Calibri Light"/>
              </a:rPr>
              <a:t> </a:t>
            </a:r>
            <a:r>
              <a:rPr lang="en-US" sz="3600" dirty="0" err="1">
                <a:latin typeface="Calibri Light"/>
              </a:rPr>
              <a:t>imagem</a:t>
            </a:r>
            <a:r>
              <a:rPr lang="en-US" sz="3600" dirty="0">
                <a:latin typeface="Calibri Light"/>
              </a:rPr>
              <a:t>?</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pêra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mulher</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guitarra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mala</a:t>
            </a:r>
            <a:r>
              <a:rPr lang="de-DE" altLang="de-DE" sz="2000" dirty="0">
                <a:solidFill>
                  <a:srgbClr val="333333"/>
                </a:solidFill>
                <a:latin typeface="Calibri Light"/>
              </a:rPr>
              <a:t> de </a:t>
            </a:r>
            <a:r>
              <a:rPr lang="de-DE" altLang="de-DE" sz="2000" dirty="0" err="1">
                <a:solidFill>
                  <a:srgbClr val="333333"/>
                </a:solidFill>
                <a:latin typeface="Calibri Light"/>
              </a:rPr>
              <a:t>violino</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fechadura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coruja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língua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lâmpada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pegadas</a:t>
            </a:r>
            <a:endParaRPr lang="de-DE" alt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53</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7370881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32">
            <a:extLst>
              <a:ext uri="{FF2B5EF4-FFF2-40B4-BE49-F238E27FC236}">
                <a16:creationId xmlns:a16="http://schemas.microsoft.com/office/drawing/2014/main" id="{97E5AEBD-79BF-9357-12C9-3EE0A9975FB0}"/>
              </a:ext>
            </a:extLst>
          </p:cNvPr>
          <p:cNvSpPr>
            <a:spLocks/>
          </p:cNvSpPr>
          <p:nvPr/>
        </p:nvSpPr>
        <p:spPr>
          <a:xfrm>
            <a:off x="4954063" y="1844744"/>
            <a:ext cx="2276255" cy="3744857"/>
          </a:xfrm>
          <a:prstGeom prst="rect">
            <a:avLst/>
          </a:prstGeom>
          <a:blipFill dpi="0" rotWithShape="1">
            <a:blip r:embed="rId3">
              <a:alphaModFix/>
            </a:blip>
            <a:srcRect/>
            <a:stretch>
              <a:fillRect t="-3658" b="-1044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nesta</a:t>
            </a:r>
            <a:r>
              <a:rPr lang="en-US" sz="3600" dirty="0">
                <a:latin typeface="Calibri Light"/>
              </a:rPr>
              <a:t> </a:t>
            </a:r>
            <a:r>
              <a:rPr lang="en-US" sz="3600" dirty="0" err="1">
                <a:latin typeface="Calibri Light"/>
              </a:rPr>
              <a:t>imagem</a:t>
            </a:r>
            <a:r>
              <a:rPr lang="en-US" sz="3600" dirty="0">
                <a:latin typeface="Calibri Light"/>
              </a:rPr>
              <a:t>?</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pêra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mulher</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guitarra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mala</a:t>
            </a:r>
            <a:r>
              <a:rPr lang="de-DE" altLang="de-DE" sz="2000" dirty="0">
                <a:solidFill>
                  <a:srgbClr val="333333"/>
                </a:solidFill>
                <a:latin typeface="Calibri Light"/>
              </a:rPr>
              <a:t> de </a:t>
            </a:r>
            <a:r>
              <a:rPr lang="de-DE" altLang="de-DE" sz="2000" dirty="0" err="1">
                <a:solidFill>
                  <a:srgbClr val="333333"/>
                </a:solidFill>
                <a:latin typeface="Calibri Light"/>
              </a:rPr>
              <a:t>violino</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fechadura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coruja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língua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lâmpada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pegadas</a:t>
            </a:r>
            <a:endParaRPr lang="de-DE" alt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54</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15354385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Imagem 4</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55</a:t>
            </a:fld>
            <a:endParaRPr lang="de-DE" altLang="de-DE">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33">
            <a:extLst>
              <a:ext uri="{FF2B5EF4-FFF2-40B4-BE49-F238E27FC236}">
                <a16:creationId xmlns:a16="http://schemas.microsoft.com/office/drawing/2014/main" id="{5E08E1C5-D68C-3871-A877-207EE098FD8A}"/>
              </a:ext>
            </a:extLst>
          </p:cNvPr>
          <p:cNvSpPr>
            <a:spLocks/>
          </p:cNvSpPr>
          <p:nvPr/>
        </p:nvSpPr>
        <p:spPr>
          <a:xfrm>
            <a:off x="4020883" y="2088887"/>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na</a:t>
            </a:r>
            <a:r>
              <a:rPr lang="en-US" sz="3600" dirty="0">
                <a:latin typeface="Calibri Light"/>
              </a:rPr>
              <a:t> </a:t>
            </a:r>
            <a:r>
              <a:rPr lang="en-US" sz="3600" dirty="0" err="1">
                <a:latin typeface="Calibri Light"/>
              </a:rPr>
              <a:t>imagem</a:t>
            </a:r>
            <a:r>
              <a:rPr lang="en-US" sz="3600" dirty="0">
                <a:latin typeface="Calibri Light"/>
              </a:rPr>
              <a:t>?</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cálice</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mulher</a:t>
            </a:r>
            <a:r>
              <a:rPr lang="de-DE" sz="2000" dirty="0">
                <a:solidFill>
                  <a:srgbClr val="333333"/>
                </a:solidFill>
                <a:latin typeface="Calibri Light"/>
              </a:rPr>
              <a:t> </a:t>
            </a:r>
            <a:r>
              <a:rPr lang="de-DE" sz="2000" dirty="0" err="1">
                <a:solidFill>
                  <a:srgbClr val="333333"/>
                </a:solidFill>
                <a:latin typeface="Calibri Light"/>
              </a:rPr>
              <a:t>com</a:t>
            </a:r>
            <a:r>
              <a:rPr lang="de-DE" sz="2000" dirty="0">
                <a:solidFill>
                  <a:srgbClr val="333333"/>
                </a:solidFill>
                <a:latin typeface="Calibri Light"/>
              </a:rPr>
              <a:t> </a:t>
            </a:r>
            <a:r>
              <a:rPr lang="de-DE" sz="2000" dirty="0" err="1">
                <a:solidFill>
                  <a:srgbClr val="333333"/>
                </a:solidFill>
                <a:latin typeface="Calibri Light"/>
              </a:rPr>
              <a:t>decote</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lamparina</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tenda</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carruagem</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brasão</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lâmpada</a:t>
            </a:r>
            <a:r>
              <a:rPr lang="de-DE" sz="2000" dirty="0">
                <a:solidFill>
                  <a:srgbClr val="333333"/>
                </a:solidFill>
                <a:latin typeface="Calibri Light"/>
              </a:rPr>
              <a:t> do </a:t>
            </a:r>
            <a:r>
              <a:rPr lang="de-DE" sz="2000" dirty="0" err="1">
                <a:solidFill>
                  <a:srgbClr val="333333"/>
                </a:solidFill>
                <a:latin typeface="Calibri Light"/>
              </a:rPr>
              <a:t>génio</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bule</a:t>
            </a:r>
            <a:r>
              <a:rPr lang="de-DE" sz="2000" dirty="0">
                <a:solidFill>
                  <a:srgbClr val="333333"/>
                </a:solidFill>
                <a:latin typeface="Calibri Light"/>
              </a:rPr>
              <a:t> de </a:t>
            </a:r>
            <a:r>
              <a:rPr lang="de-DE" sz="2000" dirty="0" err="1">
                <a:solidFill>
                  <a:srgbClr val="333333"/>
                </a:solidFill>
                <a:latin typeface="Calibri Light"/>
              </a:rPr>
              <a:t>chá</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pá</a:t>
            </a:r>
            <a:r>
              <a:rPr lang="de-DE" sz="2000" dirty="0">
                <a:solidFill>
                  <a:srgbClr val="333333"/>
                </a:solidFill>
                <a:latin typeface="Calibri Light"/>
              </a:rPr>
              <a:t> </a:t>
            </a:r>
          </a:p>
          <a:p>
            <a:pPr marL="342900" lvl="0" indent="-342900" defTabSz="914400" fontAlgn="base">
              <a:lnSpc>
                <a:spcPct val="100000"/>
              </a:lnSpc>
              <a:spcBef>
                <a:spcPts val="1200"/>
              </a:spcBef>
              <a:buClr>
                <a:srgbClr val="333333"/>
              </a:buClr>
              <a:buFont typeface="WingDings"/>
              <a:buChar char=""/>
              <a:defRPr/>
            </a:pPr>
            <a:endParaRPr 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56</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34">
            <a:extLst>
              <a:ext uri="{FF2B5EF4-FFF2-40B4-BE49-F238E27FC236}">
                <a16:creationId xmlns:a16="http://schemas.microsoft.com/office/drawing/2014/main" id="{CF5F349D-B52B-AC8A-D179-60DDA6CB8E78}"/>
              </a:ext>
            </a:extLst>
          </p:cNvPr>
          <p:cNvSpPr>
            <a:spLocks/>
          </p:cNvSpPr>
          <p:nvPr/>
        </p:nvSpPr>
        <p:spPr>
          <a:xfrm>
            <a:off x="4020883" y="2084125"/>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na</a:t>
            </a:r>
            <a:r>
              <a:rPr lang="en-US" sz="3600" dirty="0">
                <a:latin typeface="Calibri Light"/>
              </a:rPr>
              <a:t> </a:t>
            </a:r>
            <a:r>
              <a:rPr lang="en-US" sz="3600" dirty="0" err="1">
                <a:latin typeface="Calibri Light"/>
              </a:rPr>
              <a:t>imagem</a:t>
            </a:r>
            <a:r>
              <a:rPr lang="en-US" sz="3600" dirty="0">
                <a:latin typeface="Calibri Light"/>
              </a:rPr>
              <a:t>?</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cálice</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mulher</a:t>
            </a:r>
            <a:r>
              <a:rPr lang="de-DE" sz="2000" dirty="0">
                <a:solidFill>
                  <a:srgbClr val="333333"/>
                </a:solidFill>
                <a:latin typeface="Calibri Light"/>
              </a:rPr>
              <a:t> </a:t>
            </a:r>
            <a:r>
              <a:rPr lang="de-DE" sz="2000" dirty="0" err="1">
                <a:solidFill>
                  <a:srgbClr val="333333"/>
                </a:solidFill>
                <a:latin typeface="Calibri Light"/>
              </a:rPr>
              <a:t>com</a:t>
            </a:r>
            <a:r>
              <a:rPr lang="de-DE" sz="2000" dirty="0">
                <a:solidFill>
                  <a:srgbClr val="333333"/>
                </a:solidFill>
                <a:latin typeface="Calibri Light"/>
              </a:rPr>
              <a:t> </a:t>
            </a:r>
            <a:r>
              <a:rPr lang="de-DE" sz="2000" dirty="0" err="1">
                <a:solidFill>
                  <a:srgbClr val="333333"/>
                </a:solidFill>
                <a:latin typeface="Calibri Light"/>
              </a:rPr>
              <a:t>decote</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lamparina</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tenda</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carruagem</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brasão</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lâmpada</a:t>
            </a:r>
            <a:r>
              <a:rPr lang="de-DE" sz="2000" dirty="0">
                <a:solidFill>
                  <a:srgbClr val="333333"/>
                </a:solidFill>
                <a:latin typeface="Calibri Light"/>
              </a:rPr>
              <a:t> do </a:t>
            </a:r>
            <a:r>
              <a:rPr lang="de-DE" sz="2000" dirty="0" err="1">
                <a:solidFill>
                  <a:srgbClr val="333333"/>
                </a:solidFill>
                <a:latin typeface="Calibri Light"/>
              </a:rPr>
              <a:t>génio</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bule</a:t>
            </a:r>
            <a:r>
              <a:rPr lang="de-DE" sz="2000" dirty="0">
                <a:solidFill>
                  <a:srgbClr val="333333"/>
                </a:solidFill>
                <a:latin typeface="Calibri Light"/>
              </a:rPr>
              <a:t> de </a:t>
            </a:r>
            <a:r>
              <a:rPr lang="de-DE" sz="2000" dirty="0" err="1">
                <a:solidFill>
                  <a:srgbClr val="333333"/>
                </a:solidFill>
                <a:latin typeface="Calibri Light"/>
              </a:rPr>
              <a:t>chá</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pá</a:t>
            </a:r>
            <a:r>
              <a:rPr lang="de-DE" sz="2000" dirty="0">
                <a:solidFill>
                  <a:srgbClr val="333333"/>
                </a:solidFill>
                <a:latin typeface="Calibri Light"/>
              </a:rPr>
              <a:t> </a:t>
            </a:r>
          </a:p>
          <a:p>
            <a:pPr marL="342900" lvl="0" indent="-342900" defTabSz="914400" fontAlgn="base">
              <a:lnSpc>
                <a:spcPct val="100000"/>
              </a:lnSpc>
              <a:spcBef>
                <a:spcPts val="1200"/>
              </a:spcBef>
              <a:buClr>
                <a:srgbClr val="333333"/>
              </a:buClr>
              <a:buFont typeface="WingDings"/>
              <a:buChar char=""/>
              <a:defRPr/>
            </a:pPr>
            <a:endParaRPr 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57</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3112266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35">
            <a:extLst>
              <a:ext uri="{FF2B5EF4-FFF2-40B4-BE49-F238E27FC236}">
                <a16:creationId xmlns:a16="http://schemas.microsoft.com/office/drawing/2014/main" id="{E6AB188C-2790-A7C9-5751-38A2E8C7A25B}"/>
              </a:ext>
            </a:extLst>
          </p:cNvPr>
          <p:cNvSpPr>
            <a:spLocks/>
          </p:cNvSpPr>
          <p:nvPr/>
        </p:nvSpPr>
        <p:spPr>
          <a:xfrm>
            <a:off x="4027301" y="2085077"/>
            <a:ext cx="444528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na</a:t>
            </a:r>
            <a:r>
              <a:rPr lang="en-US" sz="3600" dirty="0">
                <a:latin typeface="Calibri Light"/>
              </a:rPr>
              <a:t> </a:t>
            </a:r>
            <a:r>
              <a:rPr lang="en-US" sz="3600" dirty="0" err="1">
                <a:latin typeface="Calibri Light"/>
              </a:rPr>
              <a:t>imagem</a:t>
            </a:r>
            <a:r>
              <a:rPr lang="en-US" sz="3600" dirty="0">
                <a:latin typeface="Calibri Light"/>
              </a:rPr>
              <a:t>?</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cálice</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mulher</a:t>
            </a:r>
            <a:r>
              <a:rPr lang="de-DE" sz="2000" dirty="0">
                <a:solidFill>
                  <a:srgbClr val="333333"/>
                </a:solidFill>
                <a:latin typeface="Calibri Light"/>
              </a:rPr>
              <a:t> </a:t>
            </a:r>
            <a:r>
              <a:rPr lang="de-DE" sz="2000" dirty="0" err="1">
                <a:solidFill>
                  <a:srgbClr val="333333"/>
                </a:solidFill>
                <a:latin typeface="Calibri Light"/>
              </a:rPr>
              <a:t>com</a:t>
            </a:r>
            <a:r>
              <a:rPr lang="de-DE" sz="2000" dirty="0">
                <a:solidFill>
                  <a:srgbClr val="333333"/>
                </a:solidFill>
                <a:latin typeface="Calibri Light"/>
              </a:rPr>
              <a:t> </a:t>
            </a:r>
            <a:r>
              <a:rPr lang="de-DE" sz="2000" dirty="0" err="1">
                <a:solidFill>
                  <a:srgbClr val="333333"/>
                </a:solidFill>
                <a:latin typeface="Calibri Light"/>
              </a:rPr>
              <a:t>decote</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lamparina</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tenda</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carruagem</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brasão</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lâmpada</a:t>
            </a:r>
            <a:r>
              <a:rPr lang="de-DE" sz="2000" dirty="0">
                <a:solidFill>
                  <a:srgbClr val="333333"/>
                </a:solidFill>
                <a:latin typeface="Calibri Light"/>
              </a:rPr>
              <a:t> do </a:t>
            </a:r>
            <a:r>
              <a:rPr lang="de-DE" sz="2000" dirty="0" err="1">
                <a:solidFill>
                  <a:srgbClr val="333333"/>
                </a:solidFill>
                <a:latin typeface="Calibri Light"/>
              </a:rPr>
              <a:t>génio</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bule</a:t>
            </a:r>
            <a:r>
              <a:rPr lang="de-DE" sz="2000" dirty="0">
                <a:solidFill>
                  <a:srgbClr val="333333"/>
                </a:solidFill>
                <a:latin typeface="Calibri Light"/>
              </a:rPr>
              <a:t> de </a:t>
            </a:r>
            <a:r>
              <a:rPr lang="de-DE" sz="2000" dirty="0" err="1">
                <a:solidFill>
                  <a:srgbClr val="333333"/>
                </a:solidFill>
                <a:latin typeface="Calibri Light"/>
              </a:rPr>
              <a:t>chá</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pá</a:t>
            </a:r>
            <a:r>
              <a:rPr lang="de-DE" sz="2000" dirty="0">
                <a:solidFill>
                  <a:srgbClr val="333333"/>
                </a:solidFill>
                <a:latin typeface="Calibri Light"/>
              </a:rPr>
              <a:t> </a:t>
            </a:r>
          </a:p>
          <a:p>
            <a:pPr marL="342900" lvl="0" indent="-342900" defTabSz="914400" fontAlgn="base">
              <a:lnSpc>
                <a:spcPct val="100000"/>
              </a:lnSpc>
              <a:spcBef>
                <a:spcPts val="1200"/>
              </a:spcBef>
              <a:buClr>
                <a:srgbClr val="333333"/>
              </a:buClr>
              <a:buFont typeface="WingDings"/>
              <a:buChar char=""/>
              <a:defRPr/>
            </a:pPr>
            <a:endParaRPr 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58</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6786466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36">
            <a:extLst>
              <a:ext uri="{FF2B5EF4-FFF2-40B4-BE49-F238E27FC236}">
                <a16:creationId xmlns:a16="http://schemas.microsoft.com/office/drawing/2014/main" id="{C9AD186B-38D1-BE88-8931-361D90E092AB}"/>
              </a:ext>
            </a:extLst>
          </p:cNvPr>
          <p:cNvSpPr>
            <a:spLocks/>
          </p:cNvSpPr>
          <p:nvPr/>
        </p:nvSpPr>
        <p:spPr>
          <a:xfrm>
            <a:off x="4027635" y="2090941"/>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na</a:t>
            </a:r>
            <a:r>
              <a:rPr lang="en-US" sz="3600" dirty="0">
                <a:latin typeface="Calibri Light"/>
              </a:rPr>
              <a:t> </a:t>
            </a:r>
            <a:r>
              <a:rPr lang="en-US" sz="3600" dirty="0" err="1">
                <a:latin typeface="Calibri Light"/>
              </a:rPr>
              <a:t>imagem</a:t>
            </a:r>
            <a:r>
              <a:rPr lang="en-US" sz="3600" dirty="0">
                <a:latin typeface="Calibri Light"/>
              </a:rPr>
              <a:t>?</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cálice</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mulher</a:t>
            </a:r>
            <a:r>
              <a:rPr lang="de-DE" sz="2000" dirty="0">
                <a:solidFill>
                  <a:srgbClr val="333333"/>
                </a:solidFill>
                <a:latin typeface="Calibri Light"/>
              </a:rPr>
              <a:t> </a:t>
            </a:r>
            <a:r>
              <a:rPr lang="de-DE" sz="2000" dirty="0" err="1">
                <a:solidFill>
                  <a:srgbClr val="333333"/>
                </a:solidFill>
                <a:latin typeface="Calibri Light"/>
              </a:rPr>
              <a:t>com</a:t>
            </a:r>
            <a:r>
              <a:rPr lang="de-DE" sz="2000" dirty="0">
                <a:solidFill>
                  <a:srgbClr val="333333"/>
                </a:solidFill>
                <a:latin typeface="Calibri Light"/>
              </a:rPr>
              <a:t> </a:t>
            </a:r>
            <a:r>
              <a:rPr lang="de-DE" sz="2000" dirty="0" err="1">
                <a:solidFill>
                  <a:srgbClr val="333333"/>
                </a:solidFill>
                <a:latin typeface="Calibri Light"/>
              </a:rPr>
              <a:t>decote</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lamparina</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tenda</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carruagem</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brasão</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lâmpada</a:t>
            </a:r>
            <a:r>
              <a:rPr lang="de-DE" sz="2000" dirty="0">
                <a:solidFill>
                  <a:srgbClr val="333333"/>
                </a:solidFill>
                <a:latin typeface="Calibri Light"/>
              </a:rPr>
              <a:t> do </a:t>
            </a:r>
            <a:r>
              <a:rPr lang="de-DE" sz="2000" dirty="0" err="1">
                <a:solidFill>
                  <a:srgbClr val="333333"/>
                </a:solidFill>
                <a:latin typeface="Calibri Light"/>
              </a:rPr>
              <a:t>génio</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bule</a:t>
            </a:r>
            <a:r>
              <a:rPr lang="de-DE" sz="2000" dirty="0">
                <a:solidFill>
                  <a:srgbClr val="333333"/>
                </a:solidFill>
                <a:latin typeface="Calibri Light"/>
              </a:rPr>
              <a:t> de </a:t>
            </a:r>
            <a:r>
              <a:rPr lang="de-DE" sz="2000" dirty="0" err="1">
                <a:solidFill>
                  <a:srgbClr val="333333"/>
                </a:solidFill>
                <a:latin typeface="Calibri Light"/>
              </a:rPr>
              <a:t>chá</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pá</a:t>
            </a:r>
            <a:r>
              <a:rPr lang="de-DE" sz="2000" dirty="0">
                <a:solidFill>
                  <a:srgbClr val="333333"/>
                </a:solidFill>
                <a:latin typeface="Calibri Light"/>
              </a:rPr>
              <a:t> </a:t>
            </a:r>
          </a:p>
          <a:p>
            <a:pPr marL="342900" lvl="0" indent="-342900" defTabSz="914400" fontAlgn="base">
              <a:lnSpc>
                <a:spcPct val="100000"/>
              </a:lnSpc>
              <a:spcBef>
                <a:spcPts val="1200"/>
              </a:spcBef>
              <a:buClr>
                <a:srgbClr val="333333"/>
              </a:buClr>
              <a:buFont typeface="WingDings"/>
              <a:buChar char=""/>
              <a:defRPr/>
            </a:pPr>
            <a:endParaRPr 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59</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90372514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37">
            <a:extLst>
              <a:ext uri="{FF2B5EF4-FFF2-40B4-BE49-F238E27FC236}">
                <a16:creationId xmlns:a16="http://schemas.microsoft.com/office/drawing/2014/main" id="{1B74B208-52F3-80EA-9DA5-362BD665CD3F}"/>
              </a:ext>
            </a:extLst>
          </p:cNvPr>
          <p:cNvSpPr>
            <a:spLocks/>
          </p:cNvSpPr>
          <p:nvPr/>
        </p:nvSpPr>
        <p:spPr>
          <a:xfrm>
            <a:off x="4028105" y="2084226"/>
            <a:ext cx="4445279"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na</a:t>
            </a:r>
            <a:r>
              <a:rPr lang="en-US" sz="3600" dirty="0">
                <a:latin typeface="Calibri Light"/>
              </a:rPr>
              <a:t> </a:t>
            </a:r>
            <a:r>
              <a:rPr lang="en-US" sz="3600" dirty="0" err="1">
                <a:latin typeface="Calibri Light"/>
              </a:rPr>
              <a:t>imagem</a:t>
            </a:r>
            <a:r>
              <a:rPr lang="en-US" sz="3600" dirty="0">
                <a:latin typeface="Calibri Light"/>
              </a:rPr>
              <a:t>?</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cálice</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mulher</a:t>
            </a:r>
            <a:r>
              <a:rPr lang="de-DE" sz="2000" dirty="0">
                <a:solidFill>
                  <a:srgbClr val="333333"/>
                </a:solidFill>
                <a:latin typeface="Calibri Light"/>
              </a:rPr>
              <a:t> </a:t>
            </a:r>
            <a:r>
              <a:rPr lang="de-DE" sz="2000" dirty="0" err="1">
                <a:solidFill>
                  <a:srgbClr val="333333"/>
                </a:solidFill>
                <a:latin typeface="Calibri Light"/>
              </a:rPr>
              <a:t>com</a:t>
            </a:r>
            <a:r>
              <a:rPr lang="de-DE" sz="2000" dirty="0">
                <a:solidFill>
                  <a:srgbClr val="333333"/>
                </a:solidFill>
                <a:latin typeface="Calibri Light"/>
              </a:rPr>
              <a:t> </a:t>
            </a:r>
            <a:r>
              <a:rPr lang="de-DE" sz="2000" dirty="0" err="1">
                <a:solidFill>
                  <a:srgbClr val="333333"/>
                </a:solidFill>
                <a:latin typeface="Calibri Light"/>
              </a:rPr>
              <a:t>decote</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lamparina</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tenda</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carruagem</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brasão</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lâmpada</a:t>
            </a:r>
            <a:r>
              <a:rPr lang="de-DE" sz="2000" dirty="0">
                <a:solidFill>
                  <a:srgbClr val="333333"/>
                </a:solidFill>
                <a:latin typeface="Calibri Light"/>
              </a:rPr>
              <a:t> do </a:t>
            </a:r>
            <a:r>
              <a:rPr lang="de-DE" sz="2000" dirty="0" err="1">
                <a:solidFill>
                  <a:srgbClr val="333333"/>
                </a:solidFill>
                <a:latin typeface="Calibri Light"/>
              </a:rPr>
              <a:t>génio</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bule</a:t>
            </a:r>
            <a:r>
              <a:rPr lang="de-DE" sz="2000" dirty="0">
                <a:solidFill>
                  <a:srgbClr val="333333"/>
                </a:solidFill>
                <a:latin typeface="Calibri Light"/>
              </a:rPr>
              <a:t> de </a:t>
            </a:r>
            <a:r>
              <a:rPr lang="de-DE" sz="2000" dirty="0" err="1">
                <a:solidFill>
                  <a:srgbClr val="333333"/>
                </a:solidFill>
                <a:latin typeface="Calibri Light"/>
              </a:rPr>
              <a:t>chá</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pá</a:t>
            </a:r>
            <a:r>
              <a:rPr lang="de-DE" sz="2000" dirty="0">
                <a:solidFill>
                  <a:srgbClr val="333333"/>
                </a:solidFill>
                <a:latin typeface="Calibri Light"/>
              </a:rPr>
              <a:t> </a:t>
            </a:r>
          </a:p>
          <a:p>
            <a:pPr marL="342900" lvl="0" indent="-342900" defTabSz="914400" fontAlgn="base">
              <a:lnSpc>
                <a:spcPct val="100000"/>
              </a:lnSpc>
              <a:spcBef>
                <a:spcPts val="1200"/>
              </a:spcBef>
              <a:buClr>
                <a:srgbClr val="333333"/>
              </a:buClr>
              <a:buFont typeface="WingDings"/>
              <a:buChar char=""/>
              <a:defRPr/>
            </a:pPr>
            <a:endParaRPr 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60</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325306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38">
            <a:extLst>
              <a:ext uri="{FF2B5EF4-FFF2-40B4-BE49-F238E27FC236}">
                <a16:creationId xmlns:a16="http://schemas.microsoft.com/office/drawing/2014/main" id="{C25437AD-C3DF-F898-AA63-304D43F25AF3}"/>
              </a:ext>
            </a:extLst>
          </p:cNvPr>
          <p:cNvSpPr>
            <a:spLocks/>
          </p:cNvSpPr>
          <p:nvPr/>
        </p:nvSpPr>
        <p:spPr>
          <a:xfrm>
            <a:off x="4021603" y="2082593"/>
            <a:ext cx="4454641"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na</a:t>
            </a:r>
            <a:r>
              <a:rPr lang="en-US" sz="3600" dirty="0">
                <a:latin typeface="Calibri Light"/>
              </a:rPr>
              <a:t> </a:t>
            </a:r>
            <a:r>
              <a:rPr lang="en-US" sz="3600" dirty="0" err="1">
                <a:latin typeface="Calibri Light"/>
              </a:rPr>
              <a:t>imagem</a:t>
            </a:r>
            <a:r>
              <a:rPr lang="en-US" sz="3600" dirty="0">
                <a:latin typeface="Calibri Light"/>
              </a:rPr>
              <a:t>?</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cálice</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mulher</a:t>
            </a:r>
            <a:r>
              <a:rPr lang="de-DE" sz="2000" dirty="0">
                <a:solidFill>
                  <a:srgbClr val="333333"/>
                </a:solidFill>
                <a:latin typeface="Calibri Light"/>
              </a:rPr>
              <a:t> </a:t>
            </a:r>
            <a:r>
              <a:rPr lang="de-DE" sz="2000" dirty="0" err="1">
                <a:solidFill>
                  <a:srgbClr val="333333"/>
                </a:solidFill>
                <a:latin typeface="Calibri Light"/>
              </a:rPr>
              <a:t>com</a:t>
            </a:r>
            <a:r>
              <a:rPr lang="de-DE" sz="2000" dirty="0">
                <a:solidFill>
                  <a:srgbClr val="333333"/>
                </a:solidFill>
                <a:latin typeface="Calibri Light"/>
              </a:rPr>
              <a:t> </a:t>
            </a:r>
            <a:r>
              <a:rPr lang="de-DE" sz="2000" dirty="0" err="1">
                <a:solidFill>
                  <a:srgbClr val="333333"/>
                </a:solidFill>
                <a:latin typeface="Calibri Light"/>
              </a:rPr>
              <a:t>decote</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lamparina</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tenda</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carruagem</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brasão</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lâmpada</a:t>
            </a:r>
            <a:r>
              <a:rPr lang="de-DE" sz="2000" dirty="0">
                <a:solidFill>
                  <a:srgbClr val="333333"/>
                </a:solidFill>
                <a:latin typeface="Calibri Light"/>
              </a:rPr>
              <a:t> do </a:t>
            </a:r>
            <a:r>
              <a:rPr lang="de-DE" sz="2000" dirty="0" err="1">
                <a:solidFill>
                  <a:srgbClr val="333333"/>
                </a:solidFill>
                <a:latin typeface="Calibri Light"/>
              </a:rPr>
              <a:t>génio</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bule</a:t>
            </a:r>
            <a:r>
              <a:rPr lang="de-DE" sz="2000" dirty="0">
                <a:solidFill>
                  <a:srgbClr val="333333"/>
                </a:solidFill>
                <a:latin typeface="Calibri Light"/>
              </a:rPr>
              <a:t> de </a:t>
            </a:r>
            <a:r>
              <a:rPr lang="de-DE" sz="2000" dirty="0" err="1">
                <a:solidFill>
                  <a:srgbClr val="333333"/>
                </a:solidFill>
                <a:latin typeface="Calibri Light"/>
              </a:rPr>
              <a:t>chá</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pá</a:t>
            </a:r>
            <a:r>
              <a:rPr lang="de-DE" sz="2000" dirty="0">
                <a:solidFill>
                  <a:srgbClr val="333333"/>
                </a:solidFill>
                <a:latin typeface="Calibri Light"/>
              </a:rPr>
              <a:t> </a:t>
            </a:r>
          </a:p>
          <a:p>
            <a:pPr marL="342900" lvl="0" indent="-342900" defTabSz="914400" fontAlgn="base">
              <a:lnSpc>
                <a:spcPct val="100000"/>
              </a:lnSpc>
              <a:spcBef>
                <a:spcPts val="1200"/>
              </a:spcBef>
              <a:buClr>
                <a:srgbClr val="333333"/>
              </a:buClr>
              <a:buFont typeface="WingDings"/>
              <a:buChar char=""/>
              <a:defRPr/>
            </a:pPr>
            <a:endParaRPr 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61</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4647540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39">
            <a:extLst>
              <a:ext uri="{FF2B5EF4-FFF2-40B4-BE49-F238E27FC236}">
                <a16:creationId xmlns:a16="http://schemas.microsoft.com/office/drawing/2014/main" id="{6C52DAA9-CDAE-262C-73F4-A8A4D983772E}"/>
              </a:ext>
            </a:extLst>
          </p:cNvPr>
          <p:cNvSpPr>
            <a:spLocks/>
          </p:cNvSpPr>
          <p:nvPr/>
        </p:nvSpPr>
        <p:spPr>
          <a:xfrm>
            <a:off x="4023343" y="2092558"/>
            <a:ext cx="4445279"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na</a:t>
            </a:r>
            <a:r>
              <a:rPr lang="en-US" sz="3600" dirty="0">
                <a:latin typeface="Calibri Light"/>
              </a:rPr>
              <a:t> </a:t>
            </a:r>
            <a:r>
              <a:rPr lang="en-US" sz="3600" dirty="0" err="1">
                <a:latin typeface="Calibri Light"/>
              </a:rPr>
              <a:t>imagem</a:t>
            </a:r>
            <a:r>
              <a:rPr lang="en-US" sz="3600" dirty="0">
                <a:latin typeface="Calibri Light"/>
              </a:rPr>
              <a:t>?</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cálice</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mulher</a:t>
            </a:r>
            <a:r>
              <a:rPr lang="de-DE" sz="2000" dirty="0">
                <a:solidFill>
                  <a:srgbClr val="333333"/>
                </a:solidFill>
                <a:latin typeface="Calibri Light"/>
              </a:rPr>
              <a:t> </a:t>
            </a:r>
            <a:r>
              <a:rPr lang="de-DE" sz="2000" dirty="0" err="1">
                <a:solidFill>
                  <a:srgbClr val="333333"/>
                </a:solidFill>
                <a:latin typeface="Calibri Light"/>
              </a:rPr>
              <a:t>com</a:t>
            </a:r>
            <a:r>
              <a:rPr lang="de-DE" sz="2000" dirty="0">
                <a:solidFill>
                  <a:srgbClr val="333333"/>
                </a:solidFill>
                <a:latin typeface="Calibri Light"/>
              </a:rPr>
              <a:t> </a:t>
            </a:r>
            <a:r>
              <a:rPr lang="de-DE" sz="2000" dirty="0" err="1">
                <a:solidFill>
                  <a:srgbClr val="333333"/>
                </a:solidFill>
                <a:latin typeface="Calibri Light"/>
              </a:rPr>
              <a:t>decote</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lamparina</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tenda</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carruagem</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brasão</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lâmpada</a:t>
            </a:r>
            <a:r>
              <a:rPr lang="de-DE" sz="2000" dirty="0">
                <a:solidFill>
                  <a:srgbClr val="333333"/>
                </a:solidFill>
                <a:latin typeface="Calibri Light"/>
              </a:rPr>
              <a:t> do </a:t>
            </a:r>
            <a:r>
              <a:rPr lang="de-DE" sz="2000" dirty="0" err="1">
                <a:solidFill>
                  <a:srgbClr val="333333"/>
                </a:solidFill>
                <a:latin typeface="Calibri Light"/>
              </a:rPr>
              <a:t>génio</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bule</a:t>
            </a:r>
            <a:r>
              <a:rPr lang="de-DE" sz="2000" dirty="0">
                <a:solidFill>
                  <a:srgbClr val="333333"/>
                </a:solidFill>
                <a:latin typeface="Calibri Light"/>
              </a:rPr>
              <a:t> de </a:t>
            </a:r>
            <a:r>
              <a:rPr lang="de-DE" sz="2000" dirty="0" err="1">
                <a:solidFill>
                  <a:srgbClr val="333333"/>
                </a:solidFill>
                <a:latin typeface="Calibri Light"/>
              </a:rPr>
              <a:t>chá</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pá</a:t>
            </a:r>
            <a:r>
              <a:rPr lang="de-DE" sz="2000" dirty="0">
                <a:solidFill>
                  <a:srgbClr val="333333"/>
                </a:solidFill>
                <a:latin typeface="Calibri Light"/>
              </a:rPr>
              <a:t> </a:t>
            </a:r>
          </a:p>
          <a:p>
            <a:pPr marL="342900" lvl="0" indent="-342900" defTabSz="914400" fontAlgn="base">
              <a:lnSpc>
                <a:spcPct val="100000"/>
              </a:lnSpc>
              <a:spcBef>
                <a:spcPts val="1200"/>
              </a:spcBef>
              <a:buClr>
                <a:srgbClr val="333333"/>
              </a:buClr>
              <a:buFont typeface="WingDings"/>
              <a:buChar char=""/>
              <a:defRPr/>
            </a:pPr>
            <a:endParaRPr 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62</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27192733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40">
            <a:extLst>
              <a:ext uri="{FF2B5EF4-FFF2-40B4-BE49-F238E27FC236}">
                <a16:creationId xmlns:a16="http://schemas.microsoft.com/office/drawing/2014/main" id="{54C7A921-FA02-6F3A-7602-B4CB64F30E4B}"/>
              </a:ext>
            </a:extLst>
          </p:cNvPr>
          <p:cNvSpPr>
            <a:spLocks/>
          </p:cNvSpPr>
          <p:nvPr/>
        </p:nvSpPr>
        <p:spPr>
          <a:xfrm>
            <a:off x="4023343" y="2098637"/>
            <a:ext cx="444528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na</a:t>
            </a:r>
            <a:r>
              <a:rPr lang="en-US" sz="3600" dirty="0">
                <a:latin typeface="Calibri Light"/>
              </a:rPr>
              <a:t> </a:t>
            </a:r>
            <a:r>
              <a:rPr lang="en-US" sz="3600" dirty="0" err="1">
                <a:latin typeface="Calibri Light"/>
              </a:rPr>
              <a:t>imagem</a:t>
            </a:r>
            <a:r>
              <a:rPr lang="en-US" sz="3600" dirty="0">
                <a:latin typeface="Calibri Light"/>
              </a:rPr>
              <a:t>?</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cálice</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mulher</a:t>
            </a:r>
            <a:r>
              <a:rPr lang="de-DE" sz="2000" dirty="0">
                <a:solidFill>
                  <a:srgbClr val="333333"/>
                </a:solidFill>
                <a:latin typeface="Calibri Light"/>
              </a:rPr>
              <a:t> </a:t>
            </a:r>
            <a:r>
              <a:rPr lang="de-DE" sz="2000" dirty="0" err="1">
                <a:solidFill>
                  <a:srgbClr val="333333"/>
                </a:solidFill>
                <a:latin typeface="Calibri Light"/>
              </a:rPr>
              <a:t>com</a:t>
            </a:r>
            <a:r>
              <a:rPr lang="de-DE" sz="2000" dirty="0">
                <a:solidFill>
                  <a:srgbClr val="333333"/>
                </a:solidFill>
                <a:latin typeface="Calibri Light"/>
              </a:rPr>
              <a:t> </a:t>
            </a:r>
            <a:r>
              <a:rPr lang="de-DE" sz="2000" dirty="0" err="1">
                <a:solidFill>
                  <a:srgbClr val="333333"/>
                </a:solidFill>
                <a:latin typeface="Calibri Light"/>
              </a:rPr>
              <a:t>decote</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lamparina</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tenda</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carruagem</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brasão</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lâmpada</a:t>
            </a:r>
            <a:r>
              <a:rPr lang="de-DE" sz="2000" dirty="0">
                <a:solidFill>
                  <a:srgbClr val="333333"/>
                </a:solidFill>
                <a:latin typeface="Calibri Light"/>
              </a:rPr>
              <a:t> do </a:t>
            </a:r>
            <a:r>
              <a:rPr lang="de-DE" sz="2000" dirty="0" err="1">
                <a:solidFill>
                  <a:srgbClr val="333333"/>
                </a:solidFill>
                <a:latin typeface="Calibri Light"/>
              </a:rPr>
              <a:t>génio</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bule</a:t>
            </a:r>
            <a:r>
              <a:rPr lang="de-DE" sz="2000" dirty="0">
                <a:solidFill>
                  <a:srgbClr val="333333"/>
                </a:solidFill>
                <a:latin typeface="Calibri Light"/>
              </a:rPr>
              <a:t> de </a:t>
            </a:r>
            <a:r>
              <a:rPr lang="de-DE" sz="2000" dirty="0" err="1">
                <a:solidFill>
                  <a:srgbClr val="333333"/>
                </a:solidFill>
                <a:latin typeface="Calibri Light"/>
              </a:rPr>
              <a:t>chá</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pá</a:t>
            </a:r>
            <a:r>
              <a:rPr lang="de-DE" sz="2000" dirty="0">
                <a:solidFill>
                  <a:srgbClr val="333333"/>
                </a:solidFill>
                <a:latin typeface="Calibri Light"/>
              </a:rPr>
              <a:t> </a:t>
            </a:r>
          </a:p>
          <a:p>
            <a:pPr marL="342900" lvl="0" indent="-342900" defTabSz="914400" fontAlgn="base">
              <a:lnSpc>
                <a:spcPct val="100000"/>
              </a:lnSpc>
              <a:spcBef>
                <a:spcPts val="1200"/>
              </a:spcBef>
              <a:buClr>
                <a:srgbClr val="333333"/>
              </a:buClr>
              <a:buFont typeface="WingDings"/>
              <a:buChar char=""/>
              <a:defRPr/>
            </a:pPr>
            <a:endParaRPr 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63</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08576020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41">
            <a:extLst>
              <a:ext uri="{FF2B5EF4-FFF2-40B4-BE49-F238E27FC236}">
                <a16:creationId xmlns:a16="http://schemas.microsoft.com/office/drawing/2014/main" id="{F07F2F52-1CFB-9ED0-044D-E3B2F7E243B4}"/>
              </a:ext>
            </a:extLst>
          </p:cNvPr>
          <p:cNvSpPr>
            <a:spLocks/>
          </p:cNvSpPr>
          <p:nvPr/>
        </p:nvSpPr>
        <p:spPr>
          <a:xfrm>
            <a:off x="3765290" y="1844744"/>
            <a:ext cx="5227200" cy="3744857"/>
          </a:xfrm>
          <a:prstGeom prst="rect">
            <a:avLst/>
          </a:prstGeom>
          <a:blipFill dpi="0" rotWithShape="1">
            <a:blip r:embed="rId3">
              <a:alphaModFix/>
            </a:blip>
            <a:srcRect/>
            <a:stretch>
              <a:fillRect t="-1467" b="-14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na</a:t>
            </a:r>
            <a:r>
              <a:rPr lang="en-US" sz="3600" dirty="0">
                <a:latin typeface="Calibri Light"/>
              </a:rPr>
              <a:t> </a:t>
            </a:r>
            <a:r>
              <a:rPr lang="en-US" sz="3600" dirty="0" err="1">
                <a:latin typeface="Calibri Light"/>
              </a:rPr>
              <a:t>imagem</a:t>
            </a:r>
            <a:r>
              <a:rPr lang="en-US" sz="3600" dirty="0">
                <a:latin typeface="Calibri Light"/>
              </a:rPr>
              <a:t>?</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cálice</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mulher</a:t>
            </a:r>
            <a:r>
              <a:rPr lang="de-DE" sz="2000" dirty="0">
                <a:solidFill>
                  <a:srgbClr val="333333"/>
                </a:solidFill>
                <a:latin typeface="Calibri Light"/>
              </a:rPr>
              <a:t> </a:t>
            </a:r>
            <a:r>
              <a:rPr lang="de-DE" sz="2000" dirty="0" err="1">
                <a:solidFill>
                  <a:srgbClr val="333333"/>
                </a:solidFill>
                <a:latin typeface="Calibri Light"/>
              </a:rPr>
              <a:t>com</a:t>
            </a:r>
            <a:r>
              <a:rPr lang="de-DE" sz="2000" dirty="0">
                <a:solidFill>
                  <a:srgbClr val="333333"/>
                </a:solidFill>
                <a:latin typeface="Calibri Light"/>
              </a:rPr>
              <a:t> </a:t>
            </a:r>
            <a:r>
              <a:rPr lang="de-DE" sz="2000" dirty="0" err="1">
                <a:solidFill>
                  <a:srgbClr val="333333"/>
                </a:solidFill>
                <a:latin typeface="Calibri Light"/>
              </a:rPr>
              <a:t>decote</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lamparina</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tenda</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carruagem</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brasão</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lâmpada</a:t>
            </a:r>
            <a:r>
              <a:rPr lang="de-DE" sz="2000" dirty="0">
                <a:solidFill>
                  <a:srgbClr val="333333"/>
                </a:solidFill>
                <a:latin typeface="Calibri Light"/>
              </a:rPr>
              <a:t> do </a:t>
            </a:r>
            <a:r>
              <a:rPr lang="de-DE" sz="2000" dirty="0" err="1">
                <a:solidFill>
                  <a:srgbClr val="333333"/>
                </a:solidFill>
                <a:latin typeface="Calibri Light"/>
              </a:rPr>
              <a:t>génio</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bule</a:t>
            </a:r>
            <a:r>
              <a:rPr lang="de-DE" sz="2000" dirty="0">
                <a:solidFill>
                  <a:srgbClr val="333333"/>
                </a:solidFill>
                <a:latin typeface="Calibri Light"/>
              </a:rPr>
              <a:t> de </a:t>
            </a:r>
            <a:r>
              <a:rPr lang="de-DE" sz="2000" dirty="0" err="1">
                <a:solidFill>
                  <a:srgbClr val="333333"/>
                </a:solidFill>
                <a:latin typeface="Calibri Light"/>
              </a:rPr>
              <a:t>chá</a:t>
            </a:r>
            <a:endParaRPr 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 </a:t>
            </a:r>
            <a:r>
              <a:rPr lang="de-DE" sz="2000" dirty="0" err="1">
                <a:solidFill>
                  <a:srgbClr val="333333"/>
                </a:solidFill>
                <a:latin typeface="Calibri Light"/>
              </a:rPr>
              <a:t>pá</a:t>
            </a:r>
            <a:r>
              <a:rPr lang="de-DE" sz="2000" dirty="0">
                <a:solidFill>
                  <a:srgbClr val="333333"/>
                </a:solidFill>
                <a:latin typeface="Calibri Light"/>
              </a:rPr>
              <a:t> </a:t>
            </a:r>
          </a:p>
          <a:p>
            <a:pPr marL="342900" lvl="0" indent="-342900" defTabSz="914400" fontAlgn="base">
              <a:lnSpc>
                <a:spcPct val="100000"/>
              </a:lnSpc>
              <a:spcBef>
                <a:spcPts val="1200"/>
              </a:spcBef>
              <a:buClr>
                <a:srgbClr val="333333"/>
              </a:buClr>
              <a:buFont typeface="WingDings"/>
              <a:buChar char=""/>
              <a:defRPr/>
            </a:pPr>
            <a:endParaRPr 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64</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72349355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en-US" sz="2400" dirty="0">
                <a:solidFill>
                  <a:srgbClr val="004992"/>
                </a:solidFill>
                <a:latin typeface="Calibri Light"/>
                <a:ea typeface="ＭＳ Ｐゴシック" panose="020B0600070205080204" pitchFamily="34" charset="-128"/>
              </a:rPr>
              <a:t>As </a:t>
            </a:r>
            <a:r>
              <a:rPr lang="en-US" sz="2400" dirty="0" err="1">
                <a:solidFill>
                  <a:srgbClr val="004992"/>
                </a:solidFill>
                <a:latin typeface="Calibri Light"/>
                <a:ea typeface="ＭＳ Ｐゴシック" panose="020B0600070205080204" pitchFamily="34" charset="-128"/>
              </a:rPr>
              <a:t>apresentações</a:t>
            </a:r>
            <a:r>
              <a:rPr lang="en-US" sz="2400" dirty="0">
                <a:solidFill>
                  <a:srgbClr val="004992"/>
                </a:solidFill>
                <a:latin typeface="Calibri Light"/>
                <a:ea typeface="ＭＳ Ｐゴシック" panose="020B0600070205080204" pitchFamily="34" charset="-128"/>
              </a:rPr>
              <a:t> de </a:t>
            </a:r>
            <a:r>
              <a:rPr lang="en-US" sz="2400" dirty="0" err="1">
                <a:solidFill>
                  <a:srgbClr val="004992"/>
                </a:solidFill>
                <a:latin typeface="Calibri Light"/>
                <a:ea typeface="ＭＳ Ｐゴシック" panose="020B0600070205080204" pitchFamily="34" charset="-128"/>
              </a:rPr>
              <a:t>vídeo</a:t>
            </a:r>
            <a:r>
              <a:rPr lang="en-US" sz="2400" dirty="0">
                <a:solidFill>
                  <a:srgbClr val="004992"/>
                </a:solidFill>
                <a:latin typeface="Calibri Light"/>
                <a:ea typeface="ＭＳ Ｐゴシック" panose="020B0600070205080204" pitchFamily="34" charset="-128"/>
              </a:rPr>
              <a:t> que </a:t>
            </a:r>
            <a:r>
              <a:rPr lang="en-US" sz="2400" dirty="0" err="1">
                <a:solidFill>
                  <a:srgbClr val="004992"/>
                </a:solidFill>
                <a:latin typeface="Calibri Light"/>
                <a:ea typeface="ＭＳ Ｐゴシック" panose="020B0600070205080204" pitchFamily="34" charset="-128"/>
              </a:rPr>
              <a:t>falam</a:t>
            </a:r>
            <a:r>
              <a:rPr lang="en-US" sz="2400" dirty="0">
                <a:solidFill>
                  <a:srgbClr val="004992"/>
                </a:solidFill>
                <a:latin typeface="Calibri Light"/>
                <a:ea typeface="ＭＳ Ｐゴシック" panose="020B0600070205080204" pitchFamily="34" charset="-128"/>
              </a:rPr>
              <a:t> </a:t>
            </a:r>
            <a:r>
              <a:rPr lang="en-US" sz="2400" dirty="0" err="1">
                <a:solidFill>
                  <a:srgbClr val="004992"/>
                </a:solidFill>
                <a:latin typeface="Calibri Light"/>
                <a:ea typeface="ＭＳ Ｐゴシック" panose="020B0600070205080204" pitchFamily="34" charset="-128"/>
              </a:rPr>
              <a:t>sobre</a:t>
            </a:r>
            <a:r>
              <a:rPr lang="en-US" sz="2400" dirty="0">
                <a:solidFill>
                  <a:srgbClr val="004992"/>
                </a:solidFill>
                <a:latin typeface="Calibri Light"/>
                <a:ea typeface="ＭＳ Ｐゴシック" panose="020B0600070205080204" pitchFamily="34" charset="-128"/>
              </a:rPr>
              <a:t> </a:t>
            </a:r>
            <a:r>
              <a:rPr lang="en-US" sz="2400" dirty="0" err="1">
                <a:solidFill>
                  <a:srgbClr val="004992"/>
                </a:solidFill>
                <a:latin typeface="Calibri Light"/>
                <a:ea typeface="ＭＳ Ｐゴシック" panose="020B0600070205080204" pitchFamily="34" charset="-128"/>
              </a:rPr>
              <a:t>os</a:t>
            </a:r>
            <a:r>
              <a:rPr lang="en-US" sz="2400" dirty="0">
                <a:solidFill>
                  <a:srgbClr val="004992"/>
                </a:solidFill>
                <a:latin typeface="Calibri Light"/>
                <a:ea typeface="ＭＳ Ｐゴシック" panose="020B0600070205080204" pitchFamily="34" charset="-128"/>
              </a:rPr>
              <a:t> </a:t>
            </a:r>
            <a:r>
              <a:rPr lang="en-US" sz="2400" dirty="0" err="1">
                <a:solidFill>
                  <a:srgbClr val="004992"/>
                </a:solidFill>
                <a:latin typeface="Calibri Light"/>
                <a:ea typeface="ＭＳ Ｐゴシック" panose="020B0600070205080204" pitchFamily="34" charset="-128"/>
              </a:rPr>
              <a:t>tópicos</a:t>
            </a:r>
            <a:r>
              <a:rPr lang="en-US" sz="2400" dirty="0">
                <a:solidFill>
                  <a:srgbClr val="004992"/>
                </a:solidFill>
                <a:latin typeface="Calibri Light"/>
                <a:ea typeface="ＭＳ Ｐゴシック" panose="020B0600070205080204" pitchFamily="34" charset="-128"/>
              </a:rPr>
              <a:t> de </a:t>
            </a:r>
            <a:r>
              <a:rPr lang="en-US" sz="2400" dirty="0" err="1">
                <a:solidFill>
                  <a:srgbClr val="004992"/>
                </a:solidFill>
                <a:latin typeface="Calibri Light"/>
                <a:ea typeface="ＭＳ Ｐゴシック" panose="020B0600070205080204" pitchFamily="34" charset="-128"/>
              </a:rPr>
              <a:t>hoje</a:t>
            </a:r>
            <a:r>
              <a:rPr lang="en-US" sz="2400" dirty="0">
                <a:solidFill>
                  <a:srgbClr val="004992"/>
                </a:solidFill>
                <a:latin typeface="Calibri Light"/>
                <a:ea typeface="ＭＳ Ｐゴシック" panose="020B0600070205080204" pitchFamily="34" charset="-128"/>
              </a:rPr>
              <a:t> </a:t>
            </a:r>
            <a:r>
              <a:rPr lang="en-US" sz="2400" dirty="0" err="1">
                <a:solidFill>
                  <a:srgbClr val="004992"/>
                </a:solidFill>
                <a:latin typeface="Calibri Light"/>
                <a:ea typeface="ＭＳ Ｐゴシック" panose="020B0600070205080204" pitchFamily="34" charset="-128"/>
              </a:rPr>
              <a:t>estão</a:t>
            </a:r>
            <a:r>
              <a:rPr lang="en-US" sz="2400" dirty="0">
                <a:solidFill>
                  <a:srgbClr val="004992"/>
                </a:solidFill>
                <a:latin typeface="Calibri Light"/>
                <a:ea typeface="ＭＳ Ｐゴシック" panose="020B0600070205080204" pitchFamily="34" charset="-128"/>
              </a:rPr>
              <a:t> </a:t>
            </a:r>
            <a:r>
              <a:rPr lang="en-US" sz="2400" dirty="0" err="1">
                <a:solidFill>
                  <a:srgbClr val="004992"/>
                </a:solidFill>
                <a:latin typeface="Calibri Light"/>
                <a:ea typeface="ＭＳ Ｐゴシック" panose="020B0600070205080204" pitchFamily="34" charset="-128"/>
              </a:rPr>
              <a:t>disponíveis</a:t>
            </a:r>
            <a:r>
              <a:rPr lang="en-US" sz="2400" dirty="0">
                <a:solidFill>
                  <a:srgbClr val="004992"/>
                </a:solidFill>
                <a:latin typeface="Calibri Light"/>
                <a:ea typeface="ＭＳ Ｐゴシック" panose="020B0600070205080204" pitchFamily="34" charset="-128"/>
              </a:rPr>
              <a:t> no </a:t>
            </a:r>
            <a:r>
              <a:rPr lang="en-US" sz="2400" dirty="0" err="1">
                <a:solidFill>
                  <a:srgbClr val="004992"/>
                </a:solidFill>
                <a:latin typeface="Calibri Light"/>
                <a:ea typeface="ＭＳ Ｐゴシック" panose="020B0600070205080204" pitchFamily="34" charset="-128"/>
              </a:rPr>
              <a:t>seguinte</a:t>
            </a:r>
            <a:r>
              <a:rPr lang="en-US" sz="2400" dirty="0">
                <a:solidFill>
                  <a:srgbClr val="004992"/>
                </a:solidFill>
                <a:latin typeface="Calibri Light"/>
                <a:ea typeface="ＭＳ Ｐゴシック" panose="020B0600070205080204" pitchFamily="34" charset="-128"/>
              </a:rPr>
              <a:t> link:</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n-US" sz="2400" dirty="0" err="1">
                <a:solidFill>
                  <a:srgbClr val="333333"/>
                </a:solidFill>
                <a:latin typeface="Calibri Light"/>
                <a:ea typeface="ＭＳ Ｐゴシック" panose="020B0600070205080204" pitchFamily="34" charset="-128"/>
              </a:rPr>
              <a:t>Depois</a:t>
            </a:r>
            <a:r>
              <a:rPr lang="en-US" sz="2400" dirty="0">
                <a:solidFill>
                  <a:srgbClr val="333333"/>
                </a:solidFill>
                <a:latin typeface="Calibri Light"/>
                <a:ea typeface="ＭＳ Ｐゴシック" panose="020B0600070205080204" pitchFamily="34" charset="-128"/>
              </a:rPr>
              <a:t> do </a:t>
            </a:r>
            <a:r>
              <a:rPr lang="en-US" sz="2400" dirty="0" err="1">
                <a:solidFill>
                  <a:srgbClr val="333333"/>
                </a:solidFill>
                <a:latin typeface="Calibri Light"/>
                <a:ea typeface="ＭＳ Ｐゴシック" panose="020B0600070205080204" pitchFamily="34" charset="-128"/>
              </a:rPr>
              <a:t>vídeo</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podes</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discutir</a:t>
            </a:r>
            <a:r>
              <a:rPr lang="en-US" sz="2400" dirty="0">
                <a:solidFill>
                  <a:srgbClr val="333333"/>
                </a:solidFill>
                <a:latin typeface="Calibri Light"/>
                <a:ea typeface="ＭＳ Ｐゴシック" panose="020B0600070205080204" pitchFamily="34" charset="-128"/>
              </a:rPr>
              <a:t> a </a:t>
            </a:r>
            <a:r>
              <a:rPr lang="en-US" sz="2400" dirty="0" err="1">
                <a:solidFill>
                  <a:srgbClr val="333333"/>
                </a:solidFill>
                <a:latin typeface="Calibri Light"/>
                <a:ea typeface="ＭＳ Ｐゴシック" panose="020B0600070205080204" pitchFamily="34" charset="-128"/>
              </a:rPr>
              <a:t>relação</a:t>
            </a:r>
            <a:r>
              <a:rPr lang="en-US" sz="2400" dirty="0">
                <a:solidFill>
                  <a:srgbClr val="333333"/>
                </a:solidFill>
                <a:latin typeface="Calibri Light"/>
                <a:ea typeface="ＭＳ Ｐゴシック" panose="020B0600070205080204" pitchFamily="34" charset="-128"/>
              </a:rPr>
              <a:t> entre o </a:t>
            </a:r>
            <a:r>
              <a:rPr lang="en-US" sz="2400" dirty="0" err="1">
                <a:solidFill>
                  <a:srgbClr val="333333"/>
                </a:solidFill>
                <a:latin typeface="Calibri Light"/>
                <a:ea typeface="ＭＳ Ｐゴシック" panose="020B0600070205080204" pitchFamily="34" charset="-128"/>
              </a:rPr>
              <a:t>vídeo</a:t>
            </a:r>
            <a:r>
              <a:rPr lang="en-US" sz="2400" dirty="0">
                <a:solidFill>
                  <a:srgbClr val="333333"/>
                </a:solidFill>
                <a:latin typeface="Calibri Light"/>
                <a:ea typeface="ＭＳ Ｐゴシック" panose="020B0600070205080204" pitchFamily="34" charset="-128"/>
              </a:rPr>
              <a:t> e o </a:t>
            </a:r>
            <a:r>
              <a:rPr lang="en-US" sz="2400" dirty="0" err="1">
                <a:solidFill>
                  <a:srgbClr val="333333"/>
                </a:solidFill>
                <a:latin typeface="Calibri Light"/>
                <a:ea typeface="ＭＳ Ｐゴシック" panose="020B0600070205080204" pitchFamily="34" charset="-128"/>
              </a:rPr>
              <a:t>tema</a:t>
            </a:r>
            <a:r>
              <a:rPr lang="en-US" sz="2400" dirty="0">
                <a:solidFill>
                  <a:srgbClr val="333333"/>
                </a:solidFill>
                <a:latin typeface="Calibri Light"/>
                <a:ea typeface="ＭＳ Ｐゴシック" panose="020B0600070205080204" pitchFamily="34" charset="-128"/>
              </a:rPr>
              <a:t> de </a:t>
            </a:r>
            <a:r>
              <a:rPr lang="en-US" sz="2400" dirty="0" err="1">
                <a:solidFill>
                  <a:srgbClr val="333333"/>
                </a:solidFill>
                <a:latin typeface="Calibri Light"/>
                <a:ea typeface="ＭＳ Ｐゴシック" panose="020B0600070205080204" pitchFamily="34" charset="-128"/>
              </a:rPr>
              <a:t>hoje</a:t>
            </a:r>
            <a:r>
              <a:rPr lang="en-US" sz="2400" dirty="0">
                <a:solidFill>
                  <a:srgbClr val="333333"/>
                </a:solidFill>
                <a:latin typeface="Calibri Light"/>
                <a:ea typeface="ＭＳ Ｐゴシック" panose="020B0600070205080204" pitchFamily="34" charset="-128"/>
              </a:rPr>
              <a:t>.</a:t>
            </a:r>
            <a:endParaRPr lang="en-US" sz="2400" dirty="0">
              <a:latin typeface="Calibri Light"/>
            </a:endParaRPr>
          </a:p>
        </p:txBody>
      </p:sp>
      <p:sp>
        <p:nvSpPr>
          <p:cNvPr id="26" name="Titel 4"/>
          <p:cNvSpPr>
            <a:spLocks noGrp="1"/>
          </p:cNvSpPr>
          <p:nvPr>
            <p:ph type="title"/>
          </p:nvPr>
        </p:nvSpPr>
        <p:spPr bwMode="gray"/>
        <p:txBody>
          <a:bodyPr/>
          <a:lstStyle/>
          <a:p>
            <a:r>
              <a:rPr lang="de-DE" sz="3600" spc="-5" dirty="0" err="1"/>
              <a:t>Opcional</a:t>
            </a:r>
            <a:r>
              <a:rPr lang="de-DE" sz="3600" spc="-5" dirty="0"/>
              <a:t>: </a:t>
            </a:r>
            <a:r>
              <a:rPr lang="de-DE" sz="3600" spc="-5" dirty="0" err="1"/>
              <a:t>Vídeo</a:t>
            </a:r>
            <a:endParaRPr lang="de-DE" sz="3600" dirty="0"/>
          </a:p>
        </p:txBody>
      </p:sp>
      <p:sp>
        <p:nvSpPr>
          <p:cNvPr id="7" name="Fußzeilenplatzhalter 6"/>
          <p:cNvSpPr>
            <a:spLocks noGrp="1"/>
          </p:cNvSpPr>
          <p:nvPr>
            <p:ph type="ftr" sz="quarter" idx="11"/>
          </p:nvPr>
        </p:nvSpPr>
        <p:spPr bwMode="gray"/>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65</a:t>
            </a:fld>
            <a:endParaRPr lang="de-DE"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[para </a:t>
            </a:r>
            <a:r>
              <a:rPr lang="en-US" sz="1800" i="1" spc="-5" dirty="0" err="1">
                <a:solidFill>
                  <a:srgbClr val="333333"/>
                </a:solidFill>
                <a:latin typeface="Calibri Light"/>
                <a:ea typeface="ＭＳ Ｐゴシック" panose="020B0600070205080204" pitchFamily="34" charset="-128"/>
                <a:cs typeface="Verdana"/>
              </a:rPr>
              <a:t>os</a:t>
            </a:r>
            <a:r>
              <a:rPr lang="en-US" sz="1800" i="1" spc="-5" dirty="0">
                <a:solidFill>
                  <a:srgbClr val="333333"/>
                </a:solidFill>
                <a:latin typeface="Calibri Light"/>
                <a:ea typeface="ＭＳ Ｐゴシック" panose="020B0600070205080204" pitchFamily="34" charset="-128"/>
                <a:cs typeface="Verdana"/>
              </a:rPr>
              <a:t> </a:t>
            </a:r>
            <a:r>
              <a:rPr lang="en-US" sz="1800" i="1" spc="-5" dirty="0" err="1">
                <a:solidFill>
                  <a:srgbClr val="333333"/>
                </a:solidFill>
                <a:latin typeface="Calibri Light"/>
                <a:ea typeface="ＭＳ Ｐゴシック" panose="020B0600070205080204" pitchFamily="34" charset="-128"/>
                <a:cs typeface="Verdana"/>
              </a:rPr>
              <a:t>treinadores</a:t>
            </a:r>
            <a:r>
              <a:rPr lang="en-US" sz="1800" i="1" spc="-5" dirty="0">
                <a:solidFill>
                  <a:srgbClr val="333333"/>
                </a:solidFill>
                <a:latin typeface="Calibri Light"/>
                <a:ea typeface="ＭＳ Ｐゴシック" panose="020B0600070205080204" pitchFamily="34" charset="-128"/>
                <a:cs typeface="Verdana"/>
              </a:rPr>
              <a:t>:</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n-US" sz="1800" dirty="0" err="1">
                <a:solidFill>
                  <a:srgbClr val="333333"/>
                </a:solidFill>
                <a:latin typeface="Calibri Light"/>
                <a:ea typeface="ＭＳ Ｐゴシック" panose="020B0600070205080204" pitchFamily="34" charset="-128"/>
              </a:rPr>
              <a:t>Alguns</a:t>
            </a:r>
            <a:r>
              <a:rPr lang="en-US" sz="1800" dirty="0">
                <a:solidFill>
                  <a:srgbClr val="333333"/>
                </a:solidFill>
                <a:latin typeface="Calibri Light"/>
                <a:ea typeface="ＭＳ Ｐゴシック" panose="020B0600070205080204" pitchFamily="34" charset="-128"/>
              </a:rPr>
              <a:t> </a:t>
            </a:r>
            <a:r>
              <a:rPr lang="en-US" sz="1800" dirty="0" err="1">
                <a:solidFill>
                  <a:srgbClr val="333333"/>
                </a:solidFill>
                <a:latin typeface="Calibri Light"/>
                <a:ea typeface="ＭＳ Ｐゴシック" panose="020B0600070205080204" pitchFamily="34" charset="-128"/>
              </a:rPr>
              <a:t>vídeos</a:t>
            </a:r>
            <a:r>
              <a:rPr lang="en-US" sz="1800" dirty="0">
                <a:solidFill>
                  <a:srgbClr val="333333"/>
                </a:solidFill>
                <a:latin typeface="Calibri Light"/>
                <a:ea typeface="ＭＳ Ｐゴシック" panose="020B0600070205080204" pitchFamily="34" charset="-128"/>
              </a:rPr>
              <a:t> </a:t>
            </a:r>
            <a:r>
              <a:rPr lang="en-US" sz="1800" dirty="0" err="1">
                <a:solidFill>
                  <a:srgbClr val="333333"/>
                </a:solidFill>
                <a:latin typeface="Calibri Light"/>
                <a:ea typeface="ＭＳ Ｐゴシック" panose="020B0600070205080204" pitchFamily="34" charset="-128"/>
              </a:rPr>
              <a:t>podem</a:t>
            </a:r>
            <a:r>
              <a:rPr lang="en-US" sz="1800" dirty="0">
                <a:solidFill>
                  <a:srgbClr val="333333"/>
                </a:solidFill>
                <a:latin typeface="Calibri Light"/>
                <a:ea typeface="ＭＳ Ｐゴシック" panose="020B0600070205080204" pitchFamily="34" charset="-128"/>
              </a:rPr>
              <a:t> </a:t>
            </a:r>
            <a:r>
              <a:rPr lang="en-US" sz="1800" dirty="0" err="1">
                <a:solidFill>
                  <a:srgbClr val="333333"/>
                </a:solidFill>
                <a:latin typeface="Calibri Light"/>
                <a:ea typeface="ＭＳ Ｐゴシック" panose="020B0600070205080204" pitchFamily="34" charset="-128"/>
              </a:rPr>
              <a:t>conter</a:t>
            </a:r>
            <a:r>
              <a:rPr lang="en-US" sz="1800" dirty="0">
                <a:solidFill>
                  <a:srgbClr val="333333"/>
                </a:solidFill>
                <a:latin typeface="Calibri Light"/>
                <a:ea typeface="ＭＳ Ｐゴシック" panose="020B0600070205080204" pitchFamily="34" charset="-128"/>
              </a:rPr>
              <a:t> </a:t>
            </a:r>
            <a:r>
              <a:rPr lang="en-US" sz="1800" dirty="0" err="1">
                <a:solidFill>
                  <a:srgbClr val="333333"/>
                </a:solidFill>
                <a:latin typeface="Calibri Light"/>
                <a:ea typeface="ＭＳ Ｐゴシック" panose="020B0600070205080204" pitchFamily="34" charset="-128"/>
              </a:rPr>
              <a:t>linguagem</a:t>
            </a:r>
            <a:r>
              <a:rPr lang="en-US" sz="1800" dirty="0">
                <a:solidFill>
                  <a:srgbClr val="333333"/>
                </a:solidFill>
                <a:latin typeface="Calibri Light"/>
                <a:ea typeface="ＭＳ Ｐゴシック" panose="020B0600070205080204" pitchFamily="34" charset="-128"/>
              </a:rPr>
              <a:t> que </a:t>
            </a:r>
            <a:r>
              <a:rPr lang="en-US" sz="1800" dirty="0" err="1">
                <a:solidFill>
                  <a:srgbClr val="333333"/>
                </a:solidFill>
                <a:latin typeface="Calibri Light"/>
                <a:ea typeface="ＭＳ Ｐゴシック" panose="020B0600070205080204" pitchFamily="34" charset="-128"/>
              </a:rPr>
              <a:t>não</a:t>
            </a:r>
            <a:r>
              <a:rPr lang="en-US" sz="1800" dirty="0">
                <a:solidFill>
                  <a:srgbClr val="333333"/>
                </a:solidFill>
                <a:latin typeface="Calibri Light"/>
                <a:ea typeface="ＭＳ Ｐゴシック" panose="020B0600070205080204" pitchFamily="34" charset="-128"/>
              </a:rPr>
              <a:t> </a:t>
            </a:r>
            <a:r>
              <a:rPr lang="en-US" sz="1800" dirty="0" err="1">
                <a:solidFill>
                  <a:srgbClr val="333333"/>
                </a:solidFill>
                <a:latin typeface="Calibri Light"/>
                <a:ea typeface="ＭＳ Ｐゴシック" panose="020B0600070205080204" pitchFamily="34" charset="-128"/>
              </a:rPr>
              <a:t>seja</a:t>
            </a:r>
            <a:r>
              <a:rPr lang="en-US" sz="1800" dirty="0">
                <a:solidFill>
                  <a:srgbClr val="333333"/>
                </a:solidFill>
                <a:latin typeface="Calibri Light"/>
                <a:ea typeface="ＭＳ Ｐゴシック" panose="020B0600070205080204" pitchFamily="34" charset="-128"/>
              </a:rPr>
              <a:t> </a:t>
            </a:r>
            <a:r>
              <a:rPr lang="en-US" sz="1800" dirty="0" err="1">
                <a:solidFill>
                  <a:srgbClr val="333333"/>
                </a:solidFill>
                <a:latin typeface="Calibri Light"/>
                <a:ea typeface="ＭＳ Ｐゴシック" panose="020B0600070205080204" pitchFamily="34" charset="-128"/>
              </a:rPr>
              <a:t>apropriada</a:t>
            </a:r>
            <a:r>
              <a:rPr lang="en-US" sz="1800" dirty="0">
                <a:solidFill>
                  <a:srgbClr val="333333"/>
                </a:solidFill>
                <a:latin typeface="Calibri Light"/>
                <a:ea typeface="ＭＳ Ｐゴシック" panose="020B0600070205080204" pitchFamily="34" charset="-128"/>
              </a:rPr>
              <a:t> para </a:t>
            </a:r>
            <a:r>
              <a:rPr lang="en-US" sz="1800" dirty="0" err="1">
                <a:solidFill>
                  <a:srgbClr val="333333"/>
                </a:solidFill>
                <a:latin typeface="Calibri Light"/>
                <a:ea typeface="ＭＳ Ｐゴシック" panose="020B0600070205080204" pitchFamily="34" charset="-128"/>
              </a:rPr>
              <a:t>todas</a:t>
            </a:r>
            <a:r>
              <a:rPr lang="en-US" sz="1800" dirty="0">
                <a:solidFill>
                  <a:srgbClr val="333333"/>
                </a:solidFill>
                <a:latin typeface="Calibri Light"/>
                <a:ea typeface="ＭＳ Ｐゴシック" panose="020B0600070205080204" pitchFamily="34" charset="-128"/>
              </a:rPr>
              <a:t> as </a:t>
            </a:r>
            <a:r>
              <a:rPr lang="en-US" sz="1800" dirty="0" err="1">
                <a:solidFill>
                  <a:srgbClr val="333333"/>
                </a:solidFill>
                <a:latin typeface="Calibri Light"/>
                <a:ea typeface="ＭＳ Ｐゴシック" panose="020B0600070205080204" pitchFamily="34" charset="-128"/>
              </a:rPr>
              <a:t>audiências</a:t>
            </a:r>
            <a:r>
              <a:rPr lang="en-US" sz="1800" dirty="0">
                <a:solidFill>
                  <a:srgbClr val="333333"/>
                </a:solidFill>
                <a:latin typeface="Calibri Light"/>
                <a:ea typeface="ＭＳ Ｐゴシック" panose="020B0600070205080204" pitchFamily="34" charset="-128"/>
              </a:rPr>
              <a:t> e </a:t>
            </a:r>
            <a:r>
              <a:rPr lang="en-US" sz="1800" dirty="0" err="1">
                <a:solidFill>
                  <a:srgbClr val="333333"/>
                </a:solidFill>
                <a:latin typeface="Calibri Light"/>
                <a:ea typeface="ＭＳ Ｐゴシック" panose="020B0600070205080204" pitchFamily="34" charset="-128"/>
              </a:rPr>
              <a:t>culturas</a:t>
            </a:r>
            <a:r>
              <a:rPr lang="en-US" sz="1800" dirty="0">
                <a:solidFill>
                  <a:srgbClr val="333333"/>
                </a:solidFill>
                <a:latin typeface="Calibri Light"/>
                <a:ea typeface="ＭＳ Ｐゴシック" panose="020B0600070205080204" pitchFamily="34" charset="-128"/>
              </a:rPr>
              <a:t>. Por favor </a:t>
            </a:r>
            <a:r>
              <a:rPr lang="en-US" sz="1800" dirty="0" err="1">
                <a:solidFill>
                  <a:srgbClr val="333333"/>
                </a:solidFill>
                <a:latin typeface="Calibri Light"/>
                <a:ea typeface="ＭＳ Ｐゴシック" panose="020B0600070205080204" pitchFamily="34" charset="-128"/>
              </a:rPr>
              <a:t>avalia</a:t>
            </a:r>
            <a:r>
              <a:rPr lang="en-US" sz="1800" dirty="0">
                <a:solidFill>
                  <a:srgbClr val="333333"/>
                </a:solidFill>
                <a:latin typeface="Calibri Light"/>
                <a:ea typeface="ＭＳ Ｐゴシック" panose="020B0600070205080204" pitchFamily="34" charset="-128"/>
              </a:rPr>
              <a:t> </a:t>
            </a:r>
            <a:r>
              <a:rPr lang="en-US" sz="1800" dirty="0" err="1">
                <a:solidFill>
                  <a:srgbClr val="333333"/>
                </a:solidFill>
                <a:latin typeface="Calibri Light"/>
                <a:ea typeface="ＭＳ Ｐゴシック" panose="020B0600070205080204" pitchFamily="34" charset="-128"/>
              </a:rPr>
              <a:t>cuidadosamente</a:t>
            </a:r>
            <a:r>
              <a:rPr lang="en-US" sz="1800" dirty="0">
                <a:solidFill>
                  <a:srgbClr val="333333"/>
                </a:solidFill>
                <a:latin typeface="Calibri Light"/>
                <a:ea typeface="ＭＳ Ｐゴシック" panose="020B0600070205080204" pitchFamily="34" charset="-128"/>
              </a:rPr>
              <a:t> </a:t>
            </a:r>
            <a:r>
              <a:rPr lang="en-US" sz="1800" dirty="0" err="1">
                <a:solidFill>
                  <a:srgbClr val="333333"/>
                </a:solidFill>
                <a:latin typeface="Calibri Light"/>
                <a:ea typeface="ＭＳ Ｐゴシック" panose="020B0600070205080204" pitchFamily="34" charset="-128"/>
              </a:rPr>
              <a:t>os</a:t>
            </a:r>
            <a:r>
              <a:rPr lang="en-US" sz="1800" dirty="0">
                <a:solidFill>
                  <a:srgbClr val="333333"/>
                </a:solidFill>
                <a:latin typeface="Calibri Light"/>
                <a:ea typeface="ＭＳ Ｐゴシック" panose="020B0600070205080204" pitchFamily="34" charset="-128"/>
              </a:rPr>
              <a:t> </a:t>
            </a:r>
            <a:r>
              <a:rPr lang="en-US" sz="1800" dirty="0" err="1">
                <a:solidFill>
                  <a:srgbClr val="333333"/>
                </a:solidFill>
                <a:latin typeface="Calibri Light"/>
                <a:ea typeface="ＭＳ Ｐゴシック" panose="020B0600070205080204" pitchFamily="34" charset="-128"/>
              </a:rPr>
              <a:t>vídeos</a:t>
            </a:r>
            <a:r>
              <a:rPr lang="en-US" sz="1800" dirty="0">
                <a:solidFill>
                  <a:srgbClr val="333333"/>
                </a:solidFill>
                <a:latin typeface="Calibri Light"/>
                <a:ea typeface="ＭＳ Ｐゴシック" panose="020B0600070205080204" pitchFamily="34" charset="-128"/>
              </a:rPr>
              <a:t> antes de </a:t>
            </a:r>
            <a:r>
              <a:rPr lang="en-US" sz="1800" dirty="0" err="1">
                <a:solidFill>
                  <a:srgbClr val="333333"/>
                </a:solidFill>
                <a:latin typeface="Calibri Light"/>
                <a:ea typeface="ＭＳ Ｐゴシック" panose="020B0600070205080204" pitchFamily="34" charset="-128"/>
              </a:rPr>
              <a:t>os</a:t>
            </a:r>
            <a:r>
              <a:rPr lang="en-US" sz="1800" dirty="0">
                <a:solidFill>
                  <a:srgbClr val="333333"/>
                </a:solidFill>
                <a:latin typeface="Calibri Light"/>
                <a:ea typeface="ＭＳ Ｐゴシック" panose="020B0600070205080204" pitchFamily="34" charset="-128"/>
              </a:rPr>
              <a:t> </a:t>
            </a:r>
            <a:r>
              <a:rPr lang="en-US" sz="1800" dirty="0" err="1">
                <a:solidFill>
                  <a:srgbClr val="333333"/>
                </a:solidFill>
                <a:latin typeface="Calibri Light"/>
                <a:ea typeface="ＭＳ Ｐゴシック" panose="020B0600070205080204" pitchFamily="34" charset="-128"/>
              </a:rPr>
              <a:t>mostrar</a:t>
            </a:r>
            <a:r>
              <a:rPr lang="en-US" sz="1800" dirty="0">
                <a:solidFill>
                  <a:srgbClr val="333333"/>
                </a:solidFill>
                <a:latin typeface="Calibri Light"/>
                <a:ea typeface="ＭＳ Ｐゴシック" panose="020B0600070205080204" pitchFamily="34" charset="-128"/>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Tree>
    <p:extLst>
      <p:ext uri="{BB962C8B-B14F-4D97-AF65-F5344CB8AC3E}">
        <p14:creationId xmlns:p14="http://schemas.microsoft.com/office/powerpoint/2010/main" val="320349554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Imagem 5</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66</a:t>
            </a:fld>
            <a:endParaRPr lang="de-DE" altLang="de-DE">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2">
            <a:extLst>
              <a:ext uri="{FF2B5EF4-FFF2-40B4-BE49-F238E27FC236}">
                <a16:creationId xmlns:a16="http://schemas.microsoft.com/office/drawing/2014/main" id="{47A5E50D-5EAB-88ED-173E-967E7E0990E6}"/>
              </a:ext>
            </a:extLst>
          </p:cNvPr>
          <p:cNvSpPr>
            <a:spLocks/>
          </p:cNvSpPr>
          <p:nvPr/>
        </p:nvSpPr>
        <p:spPr>
          <a:xfrm>
            <a:off x="4444675" y="2125133"/>
            <a:ext cx="335736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nesta</a:t>
            </a:r>
            <a:r>
              <a:rPr lang="en-US" sz="3600" dirty="0">
                <a:latin typeface="Calibri Light"/>
              </a:rPr>
              <a:t> </a:t>
            </a:r>
            <a:r>
              <a:rPr lang="en-US" sz="3600" dirty="0" err="1">
                <a:latin typeface="Calibri Light"/>
              </a:rPr>
              <a:t>imagem</a:t>
            </a:r>
            <a:r>
              <a:rPr lang="en-US" sz="3600" dirty="0">
                <a:latin typeface="Calibri Light"/>
              </a:rPr>
              <a:t>?</a:t>
            </a: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67</a:t>
            </a:fld>
            <a:endParaRPr lang="de-DE" altLang="de-DE">
              <a:latin typeface="Calibri Ligh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43">
            <a:extLst>
              <a:ext uri="{FF2B5EF4-FFF2-40B4-BE49-F238E27FC236}">
                <a16:creationId xmlns:a16="http://schemas.microsoft.com/office/drawing/2014/main" id="{68C2DB47-4955-A3B5-43D7-15DB17A4F583}"/>
              </a:ext>
            </a:extLst>
          </p:cNvPr>
          <p:cNvSpPr>
            <a:spLocks/>
          </p:cNvSpPr>
          <p:nvPr/>
        </p:nvSpPr>
        <p:spPr>
          <a:xfrm>
            <a:off x="4439955" y="2122911"/>
            <a:ext cx="336589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nesta</a:t>
            </a:r>
            <a:r>
              <a:rPr lang="en-US" sz="3600" dirty="0">
                <a:latin typeface="Calibri Light"/>
              </a:rPr>
              <a:t> </a:t>
            </a:r>
            <a:r>
              <a:rPr lang="en-US" sz="3600" dirty="0" err="1">
                <a:latin typeface="Calibri Light"/>
              </a:rPr>
              <a:t>imagem</a:t>
            </a:r>
            <a:r>
              <a:rPr lang="en-US" sz="3600" dirty="0">
                <a:latin typeface="Calibri Light"/>
              </a:rPr>
              <a:t>?</a:t>
            </a: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68</a:t>
            </a:fld>
            <a:endParaRPr lang="de-DE" altLang="de-DE">
              <a:latin typeface="Calibri Ligh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47428111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44">
            <a:extLst>
              <a:ext uri="{FF2B5EF4-FFF2-40B4-BE49-F238E27FC236}">
                <a16:creationId xmlns:a16="http://schemas.microsoft.com/office/drawing/2014/main" id="{FEAB1874-9E44-A6DF-B48A-D5938524A039}"/>
              </a:ext>
            </a:extLst>
          </p:cNvPr>
          <p:cNvSpPr>
            <a:spLocks/>
          </p:cNvSpPr>
          <p:nvPr/>
        </p:nvSpPr>
        <p:spPr>
          <a:xfrm>
            <a:off x="4440865" y="2122911"/>
            <a:ext cx="335736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nesta</a:t>
            </a:r>
            <a:r>
              <a:rPr lang="en-US" sz="3600" dirty="0">
                <a:latin typeface="Calibri Light"/>
              </a:rPr>
              <a:t> </a:t>
            </a:r>
            <a:r>
              <a:rPr lang="en-US" sz="3600" dirty="0" err="1">
                <a:latin typeface="Calibri Light"/>
              </a:rPr>
              <a:t>imagem</a:t>
            </a:r>
            <a:r>
              <a:rPr lang="en-US" sz="3600" dirty="0">
                <a:latin typeface="Calibri Light"/>
              </a:rPr>
              <a:t>?</a:t>
            </a: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69</a:t>
            </a:fld>
            <a:endParaRPr lang="de-DE" altLang="de-DE">
              <a:latin typeface="Calibri Ligh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06327084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45">
            <a:extLst>
              <a:ext uri="{FF2B5EF4-FFF2-40B4-BE49-F238E27FC236}">
                <a16:creationId xmlns:a16="http://schemas.microsoft.com/office/drawing/2014/main" id="{46E0D16C-2D6E-356D-B11A-D4812E3A099E}"/>
              </a:ext>
            </a:extLst>
          </p:cNvPr>
          <p:cNvSpPr>
            <a:spLocks/>
          </p:cNvSpPr>
          <p:nvPr/>
        </p:nvSpPr>
        <p:spPr>
          <a:xfrm>
            <a:off x="4443088" y="2122911"/>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nesta</a:t>
            </a:r>
            <a:r>
              <a:rPr lang="en-US" sz="3600" dirty="0">
                <a:latin typeface="Calibri Light"/>
              </a:rPr>
              <a:t> </a:t>
            </a:r>
            <a:r>
              <a:rPr lang="en-US" sz="3600" dirty="0" err="1">
                <a:latin typeface="Calibri Light"/>
              </a:rPr>
              <a:t>imagem</a:t>
            </a:r>
            <a:r>
              <a:rPr lang="en-US" sz="3600" dirty="0">
                <a:latin typeface="Calibri Light"/>
              </a:rPr>
              <a:t>?</a:t>
            </a: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70</a:t>
            </a:fld>
            <a:endParaRPr lang="de-DE" altLang="de-DE">
              <a:latin typeface="Calibri Ligh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44037630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46">
            <a:extLst>
              <a:ext uri="{FF2B5EF4-FFF2-40B4-BE49-F238E27FC236}">
                <a16:creationId xmlns:a16="http://schemas.microsoft.com/office/drawing/2014/main" id="{A179BADD-89D4-C3C3-89DE-E0D29C23C58E}"/>
              </a:ext>
            </a:extLst>
          </p:cNvPr>
          <p:cNvSpPr>
            <a:spLocks/>
          </p:cNvSpPr>
          <p:nvPr/>
        </p:nvSpPr>
        <p:spPr>
          <a:xfrm>
            <a:off x="4444399" y="2125769"/>
            <a:ext cx="336589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nesta</a:t>
            </a:r>
            <a:r>
              <a:rPr lang="en-US" sz="3600" dirty="0">
                <a:latin typeface="Calibri Light"/>
              </a:rPr>
              <a:t> </a:t>
            </a:r>
            <a:r>
              <a:rPr lang="en-US" sz="3600" dirty="0" err="1">
                <a:latin typeface="Calibri Light"/>
              </a:rPr>
              <a:t>imagem</a:t>
            </a:r>
            <a:r>
              <a:rPr lang="en-US" sz="3600" dirty="0">
                <a:latin typeface="Calibri Light"/>
              </a:rPr>
              <a:t>?</a:t>
            </a: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71</a:t>
            </a:fld>
            <a:endParaRPr lang="de-DE" altLang="de-DE">
              <a:latin typeface="Calibri Ligh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88409347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47">
            <a:extLst>
              <a:ext uri="{FF2B5EF4-FFF2-40B4-BE49-F238E27FC236}">
                <a16:creationId xmlns:a16="http://schemas.microsoft.com/office/drawing/2014/main" id="{B76D80BB-1027-EC69-B748-98458B8420A4}"/>
              </a:ext>
            </a:extLst>
          </p:cNvPr>
          <p:cNvSpPr>
            <a:spLocks/>
          </p:cNvSpPr>
          <p:nvPr/>
        </p:nvSpPr>
        <p:spPr>
          <a:xfrm>
            <a:off x="4448486" y="2121323"/>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nesta</a:t>
            </a:r>
            <a:r>
              <a:rPr lang="en-US" sz="3600" dirty="0">
                <a:latin typeface="Calibri Light"/>
              </a:rPr>
              <a:t> </a:t>
            </a:r>
            <a:r>
              <a:rPr lang="en-US" sz="3600" dirty="0" err="1">
                <a:latin typeface="Calibri Light"/>
              </a:rPr>
              <a:t>imagem</a:t>
            </a:r>
            <a:r>
              <a:rPr lang="en-US" sz="3600" dirty="0">
                <a:latin typeface="Calibri Light"/>
              </a:rPr>
              <a:t>?</a:t>
            </a: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72</a:t>
            </a:fld>
            <a:endParaRPr lang="de-DE" altLang="de-DE">
              <a:latin typeface="Calibri Ligh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00762664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48">
            <a:extLst>
              <a:ext uri="{FF2B5EF4-FFF2-40B4-BE49-F238E27FC236}">
                <a16:creationId xmlns:a16="http://schemas.microsoft.com/office/drawing/2014/main" id="{8B0E3BD1-4A83-8940-5DBB-CBD272F217E9}"/>
              </a:ext>
            </a:extLst>
          </p:cNvPr>
          <p:cNvSpPr>
            <a:spLocks/>
          </p:cNvSpPr>
          <p:nvPr/>
        </p:nvSpPr>
        <p:spPr>
          <a:xfrm>
            <a:off x="4445946" y="2135611"/>
            <a:ext cx="335736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nesta</a:t>
            </a:r>
            <a:r>
              <a:rPr lang="en-US" sz="3600" dirty="0">
                <a:latin typeface="Calibri Light"/>
              </a:rPr>
              <a:t> </a:t>
            </a:r>
            <a:r>
              <a:rPr lang="en-US" sz="3600" dirty="0" err="1">
                <a:latin typeface="Calibri Light"/>
              </a:rPr>
              <a:t>imagem</a:t>
            </a:r>
            <a:r>
              <a:rPr lang="en-US" sz="3600" dirty="0">
                <a:latin typeface="Calibri Light"/>
              </a:rPr>
              <a:t>?</a:t>
            </a: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73</a:t>
            </a:fld>
            <a:endParaRPr lang="de-DE" altLang="de-DE">
              <a:latin typeface="Calibri Ligh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07992709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9">
            <a:extLst>
              <a:ext uri="{FF2B5EF4-FFF2-40B4-BE49-F238E27FC236}">
                <a16:creationId xmlns:a16="http://schemas.microsoft.com/office/drawing/2014/main" id="{177242B3-9E21-3486-363F-FF1F04277741}"/>
              </a:ext>
            </a:extLst>
          </p:cNvPr>
          <p:cNvSpPr>
            <a:spLocks/>
          </p:cNvSpPr>
          <p:nvPr/>
        </p:nvSpPr>
        <p:spPr>
          <a:xfrm>
            <a:off x="4446898" y="2134975"/>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nesta</a:t>
            </a:r>
            <a:r>
              <a:rPr lang="en-US" sz="3600" dirty="0">
                <a:latin typeface="Calibri Light"/>
              </a:rPr>
              <a:t> </a:t>
            </a:r>
            <a:r>
              <a:rPr lang="en-US" sz="3600" dirty="0" err="1">
                <a:latin typeface="Calibri Light"/>
              </a:rPr>
              <a:t>imagem</a:t>
            </a:r>
            <a:r>
              <a:rPr lang="en-US" sz="3600" dirty="0">
                <a:latin typeface="Calibri Light"/>
              </a:rPr>
              <a:t>?</a:t>
            </a: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74</a:t>
            </a:fld>
            <a:endParaRPr lang="de-DE" altLang="de-DE">
              <a:latin typeface="Calibri Ligh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02821391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50">
            <a:extLst>
              <a:ext uri="{FF2B5EF4-FFF2-40B4-BE49-F238E27FC236}">
                <a16:creationId xmlns:a16="http://schemas.microsoft.com/office/drawing/2014/main" id="{D69BBA70-8583-4C89-C05C-7ACEEBB38A1E}"/>
              </a:ext>
            </a:extLst>
          </p:cNvPr>
          <p:cNvSpPr>
            <a:spLocks/>
          </p:cNvSpPr>
          <p:nvPr/>
        </p:nvSpPr>
        <p:spPr>
          <a:xfrm>
            <a:off x="4021678" y="1844744"/>
            <a:ext cx="4156265" cy="3744858"/>
          </a:xfrm>
          <a:prstGeom prst="rect">
            <a:avLst/>
          </a:prstGeom>
          <a:blipFill dpi="0" rotWithShape="1">
            <a:blip r:embed="rId3">
              <a:alphaModFix/>
            </a:blip>
            <a:srcRect/>
            <a:stretch>
              <a:fillRect t="-9814" b="-23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nesta</a:t>
            </a:r>
            <a:r>
              <a:rPr lang="en-US" sz="3600" dirty="0">
                <a:latin typeface="Calibri Light"/>
              </a:rPr>
              <a:t> </a:t>
            </a:r>
            <a:r>
              <a:rPr lang="en-US" sz="3600" dirty="0" err="1">
                <a:latin typeface="Calibri Light"/>
              </a:rPr>
              <a:t>imagem</a:t>
            </a:r>
            <a:r>
              <a:rPr lang="en-US" sz="3600" dirty="0">
                <a:latin typeface="Calibri Light"/>
              </a:rPr>
              <a:t>?</a:t>
            </a: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75</a:t>
            </a:fld>
            <a:endParaRPr lang="de-DE" altLang="de-DE">
              <a:latin typeface="Calibri Ligh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25416012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1F2C3-ECEC-9282-980F-64F8A6450C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081DE7-60D4-8CCE-187F-2181AC1B4B38}"/>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Imagem 6</a:t>
            </a:r>
            <a:endParaRPr lang="en-US" sz="3600" dirty="0">
              <a:latin typeface="Calibri Light"/>
            </a:endParaRPr>
          </a:p>
        </p:txBody>
      </p:sp>
      <p:sp>
        <p:nvSpPr>
          <p:cNvPr id="3" name="Footer Placeholder 2">
            <a:extLst>
              <a:ext uri="{FF2B5EF4-FFF2-40B4-BE49-F238E27FC236}">
                <a16:creationId xmlns:a16="http://schemas.microsoft.com/office/drawing/2014/main" id="{BA6E9B00-BC77-3358-5E7B-6FA04425AB9B}"/>
              </a:ext>
            </a:extLst>
          </p:cNvPr>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a:extLst>
              <a:ext uri="{FF2B5EF4-FFF2-40B4-BE49-F238E27FC236}">
                <a16:creationId xmlns:a16="http://schemas.microsoft.com/office/drawing/2014/main" id="{24E4414F-6FC7-E442-47AC-F745D9C7C7ED}"/>
              </a:ext>
            </a:extLst>
          </p:cNvPr>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76</a:t>
            </a:fld>
            <a:endParaRPr lang="de-DE" altLang="de-DE">
              <a:latin typeface="Calibri Light"/>
            </a:endParaRPr>
          </a:p>
        </p:txBody>
      </p:sp>
    </p:spTree>
    <p:extLst>
      <p:ext uri="{BB962C8B-B14F-4D97-AF65-F5344CB8AC3E}">
        <p14:creationId xmlns:p14="http://schemas.microsoft.com/office/powerpoint/2010/main" val="103072200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EB6D4-1BFE-7CA6-6B9C-E37AC458191D}"/>
            </a:ext>
          </a:extLst>
        </p:cNvPr>
        <p:cNvGrpSpPr/>
        <p:nvPr/>
      </p:nvGrpSpPr>
      <p:grpSpPr>
        <a:xfrm>
          <a:off x="0" y="0"/>
          <a:ext cx="0" cy="0"/>
          <a:chOff x="0" y="0"/>
          <a:chExt cx="0" cy="0"/>
        </a:xfrm>
      </p:grpSpPr>
      <p:sp>
        <p:nvSpPr>
          <p:cNvPr id="5" name="151">
            <a:extLst>
              <a:ext uri="{FF2B5EF4-FFF2-40B4-BE49-F238E27FC236}">
                <a16:creationId xmlns:a16="http://schemas.microsoft.com/office/drawing/2014/main" id="{2FE856A4-8287-67C5-CDCF-155B039B58AF}"/>
              </a:ext>
            </a:extLst>
          </p:cNvPr>
          <p:cNvSpPr>
            <a:spLocks/>
          </p:cNvSpPr>
          <p:nvPr/>
        </p:nvSpPr>
        <p:spPr>
          <a:xfrm>
            <a:off x="4473120"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CCF7D6D7-99EA-4522-B5AA-6099A39CD27C}"/>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nesta</a:t>
            </a:r>
            <a:r>
              <a:rPr lang="en-US" sz="3600" dirty="0">
                <a:latin typeface="Calibri Light"/>
              </a:rPr>
              <a:t> </a:t>
            </a:r>
            <a:r>
              <a:rPr lang="en-US" sz="3600" dirty="0" err="1">
                <a:latin typeface="Calibri Light"/>
              </a:rPr>
              <a:t>imagem</a:t>
            </a:r>
            <a:r>
              <a:rPr lang="en-US" sz="3600" dirty="0">
                <a:latin typeface="Calibri Light"/>
              </a:rPr>
              <a:t>?</a:t>
            </a:r>
          </a:p>
        </p:txBody>
      </p:sp>
      <p:sp>
        <p:nvSpPr>
          <p:cNvPr id="3" name="Footer Placeholder 2">
            <a:extLst>
              <a:ext uri="{FF2B5EF4-FFF2-40B4-BE49-F238E27FC236}">
                <a16:creationId xmlns:a16="http://schemas.microsoft.com/office/drawing/2014/main" id="{280DECC4-04DB-94FF-D802-4A53EF13D927}"/>
              </a:ext>
            </a:extLst>
          </p:cNvPr>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a:extLst>
              <a:ext uri="{FF2B5EF4-FFF2-40B4-BE49-F238E27FC236}">
                <a16:creationId xmlns:a16="http://schemas.microsoft.com/office/drawing/2014/main" id="{BFD5D664-1E18-0C38-BF6A-A3E020ECDA9E}"/>
              </a:ext>
            </a:extLst>
          </p:cNvPr>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77</a:t>
            </a:fld>
            <a:endParaRPr lang="de-DE" altLang="de-DE">
              <a:latin typeface="Calibri Light"/>
            </a:endParaRPr>
          </a:p>
        </p:txBody>
      </p:sp>
      <p:sp>
        <p:nvSpPr>
          <p:cNvPr id="15" name="Text Box 9">
            <a:extLst>
              <a:ext uri="{FF2B5EF4-FFF2-40B4-BE49-F238E27FC236}">
                <a16:creationId xmlns:a16="http://schemas.microsoft.com/office/drawing/2014/main" id="{864703E6-43CE-BC50-BC98-FC4C51D7B292}"/>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85614180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1ABCF-A044-7AFE-32BB-D3A23792BC53}"/>
            </a:ext>
          </a:extLst>
        </p:cNvPr>
        <p:cNvGrpSpPr/>
        <p:nvPr/>
      </p:nvGrpSpPr>
      <p:grpSpPr>
        <a:xfrm>
          <a:off x="0" y="0"/>
          <a:ext cx="0" cy="0"/>
          <a:chOff x="0" y="0"/>
          <a:chExt cx="0" cy="0"/>
        </a:xfrm>
      </p:grpSpPr>
      <p:sp>
        <p:nvSpPr>
          <p:cNvPr id="5" name="152">
            <a:extLst>
              <a:ext uri="{FF2B5EF4-FFF2-40B4-BE49-F238E27FC236}">
                <a16:creationId xmlns:a16="http://schemas.microsoft.com/office/drawing/2014/main" id="{AAEFF5DB-73A3-D9F1-0D85-6F6F2813797B}"/>
              </a:ext>
            </a:extLst>
          </p:cNvPr>
          <p:cNvSpPr>
            <a:spLocks/>
          </p:cNvSpPr>
          <p:nvPr/>
        </p:nvSpPr>
        <p:spPr>
          <a:xfrm>
            <a:off x="4472591" y="2387988"/>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DE4EF2E9-0EAD-40D6-74F6-9A6EF8278D7C}"/>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nesta</a:t>
            </a:r>
            <a:r>
              <a:rPr lang="en-US" sz="3600" dirty="0">
                <a:latin typeface="Calibri Light"/>
              </a:rPr>
              <a:t> </a:t>
            </a:r>
            <a:r>
              <a:rPr lang="en-US" sz="3600" dirty="0" err="1">
                <a:latin typeface="Calibri Light"/>
              </a:rPr>
              <a:t>imagem</a:t>
            </a:r>
            <a:r>
              <a:rPr lang="en-US" sz="3600" dirty="0">
                <a:latin typeface="Calibri Light"/>
              </a:rPr>
              <a:t>?</a:t>
            </a:r>
          </a:p>
        </p:txBody>
      </p:sp>
      <p:sp>
        <p:nvSpPr>
          <p:cNvPr id="3" name="Footer Placeholder 2">
            <a:extLst>
              <a:ext uri="{FF2B5EF4-FFF2-40B4-BE49-F238E27FC236}">
                <a16:creationId xmlns:a16="http://schemas.microsoft.com/office/drawing/2014/main" id="{3FA1BB7F-1240-A418-832E-A07C1A57F88F}"/>
              </a:ext>
            </a:extLst>
          </p:cNvPr>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a:extLst>
              <a:ext uri="{FF2B5EF4-FFF2-40B4-BE49-F238E27FC236}">
                <a16:creationId xmlns:a16="http://schemas.microsoft.com/office/drawing/2014/main" id="{EDB1E74B-9729-FFE7-09AE-BFA7672B5A78}"/>
              </a:ext>
            </a:extLst>
          </p:cNvPr>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78</a:t>
            </a:fld>
            <a:endParaRPr lang="de-DE" altLang="de-DE">
              <a:latin typeface="Calibri Light"/>
            </a:endParaRPr>
          </a:p>
        </p:txBody>
      </p:sp>
      <p:sp>
        <p:nvSpPr>
          <p:cNvPr id="15" name="Text Box 9">
            <a:extLst>
              <a:ext uri="{FF2B5EF4-FFF2-40B4-BE49-F238E27FC236}">
                <a16:creationId xmlns:a16="http://schemas.microsoft.com/office/drawing/2014/main" id="{507B5667-01A3-8C8D-A8FF-D060DC266C7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71335638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E05D1-D501-BA33-31A0-E39306E0C45F}"/>
            </a:ext>
          </a:extLst>
        </p:cNvPr>
        <p:cNvGrpSpPr/>
        <p:nvPr/>
      </p:nvGrpSpPr>
      <p:grpSpPr>
        <a:xfrm>
          <a:off x="0" y="0"/>
          <a:ext cx="0" cy="0"/>
          <a:chOff x="0" y="0"/>
          <a:chExt cx="0" cy="0"/>
        </a:xfrm>
      </p:grpSpPr>
      <p:sp>
        <p:nvSpPr>
          <p:cNvPr id="5" name="153">
            <a:extLst>
              <a:ext uri="{FF2B5EF4-FFF2-40B4-BE49-F238E27FC236}">
                <a16:creationId xmlns:a16="http://schemas.microsoft.com/office/drawing/2014/main" id="{3A3AAC64-49CB-DB6E-293C-0B85783CC85D}"/>
              </a:ext>
            </a:extLst>
          </p:cNvPr>
          <p:cNvSpPr>
            <a:spLocks/>
          </p:cNvSpPr>
          <p:nvPr/>
        </p:nvSpPr>
        <p:spPr>
          <a:xfrm>
            <a:off x="4471532" y="2392358"/>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5955CFF5-7FBF-FA77-0719-AED40C3FEC7A}"/>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nesta</a:t>
            </a:r>
            <a:r>
              <a:rPr lang="en-US" sz="3600" dirty="0">
                <a:latin typeface="Calibri Light"/>
              </a:rPr>
              <a:t> </a:t>
            </a:r>
            <a:r>
              <a:rPr lang="en-US" sz="3600" dirty="0" err="1">
                <a:latin typeface="Calibri Light"/>
              </a:rPr>
              <a:t>imagem</a:t>
            </a:r>
            <a:r>
              <a:rPr lang="en-US" sz="3600" dirty="0">
                <a:latin typeface="Calibri Light"/>
              </a:rPr>
              <a:t>?</a:t>
            </a:r>
          </a:p>
        </p:txBody>
      </p:sp>
      <p:sp>
        <p:nvSpPr>
          <p:cNvPr id="3" name="Footer Placeholder 2">
            <a:extLst>
              <a:ext uri="{FF2B5EF4-FFF2-40B4-BE49-F238E27FC236}">
                <a16:creationId xmlns:a16="http://schemas.microsoft.com/office/drawing/2014/main" id="{EFC2492E-7295-0C76-761B-41C5C96A63DE}"/>
              </a:ext>
            </a:extLst>
          </p:cNvPr>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a:extLst>
              <a:ext uri="{FF2B5EF4-FFF2-40B4-BE49-F238E27FC236}">
                <a16:creationId xmlns:a16="http://schemas.microsoft.com/office/drawing/2014/main" id="{241E1D4D-0434-F4A7-887A-BD4CFE3961CB}"/>
              </a:ext>
            </a:extLst>
          </p:cNvPr>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79</a:t>
            </a:fld>
            <a:endParaRPr lang="de-DE" altLang="de-DE">
              <a:latin typeface="Calibri Light"/>
            </a:endParaRPr>
          </a:p>
        </p:txBody>
      </p:sp>
      <p:sp>
        <p:nvSpPr>
          <p:cNvPr id="15" name="Text Box 9">
            <a:extLst>
              <a:ext uri="{FF2B5EF4-FFF2-40B4-BE49-F238E27FC236}">
                <a16:creationId xmlns:a16="http://schemas.microsoft.com/office/drawing/2014/main" id="{775A3C59-E5E6-B73A-A251-24E882270386}"/>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83518082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94ABB-8FAE-A478-96AA-21D5DB5A87BE}"/>
            </a:ext>
          </a:extLst>
        </p:cNvPr>
        <p:cNvGrpSpPr/>
        <p:nvPr/>
      </p:nvGrpSpPr>
      <p:grpSpPr>
        <a:xfrm>
          <a:off x="0" y="0"/>
          <a:ext cx="0" cy="0"/>
          <a:chOff x="0" y="0"/>
          <a:chExt cx="0" cy="0"/>
        </a:xfrm>
      </p:grpSpPr>
      <p:sp>
        <p:nvSpPr>
          <p:cNvPr id="5" name="154">
            <a:extLst>
              <a:ext uri="{FF2B5EF4-FFF2-40B4-BE49-F238E27FC236}">
                <a16:creationId xmlns:a16="http://schemas.microsoft.com/office/drawing/2014/main" id="{2D2EA9F0-C52E-5F72-57D2-7E7F6E0C1692}"/>
              </a:ext>
            </a:extLst>
          </p:cNvPr>
          <p:cNvSpPr>
            <a:spLocks/>
          </p:cNvSpPr>
          <p:nvPr/>
        </p:nvSpPr>
        <p:spPr>
          <a:xfrm>
            <a:off x="4472484" y="2392358"/>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1FF3714-B191-8E47-E6D1-F2B439C7A3F2}"/>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nesta</a:t>
            </a:r>
            <a:r>
              <a:rPr lang="en-US" sz="3600" dirty="0">
                <a:latin typeface="Calibri Light"/>
              </a:rPr>
              <a:t> </a:t>
            </a:r>
            <a:r>
              <a:rPr lang="en-US" sz="3600" dirty="0" err="1">
                <a:latin typeface="Calibri Light"/>
              </a:rPr>
              <a:t>imagem</a:t>
            </a:r>
            <a:r>
              <a:rPr lang="en-US" sz="3600" dirty="0">
                <a:latin typeface="Calibri Light"/>
              </a:rPr>
              <a:t>?</a:t>
            </a:r>
          </a:p>
        </p:txBody>
      </p:sp>
      <p:sp>
        <p:nvSpPr>
          <p:cNvPr id="3" name="Footer Placeholder 2">
            <a:extLst>
              <a:ext uri="{FF2B5EF4-FFF2-40B4-BE49-F238E27FC236}">
                <a16:creationId xmlns:a16="http://schemas.microsoft.com/office/drawing/2014/main" id="{E2EB8244-15D7-9A76-03AF-DD1A84ACEF93}"/>
              </a:ext>
            </a:extLst>
          </p:cNvPr>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a:extLst>
              <a:ext uri="{FF2B5EF4-FFF2-40B4-BE49-F238E27FC236}">
                <a16:creationId xmlns:a16="http://schemas.microsoft.com/office/drawing/2014/main" id="{4436E01A-3CC7-7E20-A65E-7200B84AA483}"/>
              </a:ext>
            </a:extLst>
          </p:cNvPr>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80</a:t>
            </a:fld>
            <a:endParaRPr lang="de-DE" altLang="de-DE">
              <a:latin typeface="Calibri Light"/>
            </a:endParaRPr>
          </a:p>
        </p:txBody>
      </p:sp>
      <p:sp>
        <p:nvSpPr>
          <p:cNvPr id="15" name="Text Box 9">
            <a:extLst>
              <a:ext uri="{FF2B5EF4-FFF2-40B4-BE49-F238E27FC236}">
                <a16:creationId xmlns:a16="http://schemas.microsoft.com/office/drawing/2014/main" id="{664E4066-A596-9259-5374-D99CD064DCBC}"/>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98839041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357A8-C53C-355E-25D9-3D03D7DAA216}"/>
            </a:ext>
          </a:extLst>
        </p:cNvPr>
        <p:cNvGrpSpPr/>
        <p:nvPr/>
      </p:nvGrpSpPr>
      <p:grpSpPr>
        <a:xfrm>
          <a:off x="0" y="0"/>
          <a:ext cx="0" cy="0"/>
          <a:chOff x="0" y="0"/>
          <a:chExt cx="0" cy="0"/>
        </a:xfrm>
      </p:grpSpPr>
      <p:sp>
        <p:nvSpPr>
          <p:cNvPr id="5" name="155">
            <a:extLst>
              <a:ext uri="{FF2B5EF4-FFF2-40B4-BE49-F238E27FC236}">
                <a16:creationId xmlns:a16="http://schemas.microsoft.com/office/drawing/2014/main" id="{A01CC345-6939-3278-46B8-9C764555963E}"/>
              </a:ext>
            </a:extLst>
          </p:cNvPr>
          <p:cNvSpPr>
            <a:spLocks/>
          </p:cNvSpPr>
          <p:nvPr/>
        </p:nvSpPr>
        <p:spPr>
          <a:xfrm>
            <a:off x="4473875"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608A6E3E-3C8D-A1C3-40B4-B77B2D5E4942}"/>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nesta</a:t>
            </a:r>
            <a:r>
              <a:rPr lang="en-US" sz="3600" dirty="0">
                <a:latin typeface="Calibri Light"/>
              </a:rPr>
              <a:t> </a:t>
            </a:r>
            <a:r>
              <a:rPr lang="en-US" sz="3600" dirty="0" err="1">
                <a:latin typeface="Calibri Light"/>
              </a:rPr>
              <a:t>imagem</a:t>
            </a:r>
            <a:r>
              <a:rPr lang="en-US" sz="3600" dirty="0">
                <a:latin typeface="Calibri Light"/>
              </a:rPr>
              <a:t>?</a:t>
            </a:r>
          </a:p>
        </p:txBody>
      </p:sp>
      <p:sp>
        <p:nvSpPr>
          <p:cNvPr id="3" name="Footer Placeholder 2">
            <a:extLst>
              <a:ext uri="{FF2B5EF4-FFF2-40B4-BE49-F238E27FC236}">
                <a16:creationId xmlns:a16="http://schemas.microsoft.com/office/drawing/2014/main" id="{A5B3B755-C45D-72EA-0451-ABFB2AC91691}"/>
              </a:ext>
            </a:extLst>
          </p:cNvPr>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a:extLst>
              <a:ext uri="{FF2B5EF4-FFF2-40B4-BE49-F238E27FC236}">
                <a16:creationId xmlns:a16="http://schemas.microsoft.com/office/drawing/2014/main" id="{6B4027F5-04EB-5207-34BF-823B586B8B2B}"/>
              </a:ext>
            </a:extLst>
          </p:cNvPr>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81</a:t>
            </a:fld>
            <a:endParaRPr lang="de-DE" altLang="de-DE">
              <a:latin typeface="Calibri Light"/>
            </a:endParaRPr>
          </a:p>
        </p:txBody>
      </p:sp>
      <p:sp>
        <p:nvSpPr>
          <p:cNvPr id="15" name="Text Box 9">
            <a:extLst>
              <a:ext uri="{FF2B5EF4-FFF2-40B4-BE49-F238E27FC236}">
                <a16:creationId xmlns:a16="http://schemas.microsoft.com/office/drawing/2014/main" id="{46D56440-F2BD-106B-79CA-D99A2E09ADE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54352166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191C8-CCD1-3BB3-96F0-200AC0196E60}"/>
            </a:ext>
          </a:extLst>
        </p:cNvPr>
        <p:cNvGrpSpPr/>
        <p:nvPr/>
      </p:nvGrpSpPr>
      <p:grpSpPr>
        <a:xfrm>
          <a:off x="0" y="0"/>
          <a:ext cx="0" cy="0"/>
          <a:chOff x="0" y="0"/>
          <a:chExt cx="0" cy="0"/>
        </a:xfrm>
      </p:grpSpPr>
      <p:sp>
        <p:nvSpPr>
          <p:cNvPr id="5" name="156">
            <a:extLst>
              <a:ext uri="{FF2B5EF4-FFF2-40B4-BE49-F238E27FC236}">
                <a16:creationId xmlns:a16="http://schemas.microsoft.com/office/drawing/2014/main" id="{FDF40315-1233-D9DC-C09C-C12CD417C3F8}"/>
              </a:ext>
            </a:extLst>
          </p:cNvPr>
          <p:cNvSpPr>
            <a:spLocks/>
          </p:cNvSpPr>
          <p:nvPr/>
        </p:nvSpPr>
        <p:spPr>
          <a:xfrm>
            <a:off x="4475463"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386474A3-6965-8D2F-2307-59CADAE3C4A4}"/>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nesta</a:t>
            </a:r>
            <a:r>
              <a:rPr lang="en-US" sz="3600" dirty="0">
                <a:latin typeface="Calibri Light"/>
              </a:rPr>
              <a:t> </a:t>
            </a:r>
            <a:r>
              <a:rPr lang="en-US" sz="3600" dirty="0" err="1">
                <a:latin typeface="Calibri Light"/>
              </a:rPr>
              <a:t>imagem</a:t>
            </a:r>
            <a:r>
              <a:rPr lang="en-US" sz="3600" dirty="0">
                <a:latin typeface="Calibri Light"/>
              </a:rPr>
              <a:t>?</a:t>
            </a:r>
          </a:p>
        </p:txBody>
      </p:sp>
      <p:sp>
        <p:nvSpPr>
          <p:cNvPr id="3" name="Footer Placeholder 2">
            <a:extLst>
              <a:ext uri="{FF2B5EF4-FFF2-40B4-BE49-F238E27FC236}">
                <a16:creationId xmlns:a16="http://schemas.microsoft.com/office/drawing/2014/main" id="{DB15701C-860E-61D2-7BBB-41B4389E3BA8}"/>
              </a:ext>
            </a:extLst>
          </p:cNvPr>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a:extLst>
              <a:ext uri="{FF2B5EF4-FFF2-40B4-BE49-F238E27FC236}">
                <a16:creationId xmlns:a16="http://schemas.microsoft.com/office/drawing/2014/main" id="{4B1D15F6-5522-D684-2BFF-FD9E41E27675}"/>
              </a:ext>
            </a:extLst>
          </p:cNvPr>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82</a:t>
            </a:fld>
            <a:endParaRPr lang="de-DE" altLang="de-DE">
              <a:latin typeface="Calibri Light"/>
            </a:endParaRPr>
          </a:p>
        </p:txBody>
      </p:sp>
      <p:sp>
        <p:nvSpPr>
          <p:cNvPr id="15" name="Text Box 9">
            <a:extLst>
              <a:ext uri="{FF2B5EF4-FFF2-40B4-BE49-F238E27FC236}">
                <a16:creationId xmlns:a16="http://schemas.microsoft.com/office/drawing/2014/main" id="{25B49B91-CB24-A34A-E914-D2248E56B7B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00782074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5C1E6-507B-AE61-AC23-4532B28BA49C}"/>
            </a:ext>
          </a:extLst>
        </p:cNvPr>
        <p:cNvGrpSpPr/>
        <p:nvPr/>
      </p:nvGrpSpPr>
      <p:grpSpPr>
        <a:xfrm>
          <a:off x="0" y="0"/>
          <a:ext cx="0" cy="0"/>
          <a:chOff x="0" y="0"/>
          <a:chExt cx="0" cy="0"/>
        </a:xfrm>
      </p:grpSpPr>
      <p:sp>
        <p:nvSpPr>
          <p:cNvPr id="5" name="157">
            <a:extLst>
              <a:ext uri="{FF2B5EF4-FFF2-40B4-BE49-F238E27FC236}">
                <a16:creationId xmlns:a16="http://schemas.microsoft.com/office/drawing/2014/main" id="{FB868B49-8619-50E1-ABBD-B886B46AA8D8}"/>
              </a:ext>
            </a:extLst>
          </p:cNvPr>
          <p:cNvSpPr>
            <a:spLocks/>
          </p:cNvSpPr>
          <p:nvPr/>
        </p:nvSpPr>
        <p:spPr>
          <a:xfrm>
            <a:off x="4472484" y="2388940"/>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2EE87425-D009-2CB0-5B4A-160DB192748F}"/>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nesta</a:t>
            </a:r>
            <a:r>
              <a:rPr lang="en-US" sz="3600" dirty="0">
                <a:latin typeface="Calibri Light"/>
              </a:rPr>
              <a:t> </a:t>
            </a:r>
            <a:r>
              <a:rPr lang="en-US" sz="3600" dirty="0" err="1">
                <a:latin typeface="Calibri Light"/>
              </a:rPr>
              <a:t>imagem</a:t>
            </a:r>
            <a:r>
              <a:rPr lang="en-US" sz="3600" dirty="0">
                <a:latin typeface="Calibri Light"/>
              </a:rPr>
              <a:t>?</a:t>
            </a:r>
          </a:p>
        </p:txBody>
      </p:sp>
      <p:sp>
        <p:nvSpPr>
          <p:cNvPr id="3" name="Footer Placeholder 2">
            <a:extLst>
              <a:ext uri="{FF2B5EF4-FFF2-40B4-BE49-F238E27FC236}">
                <a16:creationId xmlns:a16="http://schemas.microsoft.com/office/drawing/2014/main" id="{47E9A310-4581-3253-DAC1-64087BAFF61A}"/>
              </a:ext>
            </a:extLst>
          </p:cNvPr>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a:extLst>
              <a:ext uri="{FF2B5EF4-FFF2-40B4-BE49-F238E27FC236}">
                <a16:creationId xmlns:a16="http://schemas.microsoft.com/office/drawing/2014/main" id="{4B37824D-BCC8-C79C-3B60-7C8F69CD8C4D}"/>
              </a:ext>
            </a:extLst>
          </p:cNvPr>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83</a:t>
            </a:fld>
            <a:endParaRPr lang="de-DE" altLang="de-DE">
              <a:latin typeface="Calibri Light"/>
            </a:endParaRPr>
          </a:p>
        </p:txBody>
      </p:sp>
      <p:sp>
        <p:nvSpPr>
          <p:cNvPr id="15" name="Text Box 9">
            <a:extLst>
              <a:ext uri="{FF2B5EF4-FFF2-40B4-BE49-F238E27FC236}">
                <a16:creationId xmlns:a16="http://schemas.microsoft.com/office/drawing/2014/main" id="{B4A05A99-7F66-73BF-B797-8C7C0B277B1B}"/>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01977580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48FF5E-5037-F8FC-EEE1-1B0C11A888AE}"/>
            </a:ext>
          </a:extLst>
        </p:cNvPr>
        <p:cNvGrpSpPr/>
        <p:nvPr/>
      </p:nvGrpSpPr>
      <p:grpSpPr>
        <a:xfrm>
          <a:off x="0" y="0"/>
          <a:ext cx="0" cy="0"/>
          <a:chOff x="0" y="0"/>
          <a:chExt cx="0" cy="0"/>
        </a:xfrm>
      </p:grpSpPr>
      <p:sp>
        <p:nvSpPr>
          <p:cNvPr id="5" name="158">
            <a:extLst>
              <a:ext uri="{FF2B5EF4-FFF2-40B4-BE49-F238E27FC236}">
                <a16:creationId xmlns:a16="http://schemas.microsoft.com/office/drawing/2014/main" id="{737F662B-E0F4-7A7F-DE8C-65F6779FEF4D}"/>
              </a:ext>
            </a:extLst>
          </p:cNvPr>
          <p:cNvSpPr>
            <a:spLocks/>
          </p:cNvSpPr>
          <p:nvPr/>
        </p:nvSpPr>
        <p:spPr>
          <a:xfrm>
            <a:off x="4469753" y="2385680"/>
            <a:ext cx="3247200" cy="26661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BD189250-3FAC-FB29-0A7D-AF68DE340427}"/>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nesta</a:t>
            </a:r>
            <a:r>
              <a:rPr lang="en-US" sz="3600" dirty="0">
                <a:latin typeface="Calibri Light"/>
              </a:rPr>
              <a:t> </a:t>
            </a:r>
            <a:r>
              <a:rPr lang="en-US" sz="3600" dirty="0" err="1">
                <a:latin typeface="Calibri Light"/>
              </a:rPr>
              <a:t>imagem</a:t>
            </a:r>
            <a:r>
              <a:rPr lang="en-US" sz="3600" dirty="0">
                <a:latin typeface="Calibri Light"/>
              </a:rPr>
              <a:t>?</a:t>
            </a:r>
          </a:p>
        </p:txBody>
      </p:sp>
      <p:sp>
        <p:nvSpPr>
          <p:cNvPr id="3" name="Footer Placeholder 2">
            <a:extLst>
              <a:ext uri="{FF2B5EF4-FFF2-40B4-BE49-F238E27FC236}">
                <a16:creationId xmlns:a16="http://schemas.microsoft.com/office/drawing/2014/main" id="{76923FFD-8320-822E-16C2-780A6F7DB149}"/>
              </a:ext>
            </a:extLst>
          </p:cNvPr>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a:extLst>
              <a:ext uri="{FF2B5EF4-FFF2-40B4-BE49-F238E27FC236}">
                <a16:creationId xmlns:a16="http://schemas.microsoft.com/office/drawing/2014/main" id="{308847E4-A987-C9E3-6F02-7854502A0E38}"/>
              </a:ext>
            </a:extLst>
          </p:cNvPr>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84</a:t>
            </a:fld>
            <a:endParaRPr lang="de-DE" altLang="de-DE">
              <a:latin typeface="Calibri Light"/>
            </a:endParaRPr>
          </a:p>
        </p:txBody>
      </p:sp>
      <p:sp>
        <p:nvSpPr>
          <p:cNvPr id="15" name="Text Box 9">
            <a:extLst>
              <a:ext uri="{FF2B5EF4-FFF2-40B4-BE49-F238E27FC236}">
                <a16:creationId xmlns:a16="http://schemas.microsoft.com/office/drawing/2014/main" id="{A2165BDA-F9B7-A210-084D-03F0CA42B968}"/>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14807164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Imagem 7</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85</a:t>
            </a:fld>
            <a:endParaRPr lang="de-DE" altLang="de-DE">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59">
            <a:extLst>
              <a:ext uri="{FF2B5EF4-FFF2-40B4-BE49-F238E27FC236}">
                <a16:creationId xmlns:a16="http://schemas.microsoft.com/office/drawing/2014/main" id="{35B00E76-DD69-8A13-AEF5-4F2B19B856F8}"/>
              </a:ext>
            </a:extLst>
          </p:cNvPr>
          <p:cNvSpPr>
            <a:spLocks/>
          </p:cNvSpPr>
          <p:nvPr/>
        </p:nvSpPr>
        <p:spPr>
          <a:xfrm>
            <a:off x="4999531" y="2111343"/>
            <a:ext cx="2621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nesta</a:t>
            </a:r>
            <a:r>
              <a:rPr lang="en-US" sz="3600" dirty="0">
                <a:latin typeface="Calibri Light"/>
              </a:rPr>
              <a:t> </a:t>
            </a:r>
            <a:r>
              <a:rPr lang="en-US" sz="3600" dirty="0" err="1">
                <a:latin typeface="Calibri Light"/>
              </a:rPr>
              <a:t>imagem</a:t>
            </a:r>
            <a:r>
              <a:rPr lang="en-US" sz="3600" dirty="0">
                <a:latin typeface="Calibri Light"/>
              </a:rPr>
              <a:t>?</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batata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sol</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peixe</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barata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antena</a:t>
            </a:r>
            <a:r>
              <a:rPr lang="de-DE" altLang="de-DE" sz="2000" dirty="0">
                <a:solidFill>
                  <a:srgbClr val="333333"/>
                </a:solidFill>
                <a:latin typeface="Calibri Light"/>
              </a:rPr>
              <a:t> de TV</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homem</a:t>
            </a:r>
            <a:r>
              <a:rPr lang="de-DE" altLang="de-DE" sz="2000" dirty="0">
                <a:solidFill>
                  <a:srgbClr val="333333"/>
                </a:solidFill>
                <a:latin typeface="Calibri Light"/>
              </a:rPr>
              <a:t> </a:t>
            </a:r>
            <a:r>
              <a:rPr lang="de-DE" altLang="de-DE" sz="2000" dirty="0" err="1">
                <a:solidFill>
                  <a:srgbClr val="333333"/>
                </a:solidFill>
                <a:latin typeface="Calibri Light"/>
              </a:rPr>
              <a:t>obeso</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OVNI</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aranha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árvore</a:t>
            </a:r>
            <a:endParaRPr lang="de-DE" alt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86</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60">
            <a:extLst>
              <a:ext uri="{FF2B5EF4-FFF2-40B4-BE49-F238E27FC236}">
                <a16:creationId xmlns:a16="http://schemas.microsoft.com/office/drawing/2014/main" id="{7D1AD121-68DF-0CC7-A155-13D3AFB505F9}"/>
              </a:ext>
            </a:extLst>
          </p:cNvPr>
          <p:cNvSpPr>
            <a:spLocks/>
          </p:cNvSpPr>
          <p:nvPr/>
        </p:nvSpPr>
        <p:spPr>
          <a:xfrm>
            <a:off x="4999531" y="2116741"/>
            <a:ext cx="2621404"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nesta</a:t>
            </a:r>
            <a:r>
              <a:rPr lang="en-US" sz="3600" dirty="0">
                <a:latin typeface="Calibri Light"/>
              </a:rPr>
              <a:t> </a:t>
            </a:r>
            <a:r>
              <a:rPr lang="en-US" sz="3600" dirty="0" err="1">
                <a:latin typeface="Calibri Light"/>
              </a:rPr>
              <a:t>imagem</a:t>
            </a:r>
            <a:r>
              <a:rPr lang="en-US" sz="3600" dirty="0">
                <a:latin typeface="Calibri Light"/>
              </a:rPr>
              <a:t>?</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batata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sol</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peixe</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barata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antena</a:t>
            </a:r>
            <a:r>
              <a:rPr lang="de-DE" altLang="de-DE" sz="2000" dirty="0">
                <a:solidFill>
                  <a:srgbClr val="333333"/>
                </a:solidFill>
                <a:latin typeface="Calibri Light"/>
              </a:rPr>
              <a:t> de TV</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homem</a:t>
            </a:r>
            <a:r>
              <a:rPr lang="de-DE" altLang="de-DE" sz="2000" dirty="0">
                <a:solidFill>
                  <a:srgbClr val="333333"/>
                </a:solidFill>
                <a:latin typeface="Calibri Light"/>
              </a:rPr>
              <a:t> </a:t>
            </a:r>
            <a:r>
              <a:rPr lang="de-DE" altLang="de-DE" sz="2000" dirty="0" err="1">
                <a:solidFill>
                  <a:srgbClr val="333333"/>
                </a:solidFill>
                <a:latin typeface="Calibri Light"/>
              </a:rPr>
              <a:t>obeso</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OVNI</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aranha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árvore</a:t>
            </a:r>
            <a:endParaRPr lang="de-DE" alt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87</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80385294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61">
            <a:extLst>
              <a:ext uri="{FF2B5EF4-FFF2-40B4-BE49-F238E27FC236}">
                <a16:creationId xmlns:a16="http://schemas.microsoft.com/office/drawing/2014/main" id="{632E0571-700E-47E1-51A7-7103A11D4153}"/>
              </a:ext>
            </a:extLst>
          </p:cNvPr>
          <p:cNvSpPr>
            <a:spLocks/>
          </p:cNvSpPr>
          <p:nvPr/>
        </p:nvSpPr>
        <p:spPr>
          <a:xfrm>
            <a:off x="4997943" y="2116741"/>
            <a:ext cx="2621404"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nesta</a:t>
            </a:r>
            <a:r>
              <a:rPr lang="en-US" sz="3600" dirty="0">
                <a:latin typeface="Calibri Light"/>
              </a:rPr>
              <a:t> </a:t>
            </a:r>
            <a:r>
              <a:rPr lang="en-US" sz="3600" dirty="0" err="1">
                <a:latin typeface="Calibri Light"/>
              </a:rPr>
              <a:t>imagem</a:t>
            </a:r>
            <a:r>
              <a:rPr lang="en-US" sz="3600" dirty="0">
                <a:latin typeface="Calibri Light"/>
              </a:rPr>
              <a:t>?</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batata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sol</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peixe</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barata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antena</a:t>
            </a:r>
            <a:r>
              <a:rPr lang="de-DE" altLang="de-DE" sz="2000" dirty="0">
                <a:solidFill>
                  <a:srgbClr val="333333"/>
                </a:solidFill>
                <a:latin typeface="Calibri Light"/>
              </a:rPr>
              <a:t> de TV</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homem</a:t>
            </a:r>
            <a:r>
              <a:rPr lang="de-DE" altLang="de-DE" sz="2000" dirty="0">
                <a:solidFill>
                  <a:srgbClr val="333333"/>
                </a:solidFill>
                <a:latin typeface="Calibri Light"/>
              </a:rPr>
              <a:t> </a:t>
            </a:r>
            <a:r>
              <a:rPr lang="de-DE" altLang="de-DE" sz="2000" dirty="0" err="1">
                <a:solidFill>
                  <a:srgbClr val="333333"/>
                </a:solidFill>
                <a:latin typeface="Calibri Light"/>
              </a:rPr>
              <a:t>obeso</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OVNI</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aranha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árvore</a:t>
            </a:r>
            <a:endParaRPr lang="de-DE" alt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88</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88850169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62">
            <a:extLst>
              <a:ext uri="{FF2B5EF4-FFF2-40B4-BE49-F238E27FC236}">
                <a16:creationId xmlns:a16="http://schemas.microsoft.com/office/drawing/2014/main" id="{2DBFE10A-0772-7C7E-A1E2-EC7A0EE1F293}"/>
              </a:ext>
            </a:extLst>
          </p:cNvPr>
          <p:cNvSpPr>
            <a:spLocks/>
          </p:cNvSpPr>
          <p:nvPr/>
        </p:nvSpPr>
        <p:spPr>
          <a:xfrm>
            <a:off x="5008039" y="2116741"/>
            <a:ext cx="2612896"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nesta</a:t>
            </a:r>
            <a:r>
              <a:rPr lang="en-US" sz="3600" dirty="0">
                <a:latin typeface="Calibri Light"/>
              </a:rPr>
              <a:t> </a:t>
            </a:r>
            <a:r>
              <a:rPr lang="en-US" sz="3600" dirty="0" err="1">
                <a:latin typeface="Calibri Light"/>
              </a:rPr>
              <a:t>imagem</a:t>
            </a:r>
            <a:r>
              <a:rPr lang="en-US" sz="3600" dirty="0">
                <a:latin typeface="Calibri Light"/>
              </a:rPr>
              <a:t>?</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batata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sol</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peixe</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barata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antena</a:t>
            </a:r>
            <a:r>
              <a:rPr lang="de-DE" altLang="de-DE" sz="2000" dirty="0">
                <a:solidFill>
                  <a:srgbClr val="333333"/>
                </a:solidFill>
                <a:latin typeface="Calibri Light"/>
              </a:rPr>
              <a:t> de TV</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homem</a:t>
            </a:r>
            <a:r>
              <a:rPr lang="de-DE" altLang="de-DE" sz="2000" dirty="0">
                <a:solidFill>
                  <a:srgbClr val="333333"/>
                </a:solidFill>
                <a:latin typeface="Calibri Light"/>
              </a:rPr>
              <a:t> </a:t>
            </a:r>
            <a:r>
              <a:rPr lang="de-DE" altLang="de-DE" sz="2000" dirty="0" err="1">
                <a:solidFill>
                  <a:srgbClr val="333333"/>
                </a:solidFill>
                <a:latin typeface="Calibri Light"/>
              </a:rPr>
              <a:t>obeso</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OVNI</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aranha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árvore</a:t>
            </a:r>
            <a:endParaRPr lang="de-DE" alt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89</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03966933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63">
            <a:extLst>
              <a:ext uri="{FF2B5EF4-FFF2-40B4-BE49-F238E27FC236}">
                <a16:creationId xmlns:a16="http://schemas.microsoft.com/office/drawing/2014/main" id="{5ECF312C-8401-C7BF-23DC-160EA2ED8CBF}"/>
              </a:ext>
            </a:extLst>
          </p:cNvPr>
          <p:cNvSpPr>
            <a:spLocks/>
          </p:cNvSpPr>
          <p:nvPr/>
        </p:nvSpPr>
        <p:spPr>
          <a:xfrm>
            <a:off x="5008809" y="2119782"/>
            <a:ext cx="261289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nesta</a:t>
            </a:r>
            <a:r>
              <a:rPr lang="en-US" sz="3600" dirty="0">
                <a:latin typeface="Calibri Light"/>
              </a:rPr>
              <a:t> </a:t>
            </a:r>
            <a:r>
              <a:rPr lang="en-US" sz="3600" dirty="0" err="1">
                <a:latin typeface="Calibri Light"/>
              </a:rPr>
              <a:t>imagem</a:t>
            </a:r>
            <a:r>
              <a:rPr lang="en-US" sz="3600" dirty="0">
                <a:latin typeface="Calibri Light"/>
              </a:rPr>
              <a:t>?</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batata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sol</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peixe</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barata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antena</a:t>
            </a:r>
            <a:r>
              <a:rPr lang="de-DE" altLang="de-DE" sz="2000" dirty="0">
                <a:solidFill>
                  <a:srgbClr val="333333"/>
                </a:solidFill>
                <a:latin typeface="Calibri Light"/>
              </a:rPr>
              <a:t> de TV</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homem</a:t>
            </a:r>
            <a:r>
              <a:rPr lang="de-DE" altLang="de-DE" sz="2000" dirty="0">
                <a:solidFill>
                  <a:srgbClr val="333333"/>
                </a:solidFill>
                <a:latin typeface="Calibri Light"/>
              </a:rPr>
              <a:t> </a:t>
            </a:r>
            <a:r>
              <a:rPr lang="de-DE" altLang="de-DE" sz="2000" dirty="0" err="1">
                <a:solidFill>
                  <a:srgbClr val="333333"/>
                </a:solidFill>
                <a:latin typeface="Calibri Light"/>
              </a:rPr>
              <a:t>obeso</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OVNI</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aranha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árvore</a:t>
            </a:r>
            <a:endParaRPr lang="de-DE" alt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90</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21214324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64">
            <a:extLst>
              <a:ext uri="{FF2B5EF4-FFF2-40B4-BE49-F238E27FC236}">
                <a16:creationId xmlns:a16="http://schemas.microsoft.com/office/drawing/2014/main" id="{FF4A8134-7FC6-6A1A-7415-F420B3ACB565}"/>
              </a:ext>
            </a:extLst>
          </p:cNvPr>
          <p:cNvSpPr>
            <a:spLocks/>
          </p:cNvSpPr>
          <p:nvPr/>
        </p:nvSpPr>
        <p:spPr>
          <a:xfrm>
            <a:off x="5008039" y="2118329"/>
            <a:ext cx="2612896"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nesta</a:t>
            </a:r>
            <a:r>
              <a:rPr lang="en-US" sz="3600" dirty="0">
                <a:latin typeface="Calibri Light"/>
              </a:rPr>
              <a:t> </a:t>
            </a:r>
            <a:r>
              <a:rPr lang="en-US" sz="3600" dirty="0" err="1">
                <a:latin typeface="Calibri Light"/>
              </a:rPr>
              <a:t>imagem</a:t>
            </a:r>
            <a:r>
              <a:rPr lang="en-US" sz="3600" dirty="0">
                <a:latin typeface="Calibri Light"/>
              </a:rPr>
              <a:t>?</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batata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sol</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peixe</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barata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antena</a:t>
            </a:r>
            <a:r>
              <a:rPr lang="de-DE" altLang="de-DE" sz="2000" dirty="0">
                <a:solidFill>
                  <a:srgbClr val="333333"/>
                </a:solidFill>
                <a:latin typeface="Calibri Light"/>
              </a:rPr>
              <a:t> de TV</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homem</a:t>
            </a:r>
            <a:r>
              <a:rPr lang="de-DE" altLang="de-DE" sz="2000" dirty="0">
                <a:solidFill>
                  <a:srgbClr val="333333"/>
                </a:solidFill>
                <a:latin typeface="Calibri Light"/>
              </a:rPr>
              <a:t> </a:t>
            </a:r>
            <a:r>
              <a:rPr lang="de-DE" altLang="de-DE" sz="2000" dirty="0" err="1">
                <a:solidFill>
                  <a:srgbClr val="333333"/>
                </a:solidFill>
                <a:latin typeface="Calibri Light"/>
              </a:rPr>
              <a:t>obeso</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OVNI</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aranha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árvore</a:t>
            </a:r>
            <a:endParaRPr lang="de-DE" alt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91</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59554606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65">
            <a:extLst>
              <a:ext uri="{FF2B5EF4-FFF2-40B4-BE49-F238E27FC236}">
                <a16:creationId xmlns:a16="http://schemas.microsoft.com/office/drawing/2014/main" id="{A68649FB-9B6A-8733-B472-14ABDABABBC6}"/>
              </a:ext>
            </a:extLst>
          </p:cNvPr>
          <p:cNvSpPr>
            <a:spLocks/>
          </p:cNvSpPr>
          <p:nvPr/>
        </p:nvSpPr>
        <p:spPr>
          <a:xfrm>
            <a:off x="4507592" y="1844744"/>
            <a:ext cx="3184957" cy="3747510"/>
          </a:xfrm>
          <a:prstGeom prst="rect">
            <a:avLst/>
          </a:prstGeom>
          <a:blipFill dpi="0" rotWithShape="1">
            <a:blip r:embed="rId3">
              <a:alphaModFix/>
            </a:blip>
            <a:srcRect/>
            <a:stretch>
              <a:fillRect t="-993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nesta</a:t>
            </a:r>
            <a:r>
              <a:rPr lang="en-US" sz="3600" dirty="0">
                <a:latin typeface="Calibri Light"/>
              </a:rPr>
              <a:t> </a:t>
            </a:r>
            <a:r>
              <a:rPr lang="en-US" sz="3600" dirty="0" err="1">
                <a:latin typeface="Calibri Light"/>
              </a:rPr>
              <a:t>imagem</a:t>
            </a:r>
            <a:r>
              <a:rPr lang="en-US" sz="3600" dirty="0">
                <a:latin typeface="Calibri Light"/>
              </a:rPr>
              <a:t>?</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batata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sol</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peixe</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barata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antena</a:t>
            </a:r>
            <a:r>
              <a:rPr lang="de-DE" altLang="de-DE" sz="2000" dirty="0">
                <a:solidFill>
                  <a:srgbClr val="333333"/>
                </a:solidFill>
                <a:latin typeface="Calibri Light"/>
              </a:rPr>
              <a:t> de TV</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homem</a:t>
            </a:r>
            <a:r>
              <a:rPr lang="de-DE" altLang="de-DE" sz="2000" dirty="0">
                <a:solidFill>
                  <a:srgbClr val="333333"/>
                </a:solidFill>
                <a:latin typeface="Calibri Light"/>
              </a:rPr>
              <a:t> </a:t>
            </a:r>
            <a:r>
              <a:rPr lang="de-DE" altLang="de-DE" sz="2000" dirty="0" err="1">
                <a:solidFill>
                  <a:srgbClr val="333333"/>
                </a:solidFill>
                <a:latin typeface="Calibri Light"/>
              </a:rPr>
              <a:t>obeso</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OVNI</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aranha</a:t>
            </a:r>
            <a:endParaRPr lang="de-DE" altLang="de-DE" sz="2000" dirty="0">
              <a:solidFill>
                <a:srgbClr val="333333"/>
              </a:solidFill>
              <a:latin typeface="Calibri Light"/>
            </a:endParaRP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rPr>
              <a:t> </a:t>
            </a:r>
            <a:r>
              <a:rPr lang="de-DE" altLang="de-DE" sz="2000" dirty="0" err="1">
                <a:solidFill>
                  <a:srgbClr val="333333"/>
                </a:solidFill>
                <a:latin typeface="Calibri Light"/>
              </a:rPr>
              <a:t>árvore</a:t>
            </a:r>
            <a:endParaRPr lang="de-DE" altLang="de-DE" sz="2000" dirty="0">
              <a:solidFill>
                <a:srgbClr val="333333"/>
              </a:solidFill>
              <a:latin typeface="Calibri Light"/>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92</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02214121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Imagem</a:t>
            </a:r>
            <a:r>
              <a:rPr lang="en-US" sz="3600" dirty="0">
                <a:latin typeface="Calibri Light"/>
              </a:rPr>
              <a:t> 8</a:t>
            </a: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93</a:t>
            </a:fld>
            <a:endParaRPr lang="de-DE" altLang="de-DE">
              <a:latin typeface="Calibri Ligh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6">
            <a:extLst>
              <a:ext uri="{FF2B5EF4-FFF2-40B4-BE49-F238E27FC236}">
                <a16:creationId xmlns:a16="http://schemas.microsoft.com/office/drawing/2014/main" id="{4372B4DA-4DF6-71A5-C467-4DDEC5921DEE}"/>
              </a:ext>
            </a:extLst>
          </p:cNvPr>
          <p:cNvSpPr>
            <a:spLocks/>
          </p:cNvSpPr>
          <p:nvPr/>
        </p:nvSpPr>
        <p:spPr>
          <a:xfrm>
            <a:off x="3940771" y="2021109"/>
            <a:ext cx="432829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nesta</a:t>
            </a:r>
            <a:r>
              <a:rPr lang="en-US" sz="3600" dirty="0">
                <a:latin typeface="Calibri Light"/>
              </a:rPr>
              <a:t> </a:t>
            </a:r>
            <a:r>
              <a:rPr lang="en-US" sz="3600" dirty="0" err="1">
                <a:latin typeface="Calibri Light"/>
              </a:rPr>
              <a:t>imagem</a:t>
            </a:r>
            <a:r>
              <a:rPr lang="en-US" sz="3600" dirty="0">
                <a:latin typeface="Calibri Light"/>
              </a:rPr>
              <a:t>?</a:t>
            </a: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94</a:t>
            </a:fld>
            <a:endParaRPr lang="de-DE" altLang="de-DE">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7">
            <a:extLst>
              <a:ext uri="{FF2B5EF4-FFF2-40B4-BE49-F238E27FC236}">
                <a16:creationId xmlns:a16="http://schemas.microsoft.com/office/drawing/2014/main" id="{95B6DB78-96BA-1662-E8D0-1853231429BB}"/>
              </a:ext>
            </a:extLst>
          </p:cNvPr>
          <p:cNvSpPr>
            <a:spLocks/>
          </p:cNvSpPr>
          <p:nvPr/>
        </p:nvSpPr>
        <p:spPr>
          <a:xfrm>
            <a:off x="3938522" y="2021109"/>
            <a:ext cx="433748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nesta</a:t>
            </a:r>
            <a:r>
              <a:rPr lang="en-US" sz="3600" dirty="0">
                <a:latin typeface="Calibri Light"/>
              </a:rPr>
              <a:t> </a:t>
            </a:r>
            <a:r>
              <a:rPr lang="en-US" sz="3600" dirty="0" err="1">
                <a:latin typeface="Calibri Light"/>
              </a:rPr>
              <a:t>imagem</a:t>
            </a:r>
            <a:r>
              <a:rPr lang="en-US" sz="3600" dirty="0">
                <a:latin typeface="Calibri Light"/>
              </a:rPr>
              <a:t>?</a:t>
            </a: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95</a:t>
            </a:fld>
            <a:endParaRPr lang="de-DE" altLang="de-DE">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61696775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8">
            <a:extLst>
              <a:ext uri="{FF2B5EF4-FFF2-40B4-BE49-F238E27FC236}">
                <a16:creationId xmlns:a16="http://schemas.microsoft.com/office/drawing/2014/main" id="{01B1AE78-735D-6AB0-41EF-1BF045EBF476}"/>
              </a:ext>
            </a:extLst>
          </p:cNvPr>
          <p:cNvSpPr>
            <a:spLocks/>
          </p:cNvSpPr>
          <p:nvPr/>
        </p:nvSpPr>
        <p:spPr>
          <a:xfrm>
            <a:off x="3942132" y="2022470"/>
            <a:ext cx="432829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nesta</a:t>
            </a:r>
            <a:r>
              <a:rPr lang="en-US" sz="3600" dirty="0">
                <a:latin typeface="Calibri Light"/>
              </a:rPr>
              <a:t> </a:t>
            </a:r>
            <a:r>
              <a:rPr lang="en-US" sz="3600" dirty="0" err="1">
                <a:latin typeface="Calibri Light"/>
              </a:rPr>
              <a:t>imagem</a:t>
            </a:r>
            <a:r>
              <a:rPr lang="en-US" sz="3600" dirty="0">
                <a:latin typeface="Calibri Light"/>
              </a:rPr>
              <a:t>?</a:t>
            </a: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96</a:t>
            </a:fld>
            <a:endParaRPr lang="de-DE" altLang="de-DE">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24268832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9">
            <a:extLst>
              <a:ext uri="{FF2B5EF4-FFF2-40B4-BE49-F238E27FC236}">
                <a16:creationId xmlns:a16="http://schemas.microsoft.com/office/drawing/2014/main" id="{2848B45B-613B-AD3F-776A-10229E2E45E7}"/>
              </a:ext>
            </a:extLst>
          </p:cNvPr>
          <p:cNvSpPr>
            <a:spLocks/>
          </p:cNvSpPr>
          <p:nvPr/>
        </p:nvSpPr>
        <p:spPr>
          <a:xfrm>
            <a:off x="3942604" y="2015076"/>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nesta</a:t>
            </a:r>
            <a:r>
              <a:rPr lang="en-US" sz="3600" dirty="0">
                <a:latin typeface="Calibri Light"/>
              </a:rPr>
              <a:t> </a:t>
            </a:r>
            <a:r>
              <a:rPr lang="en-US" sz="3600" dirty="0" err="1">
                <a:latin typeface="Calibri Light"/>
              </a:rPr>
              <a:t>imagem</a:t>
            </a:r>
            <a:r>
              <a:rPr lang="en-US" sz="3600" dirty="0">
                <a:latin typeface="Calibri Light"/>
              </a:rPr>
              <a:t>?</a:t>
            </a: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97</a:t>
            </a:fld>
            <a:endParaRPr lang="de-DE" altLang="de-DE">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14219707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0">
            <a:extLst>
              <a:ext uri="{FF2B5EF4-FFF2-40B4-BE49-F238E27FC236}">
                <a16:creationId xmlns:a16="http://schemas.microsoft.com/office/drawing/2014/main" id="{41FBEE0B-687B-E69F-C420-D73CAF4545D2}"/>
              </a:ext>
            </a:extLst>
          </p:cNvPr>
          <p:cNvSpPr>
            <a:spLocks/>
          </p:cNvSpPr>
          <p:nvPr/>
        </p:nvSpPr>
        <p:spPr>
          <a:xfrm>
            <a:off x="3948455" y="2012854"/>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nesta</a:t>
            </a:r>
            <a:r>
              <a:rPr lang="en-US" sz="3600" dirty="0">
                <a:latin typeface="Calibri Light"/>
              </a:rPr>
              <a:t> </a:t>
            </a:r>
            <a:r>
              <a:rPr lang="en-US" sz="3600" dirty="0" err="1">
                <a:latin typeface="Calibri Light"/>
              </a:rPr>
              <a:t>imagem</a:t>
            </a:r>
            <a:r>
              <a:rPr lang="en-US" sz="3600" dirty="0">
                <a:latin typeface="Calibri Light"/>
              </a:rPr>
              <a:t>?</a:t>
            </a: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98</a:t>
            </a:fld>
            <a:endParaRPr lang="de-DE" altLang="de-DE">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86076159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1">
            <a:extLst>
              <a:ext uri="{FF2B5EF4-FFF2-40B4-BE49-F238E27FC236}">
                <a16:creationId xmlns:a16="http://schemas.microsoft.com/office/drawing/2014/main" id="{6AA4B833-E144-D41F-5CAB-CB2450920016}"/>
              </a:ext>
            </a:extLst>
          </p:cNvPr>
          <p:cNvSpPr>
            <a:spLocks/>
          </p:cNvSpPr>
          <p:nvPr/>
        </p:nvSpPr>
        <p:spPr>
          <a:xfrm>
            <a:off x="3948455" y="2012854"/>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nesta</a:t>
            </a:r>
            <a:r>
              <a:rPr lang="en-US" sz="3600" dirty="0">
                <a:latin typeface="Calibri Light"/>
              </a:rPr>
              <a:t> </a:t>
            </a:r>
            <a:r>
              <a:rPr lang="en-US" sz="3600" dirty="0" err="1">
                <a:latin typeface="Calibri Light"/>
              </a:rPr>
              <a:t>imagem</a:t>
            </a:r>
            <a:r>
              <a:rPr lang="en-US" sz="3600" dirty="0">
                <a:latin typeface="Calibri Light"/>
              </a:rPr>
              <a:t>?</a:t>
            </a: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99</a:t>
            </a:fld>
            <a:endParaRPr lang="de-DE" altLang="de-DE">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92121491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2">
            <a:extLst>
              <a:ext uri="{FF2B5EF4-FFF2-40B4-BE49-F238E27FC236}">
                <a16:creationId xmlns:a16="http://schemas.microsoft.com/office/drawing/2014/main" id="{6B07A94D-4065-71D8-FF59-2E9A4FE40FF8}"/>
              </a:ext>
            </a:extLst>
          </p:cNvPr>
          <p:cNvSpPr>
            <a:spLocks/>
          </p:cNvSpPr>
          <p:nvPr/>
        </p:nvSpPr>
        <p:spPr>
          <a:xfrm>
            <a:off x="3950023" y="2012854"/>
            <a:ext cx="4328298"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nesta</a:t>
            </a:r>
            <a:r>
              <a:rPr lang="en-US" sz="3600" dirty="0">
                <a:latin typeface="Calibri Light"/>
              </a:rPr>
              <a:t> </a:t>
            </a:r>
            <a:r>
              <a:rPr lang="en-US" sz="3600" dirty="0" err="1">
                <a:latin typeface="Calibri Light"/>
              </a:rPr>
              <a:t>imagem</a:t>
            </a:r>
            <a:r>
              <a:rPr lang="en-US" sz="3600" dirty="0">
                <a:latin typeface="Calibri Light"/>
              </a:rPr>
              <a:t>?</a:t>
            </a: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100</a:t>
            </a:fld>
            <a:endParaRPr lang="de-DE" altLang="de-DE">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24391497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3">
            <a:extLst>
              <a:ext uri="{FF2B5EF4-FFF2-40B4-BE49-F238E27FC236}">
                <a16:creationId xmlns:a16="http://schemas.microsoft.com/office/drawing/2014/main" id="{65F1A956-3894-4F90-9D93-7FE567F1B4C0}"/>
              </a:ext>
            </a:extLst>
          </p:cNvPr>
          <p:cNvSpPr>
            <a:spLocks/>
          </p:cNvSpPr>
          <p:nvPr/>
        </p:nvSpPr>
        <p:spPr>
          <a:xfrm>
            <a:off x="3954173" y="2015520"/>
            <a:ext cx="4329320" cy="339314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pode</a:t>
            </a:r>
            <a:r>
              <a:rPr lang="en-US" sz="3600" dirty="0">
                <a:latin typeface="Calibri Light"/>
              </a:rPr>
              <a:t> </a:t>
            </a:r>
            <a:r>
              <a:rPr lang="en-US" sz="3600" dirty="0" err="1">
                <a:latin typeface="Calibri Light"/>
              </a:rPr>
              <a:t>estar</a:t>
            </a:r>
            <a:r>
              <a:rPr lang="en-US" sz="3600" dirty="0">
                <a:latin typeface="Calibri Light"/>
              </a:rPr>
              <a:t> </a:t>
            </a:r>
            <a:r>
              <a:rPr lang="en-US" sz="3600" dirty="0" err="1">
                <a:latin typeface="Calibri Light"/>
              </a:rPr>
              <a:t>representado</a:t>
            </a:r>
            <a:r>
              <a:rPr lang="en-US" sz="3600" dirty="0">
                <a:latin typeface="Calibri Light"/>
              </a:rPr>
              <a:t> </a:t>
            </a:r>
            <a:r>
              <a:rPr lang="en-US" sz="3600" dirty="0" err="1">
                <a:latin typeface="Calibri Light"/>
              </a:rPr>
              <a:t>nesta</a:t>
            </a:r>
            <a:r>
              <a:rPr lang="en-US" sz="3600" dirty="0">
                <a:latin typeface="Calibri Light"/>
              </a:rPr>
              <a:t> </a:t>
            </a:r>
            <a:r>
              <a:rPr lang="en-US" sz="3600" dirty="0" err="1">
                <a:latin typeface="Calibri Light"/>
              </a:rPr>
              <a:t>imagem</a:t>
            </a:r>
            <a:r>
              <a:rPr lang="en-US" sz="3600" dirty="0">
                <a:latin typeface="Calibri Light"/>
              </a:rPr>
              <a:t>?</a:t>
            </a: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101</a:t>
            </a:fld>
            <a:endParaRPr lang="de-DE" altLang="de-DE">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dirty="0" err="1">
                <a:solidFill>
                  <a:srgbClr val="004992"/>
                </a:solidFill>
                <a:latin typeface="Calibri Light"/>
              </a:rPr>
              <a:t>Quão</a:t>
            </a:r>
            <a:r>
              <a:rPr lang="en-US" altLang="de-DE" sz="2000" dirty="0">
                <a:solidFill>
                  <a:srgbClr val="004992"/>
                </a:solidFill>
                <a:latin typeface="Calibri Light"/>
              </a:rPr>
              <a:t> </a:t>
            </a:r>
            <a:r>
              <a:rPr lang="en-US" altLang="de-DE" sz="2000" dirty="0" err="1">
                <a:solidFill>
                  <a:srgbClr val="004992"/>
                </a:solidFill>
                <a:latin typeface="Calibri Light"/>
              </a:rPr>
              <a:t>confiante</a:t>
            </a:r>
            <a:r>
              <a:rPr lang="en-US" altLang="de-DE" sz="2000" dirty="0">
                <a:solidFill>
                  <a:srgbClr val="004992"/>
                </a:solidFill>
                <a:latin typeface="Calibri Light"/>
              </a:rPr>
              <a:t> </a:t>
            </a:r>
            <a:r>
              <a:rPr lang="en-US" altLang="de-DE" sz="2000" dirty="0" err="1">
                <a:solidFill>
                  <a:srgbClr val="004992"/>
                </a:solidFill>
                <a:latin typeface="Calibri Light"/>
              </a:rPr>
              <a:t>estás</a:t>
            </a:r>
            <a:r>
              <a:rPr lang="en-US" altLang="de-DE" sz="2000" dirty="0">
                <a:solidFill>
                  <a:srgbClr val="004992"/>
                </a:solidFill>
                <a:latin typeface="Calibri Light"/>
              </a:rPr>
              <a:t>?</a:t>
            </a:r>
          </a:p>
          <a:p>
            <a:pPr algn="ctr" eaLnBrk="1" hangingPunct="1">
              <a:lnSpc>
                <a:spcPct val="150000"/>
              </a:lnSpc>
              <a:spcBef>
                <a:spcPts val="0"/>
              </a:spcBef>
              <a:spcAft>
                <a:spcPts val="0"/>
              </a:spcAft>
              <a:buClrTx/>
              <a:buNone/>
            </a:pPr>
            <a:r>
              <a:rPr lang="en-US" altLang="de-DE" sz="2000" dirty="0" err="1">
                <a:solidFill>
                  <a:srgbClr val="004992"/>
                </a:solidFill>
                <a:latin typeface="Calibri Light"/>
              </a:rPr>
              <a:t>Queres</a:t>
            </a:r>
            <a:r>
              <a:rPr lang="en-US" altLang="de-DE" sz="2000" dirty="0">
                <a:solidFill>
                  <a:srgbClr val="004992"/>
                </a:solidFill>
                <a:latin typeface="Calibri Light"/>
              </a:rPr>
              <a:t> </a:t>
            </a:r>
            <a:r>
              <a:rPr lang="en-US" altLang="de-DE" sz="2000" dirty="0" err="1">
                <a:solidFill>
                  <a:srgbClr val="004992"/>
                </a:solidFill>
                <a:latin typeface="Calibri Light"/>
              </a:rPr>
              <a:t>tomar</a:t>
            </a:r>
            <a:r>
              <a:rPr lang="en-US" altLang="de-DE" sz="2000" dirty="0">
                <a:solidFill>
                  <a:srgbClr val="004992"/>
                </a:solidFill>
                <a:latin typeface="Calibri Light"/>
              </a:rPr>
              <a:t> </a:t>
            </a:r>
            <a:r>
              <a:rPr lang="en-US" altLang="de-DE" sz="2000" dirty="0" err="1">
                <a:solidFill>
                  <a:srgbClr val="004992"/>
                </a:solidFill>
                <a:latin typeface="Calibri Light"/>
              </a:rPr>
              <a:t>já</a:t>
            </a:r>
            <a:r>
              <a:rPr lang="en-US" altLang="de-DE" sz="2000" dirty="0">
                <a:solidFill>
                  <a:srgbClr val="004992"/>
                </a:solidFill>
                <a:latin typeface="Calibri Light"/>
              </a:rPr>
              <a:t> </a:t>
            </a:r>
            <a:r>
              <a:rPr lang="en-US" altLang="de-DE" sz="2000" dirty="0" err="1">
                <a:solidFill>
                  <a:srgbClr val="004992"/>
                </a:solidFill>
                <a:latin typeface="Calibri Light"/>
              </a:rPr>
              <a:t>uma</a:t>
            </a:r>
            <a:r>
              <a:rPr lang="en-US" altLang="de-DE" sz="2000" dirty="0">
                <a:solidFill>
                  <a:srgbClr val="004992"/>
                </a:solidFill>
                <a:latin typeface="Calibri Light"/>
              </a:rPr>
              <a:t> </a:t>
            </a:r>
            <a:r>
              <a:rPr lang="en-US" altLang="de-DE" sz="2000" dirty="0" err="1">
                <a:solidFill>
                  <a:srgbClr val="004992"/>
                </a:solidFill>
                <a:latin typeface="Calibri Light"/>
              </a:rPr>
              <a:t>decisão</a:t>
            </a:r>
            <a:r>
              <a:rPr lang="en-US" altLang="de-DE" sz="2000" dirty="0">
                <a:solidFill>
                  <a:srgbClr val="004992"/>
                </a:solidFill>
                <a:latin typeface="Calibri Light"/>
              </a:rPr>
              <a:t>?</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80902458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Tarefa</a:t>
            </a:r>
            <a:r>
              <a:rPr lang="en-US" sz="3600" dirty="0">
                <a:latin typeface="Calibri Light"/>
              </a:rPr>
              <a:t> 2:</a:t>
            </a: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102</a:t>
            </a:fld>
            <a:endParaRPr lang="de-DE" altLang="de-DE">
              <a:latin typeface="Calibri Light"/>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O que </a:t>
            </a:r>
            <a:r>
              <a:rPr lang="en-US" sz="3600" dirty="0" err="1">
                <a:latin typeface="Calibri Light"/>
              </a:rPr>
              <a:t>vês</a:t>
            </a:r>
            <a:r>
              <a:rPr lang="en-US" sz="3600" dirty="0">
                <a:latin typeface="Calibri Light"/>
              </a:rPr>
              <a:t>?</a:t>
            </a: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103</a:t>
            </a:fld>
            <a:endParaRPr lang="de-DE" altLang="de-DE">
              <a:latin typeface="Calibri Ligh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2379" y="2566341"/>
            <a:ext cx="1353905" cy="172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E agora, o que </a:t>
            </a:r>
            <a:r>
              <a:rPr lang="en-US" sz="3600" dirty="0" err="1">
                <a:latin typeface="Calibri Light"/>
              </a:rPr>
              <a:t>vês</a:t>
            </a:r>
            <a:r>
              <a:rPr lang="en-US" sz="3600" dirty="0">
                <a:latin typeface="Calibri Light"/>
              </a:rPr>
              <a:t>?</a:t>
            </a: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104</a:t>
            </a:fld>
            <a:endParaRPr lang="de-DE" altLang="de-DE">
              <a:latin typeface="Calibri Light"/>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105</a:t>
            </a:fld>
            <a:endParaRPr lang="de-DE" altLang="de-DE">
              <a:latin typeface="Calibri Light"/>
            </a:endParaRPr>
          </a:p>
        </p:txBody>
      </p:sp>
      <p:sp>
        <p:nvSpPr>
          <p:cNvPr id="14" name="Oval 3"/>
          <p:cNvSpPr>
            <a:spLocks noChangeArrowheads="1"/>
          </p:cNvSpPr>
          <p:nvPr/>
        </p:nvSpPr>
        <p:spPr bwMode="auto">
          <a:xfrm>
            <a:off x="5449514" y="3176971"/>
            <a:ext cx="874559" cy="1567787"/>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5" name="Oval 4"/>
          <p:cNvSpPr>
            <a:spLocks noChangeArrowheads="1"/>
          </p:cNvSpPr>
          <p:nvPr/>
        </p:nvSpPr>
        <p:spPr bwMode="auto">
          <a:xfrm rot="2261770">
            <a:off x="4990086" y="4707002"/>
            <a:ext cx="723633" cy="913764"/>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6" name="Oval 5"/>
          <p:cNvSpPr>
            <a:spLocks noChangeArrowheads="1"/>
          </p:cNvSpPr>
          <p:nvPr/>
        </p:nvSpPr>
        <p:spPr bwMode="auto">
          <a:xfrm>
            <a:off x="6120820" y="3320988"/>
            <a:ext cx="978003" cy="1584176"/>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lvl="0" algn="ctr" defTabSz="914400" fontAlgn="base"/>
            <a:r>
              <a:rPr lang="de-DE" altLang="de-DE" sz="2400" dirty="0">
                <a:solidFill>
                  <a:srgbClr val="333333"/>
                </a:solidFill>
                <a:latin typeface="Calibri Light"/>
              </a:rPr>
              <a:t>As </a:t>
            </a:r>
            <a:r>
              <a:rPr lang="de-DE" altLang="de-DE" sz="2400" dirty="0" err="1">
                <a:solidFill>
                  <a:srgbClr val="333333"/>
                </a:solidFill>
                <a:latin typeface="Calibri Light"/>
              </a:rPr>
              <a:t>decisões</a:t>
            </a:r>
            <a:r>
              <a:rPr lang="de-DE" altLang="de-DE" sz="2400" dirty="0">
                <a:solidFill>
                  <a:srgbClr val="333333"/>
                </a:solidFill>
                <a:latin typeface="Calibri Light"/>
              </a:rPr>
              <a:t> </a:t>
            </a:r>
            <a:r>
              <a:rPr lang="de-DE" altLang="de-DE" sz="2400" dirty="0" err="1">
                <a:solidFill>
                  <a:srgbClr val="333333"/>
                </a:solidFill>
                <a:latin typeface="Calibri Light"/>
              </a:rPr>
              <a:t>apressadas</a:t>
            </a:r>
            <a:r>
              <a:rPr lang="de-DE" altLang="de-DE" sz="2400" dirty="0">
                <a:solidFill>
                  <a:srgbClr val="333333"/>
                </a:solidFill>
                <a:latin typeface="Calibri Light"/>
              </a:rPr>
              <a:t> </a:t>
            </a:r>
            <a:r>
              <a:rPr lang="de-DE" altLang="de-DE" sz="2400" dirty="0" err="1">
                <a:solidFill>
                  <a:srgbClr val="333333"/>
                </a:solidFill>
                <a:latin typeface="Calibri Light"/>
              </a:rPr>
              <a:t>não</a:t>
            </a:r>
            <a:r>
              <a:rPr lang="de-DE" altLang="de-DE" sz="2400" dirty="0">
                <a:solidFill>
                  <a:srgbClr val="333333"/>
                </a:solidFill>
                <a:latin typeface="Calibri Light"/>
              </a:rPr>
              <a:t> </a:t>
            </a:r>
            <a:r>
              <a:rPr lang="de-DE" altLang="de-DE" sz="2400" dirty="0" err="1">
                <a:solidFill>
                  <a:srgbClr val="333333"/>
                </a:solidFill>
                <a:latin typeface="Calibri Light"/>
              </a:rPr>
              <a:t>levam</a:t>
            </a:r>
            <a:r>
              <a:rPr lang="de-DE" altLang="de-DE" sz="2400" dirty="0">
                <a:solidFill>
                  <a:srgbClr val="333333"/>
                </a:solidFill>
                <a:latin typeface="Calibri Light"/>
              </a:rPr>
              <a:t> sempre a </a:t>
            </a:r>
            <a:r>
              <a:rPr lang="de-DE" altLang="de-DE" sz="2400" dirty="0" err="1">
                <a:solidFill>
                  <a:srgbClr val="333333"/>
                </a:solidFill>
                <a:latin typeface="Calibri Light"/>
              </a:rPr>
              <a:t>erros</a:t>
            </a:r>
            <a:r>
              <a:rPr lang="de-DE" altLang="de-DE" sz="2400" dirty="0">
                <a:solidFill>
                  <a:srgbClr val="333333"/>
                </a:solidFill>
                <a:latin typeface="Calibri Light"/>
              </a:rPr>
              <a:t>, </a:t>
            </a:r>
            <a:r>
              <a:rPr lang="de-DE" altLang="de-DE" sz="2400" dirty="0" err="1">
                <a:solidFill>
                  <a:srgbClr val="333333"/>
                </a:solidFill>
                <a:latin typeface="Calibri Light"/>
              </a:rPr>
              <a:t>mas</a:t>
            </a:r>
            <a:r>
              <a:rPr lang="de-DE" altLang="de-DE" sz="2400" dirty="0">
                <a:solidFill>
                  <a:srgbClr val="333333"/>
                </a:solidFill>
                <a:latin typeface="Calibri Light"/>
              </a:rPr>
              <a:t> </a:t>
            </a:r>
            <a:r>
              <a:rPr lang="de-DE" altLang="de-DE" sz="2400" dirty="0" err="1">
                <a:solidFill>
                  <a:srgbClr val="333333"/>
                </a:solidFill>
                <a:latin typeface="Calibri Light"/>
              </a:rPr>
              <a:t>às</a:t>
            </a:r>
            <a:r>
              <a:rPr lang="de-DE" altLang="de-DE" sz="2400" dirty="0">
                <a:solidFill>
                  <a:srgbClr val="333333"/>
                </a:solidFill>
                <a:latin typeface="Calibri Light"/>
              </a:rPr>
              <a:t> </a:t>
            </a:r>
            <a:r>
              <a:rPr lang="de-DE" altLang="de-DE" sz="2400" dirty="0" err="1">
                <a:solidFill>
                  <a:srgbClr val="333333"/>
                </a:solidFill>
                <a:latin typeface="Calibri Light"/>
              </a:rPr>
              <a:t>vezes</a:t>
            </a:r>
            <a:r>
              <a:rPr lang="de-DE" altLang="de-DE" sz="2400" dirty="0">
                <a:solidFill>
                  <a:srgbClr val="333333"/>
                </a:solidFill>
                <a:latin typeface="Calibri Light"/>
              </a:rPr>
              <a:t> </a:t>
            </a:r>
            <a:r>
              <a:rPr lang="de-DE" altLang="de-DE" sz="2400" dirty="0" err="1">
                <a:solidFill>
                  <a:srgbClr val="333333"/>
                </a:solidFill>
                <a:latin typeface="Calibri Light"/>
              </a:rPr>
              <a:t>só</a:t>
            </a:r>
            <a:r>
              <a:rPr lang="de-DE" altLang="de-DE" sz="2400" dirty="0">
                <a:solidFill>
                  <a:srgbClr val="333333"/>
                </a:solidFill>
                <a:latin typeface="Calibri Light"/>
              </a:rPr>
              <a:t> </a:t>
            </a:r>
            <a:r>
              <a:rPr lang="de-DE" altLang="de-DE" sz="2400" dirty="0" err="1">
                <a:solidFill>
                  <a:srgbClr val="333333"/>
                </a:solidFill>
                <a:latin typeface="Calibri Light"/>
              </a:rPr>
              <a:t>contam</a:t>
            </a:r>
            <a:r>
              <a:rPr lang="de-DE" altLang="de-DE" sz="2400" dirty="0">
                <a:solidFill>
                  <a:srgbClr val="333333"/>
                </a:solidFill>
                <a:latin typeface="Calibri Light"/>
              </a:rPr>
              <a:t> </a:t>
            </a:r>
            <a:r>
              <a:rPr lang="de-DE" altLang="de-DE" sz="2400" dirty="0" err="1">
                <a:solidFill>
                  <a:srgbClr val="333333"/>
                </a:solidFill>
                <a:latin typeface="Calibri Light"/>
              </a:rPr>
              <a:t>metade</a:t>
            </a:r>
            <a:r>
              <a:rPr lang="de-DE" altLang="de-DE" sz="2400" dirty="0">
                <a:solidFill>
                  <a:srgbClr val="333333"/>
                </a:solidFill>
                <a:latin typeface="Calibri Light"/>
              </a:rPr>
              <a:t> da </a:t>
            </a:r>
            <a:r>
              <a:rPr lang="de-DE" altLang="de-DE" sz="2400" dirty="0" err="1">
                <a:solidFill>
                  <a:srgbClr val="333333"/>
                </a:solidFill>
                <a:latin typeface="Calibri Light"/>
              </a:rPr>
              <a:t>história</a:t>
            </a:r>
            <a:r>
              <a:rPr lang="de-DE" altLang="de-DE" sz="2400" dirty="0">
                <a:solidFill>
                  <a:srgbClr val="333333"/>
                </a:solidFill>
                <a:latin typeface="Calibri Light"/>
              </a:rPr>
              <a:t>!</a:t>
            </a: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106</a:t>
            </a:fld>
            <a:endParaRPr lang="de-DE" altLang="de-DE">
              <a:latin typeface="Calibri Light"/>
            </a:endParaRPr>
          </a:p>
        </p:txBody>
      </p:sp>
    </p:spTree>
    <p:extLst>
      <p:ext uri="{BB962C8B-B14F-4D97-AF65-F5344CB8AC3E}">
        <p14:creationId xmlns:p14="http://schemas.microsoft.com/office/powerpoint/2010/main" val="123983500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lvl="0" algn="ctr" defTabSz="914400" fontAlgn="base"/>
            <a:r>
              <a:rPr lang="de-DE" altLang="de-DE" sz="2400" dirty="0">
                <a:solidFill>
                  <a:srgbClr val="333333"/>
                </a:solidFill>
                <a:latin typeface="Calibri Light"/>
              </a:rPr>
              <a:t>As </a:t>
            </a:r>
            <a:r>
              <a:rPr lang="de-DE" altLang="de-DE" sz="2400" dirty="0" err="1">
                <a:solidFill>
                  <a:srgbClr val="333333"/>
                </a:solidFill>
                <a:latin typeface="Calibri Light"/>
              </a:rPr>
              <a:t>decisões</a:t>
            </a:r>
            <a:r>
              <a:rPr lang="de-DE" altLang="de-DE" sz="2400" dirty="0">
                <a:solidFill>
                  <a:srgbClr val="333333"/>
                </a:solidFill>
                <a:latin typeface="Calibri Light"/>
              </a:rPr>
              <a:t> </a:t>
            </a:r>
            <a:r>
              <a:rPr lang="de-DE" altLang="de-DE" sz="2400" dirty="0" err="1">
                <a:solidFill>
                  <a:srgbClr val="333333"/>
                </a:solidFill>
                <a:latin typeface="Calibri Light"/>
              </a:rPr>
              <a:t>apressadas</a:t>
            </a:r>
            <a:r>
              <a:rPr lang="de-DE" altLang="de-DE" sz="2400" dirty="0">
                <a:solidFill>
                  <a:srgbClr val="333333"/>
                </a:solidFill>
                <a:latin typeface="Calibri Light"/>
              </a:rPr>
              <a:t> </a:t>
            </a:r>
            <a:r>
              <a:rPr lang="de-DE" altLang="de-DE" sz="2400" dirty="0" err="1">
                <a:solidFill>
                  <a:srgbClr val="333333"/>
                </a:solidFill>
                <a:latin typeface="Calibri Light"/>
              </a:rPr>
              <a:t>não</a:t>
            </a:r>
            <a:r>
              <a:rPr lang="de-DE" altLang="de-DE" sz="2400" dirty="0">
                <a:solidFill>
                  <a:srgbClr val="333333"/>
                </a:solidFill>
                <a:latin typeface="Calibri Light"/>
              </a:rPr>
              <a:t> </a:t>
            </a:r>
            <a:r>
              <a:rPr lang="de-DE" altLang="de-DE" sz="2400" dirty="0" err="1">
                <a:solidFill>
                  <a:srgbClr val="333333"/>
                </a:solidFill>
                <a:latin typeface="Calibri Light"/>
              </a:rPr>
              <a:t>levam</a:t>
            </a:r>
            <a:r>
              <a:rPr lang="de-DE" altLang="de-DE" sz="2400" dirty="0">
                <a:solidFill>
                  <a:srgbClr val="333333"/>
                </a:solidFill>
                <a:latin typeface="Calibri Light"/>
              </a:rPr>
              <a:t> sempre a </a:t>
            </a:r>
            <a:r>
              <a:rPr lang="de-DE" altLang="de-DE" sz="2400" dirty="0" err="1">
                <a:solidFill>
                  <a:srgbClr val="333333"/>
                </a:solidFill>
                <a:latin typeface="Calibri Light"/>
              </a:rPr>
              <a:t>erros</a:t>
            </a:r>
            <a:r>
              <a:rPr lang="de-DE" altLang="de-DE" sz="2400" dirty="0">
                <a:solidFill>
                  <a:srgbClr val="333333"/>
                </a:solidFill>
                <a:latin typeface="Calibri Light"/>
              </a:rPr>
              <a:t>, </a:t>
            </a:r>
            <a:r>
              <a:rPr lang="de-DE" altLang="de-DE" sz="2400" dirty="0" err="1">
                <a:solidFill>
                  <a:srgbClr val="333333"/>
                </a:solidFill>
                <a:latin typeface="Calibri Light"/>
              </a:rPr>
              <a:t>mas</a:t>
            </a:r>
            <a:r>
              <a:rPr lang="de-DE" altLang="de-DE" sz="2400" dirty="0">
                <a:solidFill>
                  <a:srgbClr val="333333"/>
                </a:solidFill>
                <a:latin typeface="Calibri Light"/>
              </a:rPr>
              <a:t> </a:t>
            </a:r>
            <a:r>
              <a:rPr lang="de-DE" altLang="de-DE" sz="2400" dirty="0" err="1">
                <a:solidFill>
                  <a:srgbClr val="333333"/>
                </a:solidFill>
                <a:latin typeface="Calibri Light"/>
              </a:rPr>
              <a:t>às</a:t>
            </a:r>
            <a:r>
              <a:rPr lang="de-DE" altLang="de-DE" sz="2400" dirty="0">
                <a:solidFill>
                  <a:srgbClr val="333333"/>
                </a:solidFill>
                <a:latin typeface="Calibri Light"/>
              </a:rPr>
              <a:t> </a:t>
            </a:r>
            <a:r>
              <a:rPr lang="de-DE" altLang="de-DE" sz="2400" dirty="0" err="1">
                <a:solidFill>
                  <a:srgbClr val="333333"/>
                </a:solidFill>
                <a:latin typeface="Calibri Light"/>
              </a:rPr>
              <a:t>vezes</a:t>
            </a:r>
            <a:r>
              <a:rPr lang="de-DE" altLang="de-DE" sz="2400" dirty="0">
                <a:solidFill>
                  <a:srgbClr val="333333"/>
                </a:solidFill>
                <a:latin typeface="Calibri Light"/>
              </a:rPr>
              <a:t> </a:t>
            </a:r>
            <a:r>
              <a:rPr lang="de-DE" altLang="de-DE" sz="2400" dirty="0" err="1">
                <a:solidFill>
                  <a:srgbClr val="333333"/>
                </a:solidFill>
                <a:latin typeface="Calibri Light"/>
              </a:rPr>
              <a:t>só</a:t>
            </a:r>
            <a:r>
              <a:rPr lang="de-DE" altLang="de-DE" sz="2400" dirty="0">
                <a:solidFill>
                  <a:srgbClr val="333333"/>
                </a:solidFill>
                <a:latin typeface="Calibri Light"/>
              </a:rPr>
              <a:t> </a:t>
            </a:r>
            <a:r>
              <a:rPr lang="de-DE" altLang="de-DE" sz="2400" dirty="0" err="1">
                <a:solidFill>
                  <a:srgbClr val="333333"/>
                </a:solidFill>
                <a:latin typeface="Calibri Light"/>
              </a:rPr>
              <a:t>contam</a:t>
            </a:r>
            <a:r>
              <a:rPr lang="de-DE" altLang="de-DE" sz="2400" dirty="0">
                <a:solidFill>
                  <a:srgbClr val="333333"/>
                </a:solidFill>
                <a:latin typeface="Calibri Light"/>
              </a:rPr>
              <a:t> </a:t>
            </a:r>
            <a:r>
              <a:rPr lang="de-DE" altLang="de-DE" sz="2400" dirty="0" err="1">
                <a:solidFill>
                  <a:srgbClr val="333333"/>
                </a:solidFill>
                <a:latin typeface="Calibri Light"/>
              </a:rPr>
              <a:t>metade</a:t>
            </a:r>
            <a:r>
              <a:rPr lang="de-DE" altLang="de-DE" sz="2400" dirty="0">
                <a:solidFill>
                  <a:srgbClr val="333333"/>
                </a:solidFill>
                <a:latin typeface="Calibri Light"/>
              </a:rPr>
              <a:t> da </a:t>
            </a:r>
            <a:r>
              <a:rPr lang="de-DE" altLang="de-DE" sz="2400" dirty="0" err="1">
                <a:solidFill>
                  <a:srgbClr val="333333"/>
                </a:solidFill>
                <a:latin typeface="Calibri Light"/>
              </a:rPr>
              <a:t>história</a:t>
            </a:r>
            <a:r>
              <a:rPr lang="de-DE" altLang="de-DE" sz="2400" dirty="0">
                <a:solidFill>
                  <a:srgbClr val="333333"/>
                </a:solidFill>
                <a:latin typeface="Calibri Light"/>
              </a:rPr>
              <a:t>!</a:t>
            </a:r>
          </a:p>
          <a:p>
            <a:pPr lvl="0" algn="ctr" defTabSz="914400" fontAlgn="base"/>
            <a:r>
              <a:rPr lang="de-DE" altLang="de-DE" sz="2400" dirty="0" err="1">
                <a:solidFill>
                  <a:srgbClr val="004992"/>
                </a:solidFill>
                <a:latin typeface="Calibri Light"/>
              </a:rPr>
              <a:t>Tenta</a:t>
            </a:r>
            <a:r>
              <a:rPr lang="de-DE" altLang="de-DE" sz="2400" dirty="0">
                <a:solidFill>
                  <a:srgbClr val="004992"/>
                </a:solidFill>
                <a:latin typeface="Calibri Light"/>
              </a:rPr>
              <a:t> </a:t>
            </a:r>
            <a:r>
              <a:rPr lang="de-DE" altLang="de-DE" sz="2400" dirty="0" err="1">
                <a:solidFill>
                  <a:srgbClr val="004992"/>
                </a:solidFill>
                <a:latin typeface="Calibri Light"/>
              </a:rPr>
              <a:t>descobrir</a:t>
            </a:r>
            <a:r>
              <a:rPr lang="de-DE" altLang="de-DE" sz="2400" dirty="0">
                <a:solidFill>
                  <a:srgbClr val="004992"/>
                </a:solidFill>
                <a:latin typeface="Calibri Light"/>
              </a:rPr>
              <a:t> </a:t>
            </a:r>
            <a:r>
              <a:rPr lang="de-DE" altLang="de-DE" sz="2400" dirty="0" err="1">
                <a:solidFill>
                  <a:srgbClr val="004992"/>
                </a:solidFill>
                <a:latin typeface="Calibri Light"/>
              </a:rPr>
              <a:t>todos</a:t>
            </a:r>
            <a:r>
              <a:rPr lang="de-DE" altLang="de-DE" sz="2400" dirty="0">
                <a:solidFill>
                  <a:srgbClr val="004992"/>
                </a:solidFill>
                <a:latin typeface="Calibri Light"/>
              </a:rPr>
              <a:t> </a:t>
            </a:r>
            <a:r>
              <a:rPr lang="de-DE" altLang="de-DE" sz="2400" dirty="0" err="1">
                <a:solidFill>
                  <a:srgbClr val="004992"/>
                </a:solidFill>
                <a:latin typeface="Calibri Light"/>
              </a:rPr>
              <a:t>os</a:t>
            </a:r>
            <a:r>
              <a:rPr lang="de-DE" altLang="de-DE" sz="2400" dirty="0">
                <a:solidFill>
                  <a:srgbClr val="004992"/>
                </a:solidFill>
                <a:latin typeface="Calibri Light"/>
              </a:rPr>
              <a:t> </a:t>
            </a:r>
            <a:r>
              <a:rPr lang="de-DE" altLang="de-DE" sz="2400" dirty="0" err="1">
                <a:solidFill>
                  <a:srgbClr val="004992"/>
                </a:solidFill>
                <a:latin typeface="Calibri Light"/>
              </a:rPr>
              <a:t>detalhes</a:t>
            </a:r>
            <a:r>
              <a:rPr lang="de-DE" altLang="de-DE" sz="2400" dirty="0">
                <a:solidFill>
                  <a:srgbClr val="004992"/>
                </a:solidFill>
                <a:latin typeface="Calibri Light"/>
              </a:rPr>
              <a:t>/</a:t>
            </a:r>
            <a:r>
              <a:rPr lang="de-DE" altLang="de-DE" sz="2400" dirty="0" err="1">
                <a:solidFill>
                  <a:srgbClr val="004992"/>
                </a:solidFill>
                <a:latin typeface="Calibri Light"/>
              </a:rPr>
              <a:t>figuras</a:t>
            </a:r>
            <a:r>
              <a:rPr lang="de-DE" altLang="de-DE" sz="2400" dirty="0">
                <a:solidFill>
                  <a:srgbClr val="004992"/>
                </a:solidFill>
                <a:latin typeface="Calibri Light"/>
              </a:rPr>
              <a:t> </a:t>
            </a:r>
            <a:r>
              <a:rPr lang="de-DE" altLang="de-DE" sz="2400" dirty="0" err="1">
                <a:solidFill>
                  <a:srgbClr val="004992"/>
                </a:solidFill>
                <a:latin typeface="Calibri Light"/>
              </a:rPr>
              <a:t>nas</a:t>
            </a:r>
            <a:r>
              <a:rPr lang="de-DE" altLang="de-DE" sz="2400" dirty="0">
                <a:solidFill>
                  <a:srgbClr val="004992"/>
                </a:solidFill>
                <a:latin typeface="Calibri Light"/>
              </a:rPr>
              <a:t> </a:t>
            </a:r>
            <a:r>
              <a:rPr lang="de-DE" altLang="de-DE" sz="2400" dirty="0" err="1">
                <a:solidFill>
                  <a:srgbClr val="004992"/>
                </a:solidFill>
                <a:latin typeface="Calibri Light"/>
              </a:rPr>
              <a:t>seguintes</a:t>
            </a:r>
            <a:r>
              <a:rPr lang="de-DE" altLang="de-DE" sz="2400" dirty="0">
                <a:solidFill>
                  <a:srgbClr val="004992"/>
                </a:solidFill>
                <a:latin typeface="Calibri Light"/>
              </a:rPr>
              <a:t> </a:t>
            </a:r>
            <a:r>
              <a:rPr lang="de-DE" altLang="de-DE" sz="2400" dirty="0" err="1">
                <a:solidFill>
                  <a:srgbClr val="004992"/>
                </a:solidFill>
                <a:latin typeface="Calibri Light"/>
              </a:rPr>
              <a:t>imagens</a:t>
            </a:r>
            <a:r>
              <a:rPr lang="de-DE" altLang="de-DE" sz="2400" dirty="0">
                <a:solidFill>
                  <a:srgbClr val="004992"/>
                </a:solidFill>
                <a:latin typeface="Calibri Light"/>
              </a:rPr>
              <a:t>!</a:t>
            </a: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107</a:t>
            </a:fld>
            <a:endParaRPr lang="de-DE" altLang="de-DE">
              <a:latin typeface="Calibri Ligh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9" name="Text Box 3"/>
          <p:cNvSpPr txBox="1">
            <a:spLocks noChangeArrowheads="1"/>
          </p:cNvSpPr>
          <p:nvPr/>
        </p:nvSpPr>
        <p:spPr bwMode="auto">
          <a:xfrm>
            <a:off x="3984604" y="6156326"/>
            <a:ext cx="3252047" cy="7016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GB" altLang="de-DE" sz="4000">
              <a:latin typeface="Calibri Light"/>
            </a:endParaRP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108</a:t>
            </a:fld>
            <a:endParaRPr lang="de-DE" altLang="de-DE">
              <a:latin typeface="Calibri Light"/>
            </a:endParaRPr>
          </a:p>
        </p:txBody>
      </p:sp>
      <p:pic>
        <p:nvPicPr>
          <p:cNvPr id="1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2859" y="2203704"/>
            <a:ext cx="314945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Text Box 6"/>
          <p:cNvSpPr txBox="1">
            <a:spLocks noChangeArrowheads="1"/>
          </p:cNvSpPr>
          <p:nvPr/>
        </p:nvSpPr>
        <p:spPr bwMode="auto">
          <a:xfrm>
            <a:off x="5386666" y="5115066"/>
            <a:ext cx="1421842" cy="461665"/>
          </a:xfrm>
          <a:prstGeom prst="rect">
            <a:avLst/>
          </a:prstGeom>
          <a:solidFill>
            <a:schemeClr val="bg1"/>
          </a:solidFill>
          <a:ln>
            <a:noFill/>
          </a:ln>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r>
              <a:rPr lang="de-DE" altLang="de-DE" sz="2400" dirty="0">
                <a:solidFill>
                  <a:srgbClr val="333333"/>
                </a:solidFill>
                <a:latin typeface="Calibri Light"/>
              </a:rPr>
              <a:t>	</a:t>
            </a:r>
            <a:endParaRPr lang="en-GB" altLang="de-DE" sz="2400" dirty="0">
              <a:solidFill>
                <a:srgbClr val="333333"/>
              </a:solidFill>
              <a:latin typeface="Calibri Light"/>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2859" y="2203704"/>
            <a:ext cx="3149457"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109</a:t>
            </a:fld>
            <a:endParaRPr lang="de-DE" altLang="de-DE">
              <a:latin typeface="Calibri Light"/>
            </a:endParaRPr>
          </a:p>
        </p:txBody>
      </p:sp>
      <p:sp>
        <p:nvSpPr>
          <p:cNvPr id="14" name="Text Box 6"/>
          <p:cNvSpPr txBox="1">
            <a:spLocks noChangeArrowheads="1"/>
          </p:cNvSpPr>
          <p:nvPr/>
        </p:nvSpPr>
        <p:spPr bwMode="auto">
          <a:xfrm>
            <a:off x="313254" y="1491171"/>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r>
              <a:rPr lang="de-DE" altLang="de-DE" sz="2400" dirty="0">
                <a:solidFill>
                  <a:srgbClr val="333333"/>
                </a:solidFill>
                <a:latin typeface="Calibri Light"/>
              </a:rPr>
              <a:t>								</a:t>
            </a:r>
            <a:r>
              <a:rPr lang="de-DE" altLang="de-DE" sz="2400" dirty="0" err="1">
                <a:solidFill>
                  <a:srgbClr val="333333"/>
                </a:solidFill>
                <a:latin typeface="Calibri Light"/>
              </a:rPr>
              <a:t>Indiano</a:t>
            </a:r>
            <a:endParaRPr lang="en-GB" altLang="de-DE" sz="2400" dirty="0">
              <a:solidFill>
                <a:srgbClr val="333333"/>
              </a:solidFill>
              <a:latin typeface="Calibri Light"/>
            </a:endParaRPr>
          </a:p>
        </p:txBody>
      </p:sp>
      <p:sp>
        <p:nvSpPr>
          <p:cNvPr id="15" name="Oval 4"/>
          <p:cNvSpPr>
            <a:spLocks noChangeAspect="1" noChangeArrowheads="1"/>
          </p:cNvSpPr>
          <p:nvPr/>
        </p:nvSpPr>
        <p:spPr bwMode="auto">
          <a:xfrm>
            <a:off x="4816251" y="2649448"/>
            <a:ext cx="2103120" cy="2103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9" name="Text Box 6"/>
          <p:cNvSpPr txBox="1">
            <a:spLocks noChangeArrowheads="1"/>
          </p:cNvSpPr>
          <p:nvPr/>
        </p:nvSpPr>
        <p:spPr bwMode="auto">
          <a:xfrm>
            <a:off x="5386666" y="5115066"/>
            <a:ext cx="1421842" cy="461665"/>
          </a:xfrm>
          <a:prstGeom prst="rect">
            <a:avLst/>
          </a:prstGeom>
          <a:solidFill>
            <a:schemeClr val="bg1"/>
          </a:solidFill>
          <a:ln>
            <a:noFill/>
          </a:ln>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r>
              <a:rPr lang="de-DE" altLang="de-DE" sz="2400" dirty="0">
                <a:solidFill>
                  <a:srgbClr val="333333"/>
                </a:solidFill>
                <a:latin typeface="Calibri Light"/>
              </a:rPr>
              <a:t>	</a:t>
            </a:r>
            <a:endParaRPr lang="en-GB" altLang="de-DE" sz="2400" dirty="0">
              <a:solidFill>
                <a:srgbClr val="333333"/>
              </a:solidFill>
              <a:latin typeface="Calibri Light"/>
            </a:endParaRPr>
          </a:p>
        </p:txBody>
      </p:sp>
      <p:sp>
        <p:nvSpPr>
          <p:cNvPr id="16" name="Oval 5"/>
          <p:cNvSpPr>
            <a:spLocks noChangeAspect="1" noChangeArrowheads="1"/>
          </p:cNvSpPr>
          <p:nvPr/>
        </p:nvSpPr>
        <p:spPr bwMode="auto">
          <a:xfrm>
            <a:off x="4621423" y="2100808"/>
            <a:ext cx="3200400" cy="32004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7" name="Text Box 6"/>
          <p:cNvSpPr txBox="1">
            <a:spLocks noChangeArrowheads="1"/>
          </p:cNvSpPr>
          <p:nvPr/>
        </p:nvSpPr>
        <p:spPr bwMode="auto">
          <a:xfrm>
            <a:off x="408955" y="5666277"/>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r>
              <a:rPr lang="de-DE" altLang="de-DE" sz="2400" dirty="0">
                <a:solidFill>
                  <a:srgbClr val="333333"/>
                </a:solidFill>
                <a:latin typeface="Calibri Light"/>
              </a:rPr>
              <a:t>			</a:t>
            </a:r>
            <a:r>
              <a:rPr lang="de-DE" altLang="de-DE" sz="2400" dirty="0">
                <a:solidFill>
                  <a:schemeClr val="bg1"/>
                </a:solidFill>
                <a:latin typeface="Calibri Light"/>
              </a:rPr>
              <a:t>Eskimo/</a:t>
            </a:r>
            <a:r>
              <a:rPr lang="de-DE" altLang="de-DE" sz="2400" dirty="0" err="1">
                <a:solidFill>
                  <a:srgbClr val="333333"/>
                </a:solidFill>
                <a:latin typeface="Calibri Light"/>
              </a:rPr>
              <a:t>Esquimó</a:t>
            </a:r>
            <a:endParaRPr lang="en-GB" altLang="de-DE" sz="2400" dirty="0">
              <a:solidFill>
                <a:srgbClr val="333333"/>
              </a:solidFill>
              <a:latin typeface="Calibri Light"/>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110</a:t>
            </a:fld>
            <a:endParaRPr lang="de-DE" altLang="de-DE">
              <a:latin typeface="Calibri Ligh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111</a:t>
            </a:fld>
            <a:endParaRPr lang="de-DE" altLang="de-DE">
              <a:latin typeface="Calibri Ligh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6"/>
          <p:cNvSpPr txBox="1">
            <a:spLocks noChangeArrowheads="1"/>
          </p:cNvSpPr>
          <p:nvPr/>
        </p:nvSpPr>
        <p:spPr bwMode="auto">
          <a:xfrm>
            <a:off x="408955" y="60258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dirty="0">
                <a:solidFill>
                  <a:srgbClr val="333333"/>
                </a:solidFill>
                <a:latin typeface="Calibri Light"/>
                <a:ea typeface="+mj-ea"/>
                <a:cs typeface="+mj-cs"/>
              </a:rPr>
              <a:t>Mulher </a:t>
            </a:r>
            <a:r>
              <a:rPr lang="en-US" sz="2400" dirty="0" err="1">
                <a:solidFill>
                  <a:srgbClr val="333333"/>
                </a:solidFill>
                <a:latin typeface="Calibri Light"/>
                <a:ea typeface="+mj-ea"/>
                <a:cs typeface="+mj-cs"/>
              </a:rPr>
              <a:t>ou</a:t>
            </a:r>
            <a:r>
              <a:rPr lang="en-US" sz="2400" dirty="0">
                <a:solidFill>
                  <a:srgbClr val="333333"/>
                </a:solidFill>
                <a:latin typeface="Calibri Light"/>
                <a:ea typeface="+mj-ea"/>
                <a:cs typeface="+mj-cs"/>
              </a:rPr>
              <a:t> </a:t>
            </a:r>
            <a:r>
              <a:rPr lang="en-US" sz="2400" dirty="0" err="1">
                <a:solidFill>
                  <a:srgbClr val="333333"/>
                </a:solidFill>
                <a:latin typeface="Calibri Light"/>
                <a:ea typeface="+mj-ea"/>
                <a:cs typeface="+mj-cs"/>
              </a:rPr>
              <a:t>tocador</a:t>
            </a:r>
            <a:r>
              <a:rPr lang="en-US" sz="2400" dirty="0">
                <a:solidFill>
                  <a:srgbClr val="333333"/>
                </a:solidFill>
                <a:latin typeface="Calibri Light"/>
                <a:ea typeface="+mj-ea"/>
                <a:cs typeface="+mj-cs"/>
              </a:rPr>
              <a:t> de </a:t>
            </a:r>
            <a:r>
              <a:rPr lang="en-US" sz="2400" dirty="0" err="1">
                <a:solidFill>
                  <a:srgbClr val="333333"/>
                </a:solidFill>
                <a:latin typeface="Calibri Light"/>
                <a:ea typeface="+mj-ea"/>
                <a:cs typeface="+mj-cs"/>
              </a:rPr>
              <a:t>saxofone</a:t>
            </a:r>
            <a:r>
              <a:rPr lang="en-US" sz="2400" dirty="0">
                <a:solidFill>
                  <a:srgbClr val="333333"/>
                </a:solidFill>
                <a:latin typeface="Calibri Light"/>
                <a:ea typeface="+mj-ea"/>
                <a:cs typeface="+mj-cs"/>
              </a:rPr>
              <a:t>?</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112</a:t>
            </a:fld>
            <a:endParaRPr lang="de-DE" altLang="de-DE">
              <a:latin typeface="Calibri Ligh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113</a:t>
            </a:fld>
            <a:endParaRPr lang="de-DE" altLang="de-DE">
              <a:latin typeface="Calibri Ligh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6"/>
          <p:cNvSpPr txBox="1">
            <a:spLocks noChangeArrowheads="1"/>
          </p:cNvSpPr>
          <p:nvPr/>
        </p:nvSpPr>
        <p:spPr bwMode="auto">
          <a:xfrm>
            <a:off x="408955" y="60258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dirty="0" err="1">
                <a:solidFill>
                  <a:srgbClr val="333333"/>
                </a:solidFill>
                <a:latin typeface="Calibri Light"/>
                <a:ea typeface="+mj-ea"/>
                <a:cs typeface="+mj-cs"/>
              </a:rPr>
              <a:t>Pato</a:t>
            </a:r>
            <a:r>
              <a:rPr lang="en-US" sz="2400" dirty="0">
                <a:solidFill>
                  <a:srgbClr val="333333"/>
                </a:solidFill>
                <a:latin typeface="Calibri Light"/>
                <a:ea typeface="+mj-ea"/>
                <a:cs typeface="+mj-cs"/>
              </a:rPr>
              <a:t> </a:t>
            </a:r>
            <a:r>
              <a:rPr lang="en-US" sz="2400" dirty="0" err="1">
                <a:solidFill>
                  <a:srgbClr val="333333"/>
                </a:solidFill>
                <a:latin typeface="Calibri Light"/>
                <a:ea typeface="+mj-ea"/>
                <a:cs typeface="+mj-cs"/>
              </a:rPr>
              <a:t>ou</a:t>
            </a:r>
            <a:r>
              <a:rPr lang="en-US" sz="2400" dirty="0">
                <a:solidFill>
                  <a:srgbClr val="333333"/>
                </a:solidFill>
                <a:latin typeface="Calibri Light"/>
                <a:ea typeface="+mj-ea"/>
                <a:cs typeface="+mj-cs"/>
              </a:rPr>
              <a:t> </a:t>
            </a:r>
            <a:r>
              <a:rPr lang="en-US" sz="2400" dirty="0" err="1">
                <a:solidFill>
                  <a:srgbClr val="333333"/>
                </a:solidFill>
                <a:latin typeface="Calibri Light"/>
                <a:ea typeface="+mj-ea"/>
                <a:cs typeface="+mj-cs"/>
              </a:rPr>
              <a:t>coelho</a:t>
            </a:r>
            <a:r>
              <a:rPr lang="en-US" sz="2400" dirty="0">
                <a:solidFill>
                  <a:srgbClr val="333333"/>
                </a:solidFill>
                <a:latin typeface="Calibri Light"/>
                <a:ea typeface="+mj-ea"/>
                <a:cs typeface="+mj-cs"/>
              </a:rPr>
              <a:t>?</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114</a:t>
            </a:fld>
            <a:endParaRPr lang="de-DE" altLang="de-DE">
              <a:latin typeface="Calibri Light"/>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
        <p:nvSpPr>
          <p:cNvPr id="207877" name="Caption_10"/>
          <p:cNvSpPr>
            <a:spLocks noChangeArrowheads="1"/>
          </p:cNvSpPr>
          <p:nvPr/>
        </p:nvSpPr>
        <p:spPr bwMode="auto">
          <a:xfrm>
            <a:off x="4829057" y="5586984"/>
            <a:ext cx="25370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endParaRPr lang="en-US" altLang="de-DE" sz="800" dirty="0">
              <a:latin typeface="Calibri Light"/>
            </a:endParaRP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115</a:t>
            </a:fld>
            <a:endParaRPr lang="de-DE" altLang="de-DE">
              <a:latin typeface="Calibri Light"/>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Box 6"/>
          <p:cNvSpPr txBox="1">
            <a:spLocks noChangeArrowheads="1"/>
          </p:cNvSpPr>
          <p:nvPr/>
        </p:nvSpPr>
        <p:spPr bwMode="auto">
          <a:xfrm>
            <a:off x="408955" y="60258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dirty="0">
                <a:solidFill>
                  <a:srgbClr val="333333"/>
                </a:solidFill>
                <a:latin typeface="Calibri Light"/>
                <a:ea typeface="+mj-ea"/>
                <a:cs typeface="+mj-cs"/>
              </a:rPr>
              <a:t>Face </a:t>
            </a:r>
            <a:r>
              <a:rPr lang="en-US" sz="2400" dirty="0" err="1">
                <a:solidFill>
                  <a:srgbClr val="333333"/>
                </a:solidFill>
                <a:latin typeface="Calibri Light"/>
                <a:ea typeface="+mj-ea"/>
                <a:cs typeface="+mj-cs"/>
              </a:rPr>
              <a:t>ou</a:t>
            </a:r>
            <a:r>
              <a:rPr lang="en-US" sz="2400" dirty="0">
                <a:solidFill>
                  <a:srgbClr val="333333"/>
                </a:solidFill>
                <a:latin typeface="Calibri Light"/>
                <a:ea typeface="+mj-ea"/>
                <a:cs typeface="+mj-cs"/>
              </a:rPr>
              <a:t> </a:t>
            </a:r>
            <a:r>
              <a:rPr lang="en-US" sz="2400" dirty="0" err="1">
                <a:solidFill>
                  <a:srgbClr val="333333"/>
                </a:solidFill>
                <a:latin typeface="Calibri Light"/>
                <a:ea typeface="+mj-ea"/>
                <a:cs typeface="+mj-cs"/>
              </a:rPr>
              <a:t>cavaleiro</a:t>
            </a:r>
            <a:r>
              <a:rPr lang="en-US" sz="2400" dirty="0">
                <a:solidFill>
                  <a:srgbClr val="333333"/>
                </a:solidFill>
                <a:latin typeface="Calibri Light"/>
                <a:ea typeface="+mj-ea"/>
                <a:cs typeface="+mj-cs"/>
              </a:rPr>
              <a:t>?</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116</a:t>
            </a:fld>
            <a:endParaRPr lang="de-DE" altLang="de-DE">
              <a:latin typeface="Calibri Light"/>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3325" y="2732532"/>
            <a:ext cx="992011" cy="139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
        <p:nvSpPr>
          <p:cNvPr id="211973" name="Caption_10"/>
          <p:cNvSpPr>
            <a:spLocks noChangeArrowheads="1"/>
          </p:cNvSpPr>
          <p:nvPr/>
        </p:nvSpPr>
        <p:spPr bwMode="auto">
          <a:xfrm>
            <a:off x="4893357" y="5586984"/>
            <a:ext cx="24084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endParaRPr lang="de-DE" altLang="de-DE" sz="800" dirty="0">
              <a:latin typeface="Calibri Light"/>
            </a:endParaRP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117</a:t>
            </a:fld>
            <a:endParaRPr lang="de-DE" altLang="de-DE">
              <a:latin typeface="Calibri Light"/>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356" y="2203704"/>
            <a:ext cx="2408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Box 6"/>
          <p:cNvSpPr txBox="1">
            <a:spLocks noChangeArrowheads="1"/>
          </p:cNvSpPr>
          <p:nvPr/>
        </p:nvSpPr>
        <p:spPr bwMode="auto">
          <a:xfrm>
            <a:off x="408955" y="60258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dirty="0">
                <a:solidFill>
                  <a:srgbClr val="333333"/>
                </a:solidFill>
                <a:latin typeface="Calibri Light"/>
                <a:ea typeface="+mj-ea"/>
                <a:cs typeface="+mj-cs"/>
              </a:rPr>
              <a:t>Jesus </a:t>
            </a:r>
            <a:r>
              <a:rPr lang="en-US" sz="2400" dirty="0" err="1">
                <a:solidFill>
                  <a:srgbClr val="333333"/>
                </a:solidFill>
                <a:latin typeface="Calibri Light"/>
                <a:ea typeface="+mj-ea"/>
                <a:cs typeface="+mj-cs"/>
              </a:rPr>
              <a:t>ou</a:t>
            </a:r>
            <a:r>
              <a:rPr lang="en-US" sz="2400" dirty="0">
                <a:solidFill>
                  <a:srgbClr val="333333"/>
                </a:solidFill>
                <a:latin typeface="Calibri Light"/>
                <a:ea typeface="+mj-ea"/>
                <a:cs typeface="+mj-cs"/>
              </a:rPr>
              <a:t> </a:t>
            </a:r>
            <a:r>
              <a:rPr lang="en-US" sz="2400" dirty="0" err="1">
                <a:solidFill>
                  <a:srgbClr val="333333"/>
                </a:solidFill>
                <a:latin typeface="Calibri Light"/>
                <a:ea typeface="+mj-ea"/>
                <a:cs typeface="+mj-cs"/>
              </a:rPr>
              <a:t>crucificação</a:t>
            </a:r>
            <a:r>
              <a:rPr lang="en-US" sz="2400" dirty="0">
                <a:solidFill>
                  <a:srgbClr val="333333"/>
                </a:solidFill>
                <a:latin typeface="Calibri Light"/>
                <a:ea typeface="+mj-ea"/>
                <a:cs typeface="+mj-cs"/>
              </a:rPr>
              <a:t>?</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118</a:t>
            </a:fld>
            <a:endParaRPr lang="de-DE" altLang="de-DE">
              <a:latin typeface="Calibri Light"/>
            </a:endParaRPr>
          </a:p>
        </p:txBody>
      </p:sp>
      <p:pic>
        <p:nvPicPr>
          <p:cNvPr id="11" name="Picture 5" descr="MadonnaRocaill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8462" y="2577465"/>
            <a:ext cx="1238250" cy="170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
        <p:nvSpPr>
          <p:cNvPr id="216069" name="Caption_12"/>
          <p:cNvSpPr>
            <a:spLocks noChangeArrowheads="1"/>
          </p:cNvSpPr>
          <p:nvPr/>
        </p:nvSpPr>
        <p:spPr bwMode="auto">
          <a:xfrm>
            <a:off x="4888065" y="5586984"/>
            <a:ext cx="24190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endParaRPr lang="de-DE" altLang="de-DE" sz="800" dirty="0">
              <a:latin typeface="Calibri Light"/>
            </a:endParaRP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119</a:t>
            </a:fld>
            <a:endParaRPr lang="de-DE" altLang="de-DE">
              <a:latin typeface="Calibri Light"/>
            </a:endParaRPr>
          </a:p>
        </p:txBody>
      </p:sp>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8065" y="2203704"/>
            <a:ext cx="2419045"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 Box 6"/>
          <p:cNvSpPr txBox="1">
            <a:spLocks noChangeArrowheads="1"/>
          </p:cNvSpPr>
          <p:nvPr/>
        </p:nvSpPr>
        <p:spPr bwMode="auto">
          <a:xfrm>
            <a:off x="408955" y="60258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dirty="0">
                <a:solidFill>
                  <a:srgbClr val="333333"/>
                </a:solidFill>
                <a:latin typeface="Calibri Light"/>
                <a:ea typeface="+mj-ea"/>
                <a:cs typeface="+mj-cs"/>
              </a:rPr>
              <a:t>A </a:t>
            </a:r>
            <a:r>
              <a:rPr lang="en-US" sz="2400" dirty="0" err="1">
                <a:solidFill>
                  <a:srgbClr val="333333"/>
                </a:solidFill>
                <a:latin typeface="Calibri Light"/>
                <a:ea typeface="+mj-ea"/>
                <a:cs typeface="+mj-cs"/>
              </a:rPr>
              <a:t>Nossa</a:t>
            </a:r>
            <a:r>
              <a:rPr lang="en-US" sz="2400" dirty="0">
                <a:solidFill>
                  <a:srgbClr val="333333"/>
                </a:solidFill>
                <a:latin typeface="Calibri Light"/>
                <a:ea typeface="+mj-ea"/>
                <a:cs typeface="+mj-cs"/>
              </a:rPr>
              <a:t> Senhora </a:t>
            </a:r>
            <a:r>
              <a:rPr lang="en-US" sz="2400" dirty="0" err="1">
                <a:solidFill>
                  <a:srgbClr val="333333"/>
                </a:solidFill>
                <a:latin typeface="Calibri Light"/>
                <a:ea typeface="+mj-ea"/>
                <a:cs typeface="+mj-cs"/>
              </a:rPr>
              <a:t>ou</a:t>
            </a:r>
            <a:r>
              <a:rPr lang="en-US" sz="2400" dirty="0">
                <a:solidFill>
                  <a:srgbClr val="333333"/>
                </a:solidFill>
                <a:latin typeface="Calibri Light"/>
                <a:ea typeface="+mj-ea"/>
                <a:cs typeface="+mj-cs"/>
              </a:rPr>
              <a:t> </a:t>
            </a:r>
            <a:r>
              <a:rPr lang="en-US" sz="2400" dirty="0" err="1">
                <a:solidFill>
                  <a:srgbClr val="333333"/>
                </a:solidFill>
                <a:latin typeface="Calibri Light"/>
                <a:ea typeface="+mj-ea"/>
                <a:cs typeface="+mj-cs"/>
              </a:rPr>
              <a:t>uma</a:t>
            </a:r>
            <a:r>
              <a:rPr lang="en-US" sz="2400" dirty="0">
                <a:solidFill>
                  <a:srgbClr val="333333"/>
                </a:solidFill>
                <a:latin typeface="Calibri Light"/>
                <a:ea typeface="+mj-ea"/>
                <a:cs typeface="+mj-cs"/>
              </a:rPr>
              <a:t> </a:t>
            </a:r>
            <a:r>
              <a:rPr lang="en-US" sz="2400" dirty="0" err="1">
                <a:solidFill>
                  <a:srgbClr val="333333"/>
                </a:solidFill>
                <a:latin typeface="Calibri Light"/>
                <a:ea typeface="+mj-ea"/>
                <a:cs typeface="+mj-cs"/>
              </a:rPr>
              <a:t>fada</a:t>
            </a:r>
            <a:r>
              <a:rPr lang="en-US" sz="2400" dirty="0">
                <a:solidFill>
                  <a:srgbClr val="333333"/>
                </a:solidFill>
                <a:latin typeface="Calibri Light"/>
                <a:ea typeface="+mj-ea"/>
                <a:cs typeface="+mj-cs"/>
              </a:rPr>
              <a:t> a </a:t>
            </a:r>
            <a:r>
              <a:rPr lang="en-US" sz="2400" dirty="0" err="1">
                <a:solidFill>
                  <a:srgbClr val="333333"/>
                </a:solidFill>
                <a:latin typeface="Calibri Light"/>
                <a:ea typeface="+mj-ea"/>
                <a:cs typeface="+mj-cs"/>
              </a:rPr>
              <a:t>tocar</a:t>
            </a:r>
            <a:r>
              <a:rPr lang="en-US" sz="2400" dirty="0">
                <a:solidFill>
                  <a:srgbClr val="333333"/>
                </a:solidFill>
                <a:latin typeface="Calibri Light"/>
                <a:ea typeface="+mj-ea"/>
                <a:cs typeface="+mj-cs"/>
              </a:rPr>
              <a:t> </a:t>
            </a:r>
            <a:r>
              <a:rPr lang="en-US" sz="2400" dirty="0" err="1">
                <a:solidFill>
                  <a:srgbClr val="333333"/>
                </a:solidFill>
                <a:latin typeface="Calibri Light"/>
                <a:ea typeface="+mj-ea"/>
                <a:cs typeface="+mj-cs"/>
              </a:rPr>
              <a:t>harpa</a:t>
            </a:r>
            <a:r>
              <a:rPr lang="en-US" sz="2400" dirty="0">
                <a:solidFill>
                  <a:srgbClr val="333333"/>
                </a:solidFill>
                <a:latin typeface="Calibri Light"/>
                <a:ea typeface="+mj-ea"/>
                <a:cs typeface="+mj-cs"/>
              </a:rPr>
              <a:t>?</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err="1">
                <a:latin typeface="Calibri Light"/>
              </a:rPr>
              <a:t>Transferência</a:t>
            </a:r>
            <a:r>
              <a:rPr lang="en-US" sz="3600" dirty="0">
                <a:latin typeface="Calibri Light"/>
              </a:rPr>
              <a:t> para a </a:t>
            </a:r>
            <a:r>
              <a:rPr lang="en-US" sz="3600" dirty="0" err="1">
                <a:latin typeface="Calibri Light"/>
              </a:rPr>
              <a:t>vida</a:t>
            </a:r>
            <a:r>
              <a:rPr lang="en-US" sz="3600" dirty="0">
                <a:latin typeface="Calibri Light"/>
              </a:rPr>
              <a:t> do </a:t>
            </a:r>
            <a:r>
              <a:rPr lang="en-US" sz="3600" dirty="0" err="1">
                <a:latin typeface="Calibri Light"/>
              </a:rPr>
              <a:t>dia</a:t>
            </a:r>
            <a:r>
              <a:rPr lang="en-US" sz="3600" dirty="0">
                <a:latin typeface="Calibri Light"/>
              </a:rPr>
              <a:t>-a-</a:t>
            </a:r>
            <a:r>
              <a:rPr lang="en-US" sz="3600" dirty="0" err="1">
                <a:latin typeface="Calibri Light"/>
              </a:rPr>
              <a:t>dia</a:t>
            </a:r>
            <a:endParaRPr sz="3600" dirty="0">
              <a:latin typeface="Calibri Light"/>
            </a:endParaRPr>
          </a:p>
        </p:txBody>
      </p:sp>
      <p:sp>
        <p:nvSpPr>
          <p:cNvPr id="7" name="Content Placeholder 6"/>
          <p:cNvSpPr>
            <a:spLocks noGrp="1"/>
          </p:cNvSpPr>
          <p:nvPr>
            <p:ph idx="1"/>
          </p:nvPr>
        </p:nvSpPr>
        <p:spPr/>
        <p:txBody>
          <a:bodyPr/>
          <a:lstStyle/>
          <a:p>
            <a:pPr lvl="0" defTabSz="914400">
              <a:lnSpc>
                <a:spcPct val="100000"/>
              </a:lnSpc>
              <a:spcBef>
                <a:spcPts val="0"/>
              </a:spcBef>
            </a:pPr>
            <a:r>
              <a:rPr lang="en-US" sz="2400" b="1" spc="-10" dirty="0" err="1">
                <a:solidFill>
                  <a:srgbClr val="333333"/>
                </a:solidFill>
                <a:latin typeface="Calibri Light"/>
                <a:cs typeface="Verdana"/>
              </a:rPr>
              <a:t>Objetivos</a:t>
            </a:r>
            <a:r>
              <a:rPr lang="en-US" sz="2400" b="1" spc="-10" dirty="0">
                <a:solidFill>
                  <a:srgbClr val="333333"/>
                </a:solidFill>
                <a:latin typeface="Calibri Light"/>
                <a:cs typeface="Verdana"/>
              </a:rPr>
              <a:t> de </a:t>
            </a:r>
            <a:r>
              <a:rPr lang="en-US" sz="2400" b="1" spc="-10" dirty="0" err="1">
                <a:solidFill>
                  <a:srgbClr val="333333"/>
                </a:solidFill>
                <a:latin typeface="Calibri Light"/>
                <a:cs typeface="Verdana"/>
              </a:rPr>
              <a:t>aprendizagem</a:t>
            </a:r>
            <a:r>
              <a:rPr lang="en-US" sz="2400" b="1" spc="-10" dirty="0">
                <a:solidFill>
                  <a:srgbClr val="333333"/>
                </a:solidFill>
                <a:latin typeface="Calibri Light"/>
                <a:cs typeface="Verdana"/>
              </a:rPr>
              <a:t>:</a:t>
            </a:r>
            <a:endParaRPr lang="en-US" sz="2400" dirty="0">
              <a:solidFill>
                <a:srgbClr val="333333"/>
              </a:solidFill>
              <a:latin typeface="Calibri Light"/>
              <a:cs typeface="Verdana"/>
            </a:endParaRPr>
          </a:p>
          <a:p>
            <a:pPr marL="342900" marR="741680" lvl="0" indent="-342900" defTabSz="914400">
              <a:lnSpc>
                <a:spcPct val="100000"/>
              </a:lnSpc>
              <a:spcBef>
                <a:spcPts val="1200"/>
              </a:spcBef>
              <a:buClr>
                <a:srgbClr val="333333"/>
              </a:buClr>
              <a:buFont typeface="WingDings"/>
              <a:buChar char=""/>
              <a:tabLst>
                <a:tab pos="354965" algn="l"/>
                <a:tab pos="355600" algn="l"/>
              </a:tabLst>
            </a:pPr>
            <a:r>
              <a:rPr lang="en-US" sz="2000" spc="-5" dirty="0" err="1">
                <a:solidFill>
                  <a:srgbClr val="333333"/>
                </a:solidFill>
                <a:latin typeface="Calibri Light"/>
                <a:cs typeface="Verdana"/>
              </a:rPr>
              <a:t>Os</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últimos</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diapositivos</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mostram</a:t>
            </a:r>
            <a:r>
              <a:rPr lang="en-US" sz="2000" spc="-5" dirty="0">
                <a:solidFill>
                  <a:srgbClr val="333333"/>
                </a:solidFill>
                <a:latin typeface="Calibri Light"/>
                <a:cs typeface="Verdana"/>
              </a:rPr>
              <a:t> que </a:t>
            </a:r>
            <a:r>
              <a:rPr lang="en-US" sz="2000" spc="-5" dirty="0" err="1">
                <a:solidFill>
                  <a:srgbClr val="333333"/>
                </a:solidFill>
                <a:latin typeface="Calibri Light"/>
                <a:cs typeface="Verdana"/>
              </a:rPr>
              <a:t>decisões</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rápidas</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podem</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levar</a:t>
            </a:r>
            <a:r>
              <a:rPr lang="en-US" sz="2000" spc="-5" dirty="0">
                <a:solidFill>
                  <a:srgbClr val="333333"/>
                </a:solidFill>
                <a:latin typeface="Calibri Light"/>
                <a:cs typeface="Verdana"/>
              </a:rPr>
              <a:t> a </a:t>
            </a:r>
            <a:r>
              <a:rPr lang="en-US" sz="2000" spc="-5" dirty="0" err="1">
                <a:solidFill>
                  <a:srgbClr val="333333"/>
                </a:solidFill>
                <a:latin typeface="Calibri Light"/>
                <a:cs typeface="Verdana"/>
              </a:rPr>
              <a:t>erros</a:t>
            </a:r>
            <a:r>
              <a:rPr lang="en-US" sz="2000" spc="-5" dirty="0">
                <a:solidFill>
                  <a:srgbClr val="333333"/>
                </a:solidFill>
                <a:latin typeface="Calibri Light"/>
                <a:cs typeface="Verdana"/>
              </a:rPr>
              <a:t>, e </a:t>
            </a:r>
            <a:r>
              <a:rPr lang="en-US" sz="2000" spc="-5" dirty="0" err="1">
                <a:solidFill>
                  <a:srgbClr val="333333"/>
                </a:solidFill>
                <a:latin typeface="Calibri Light"/>
                <a:cs typeface="Verdana"/>
              </a:rPr>
              <a:t>frequentemente</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apenas</a:t>
            </a:r>
            <a:r>
              <a:rPr lang="en-US" sz="2000" spc="-5" dirty="0">
                <a:solidFill>
                  <a:srgbClr val="333333"/>
                </a:solidFill>
                <a:latin typeface="Calibri Light"/>
                <a:cs typeface="Verdana"/>
              </a:rPr>
              <a:t> a “</a:t>
            </a:r>
            <a:r>
              <a:rPr lang="en-US" sz="2000" spc="-5" dirty="0" err="1">
                <a:solidFill>
                  <a:srgbClr val="333333"/>
                </a:solidFill>
                <a:latin typeface="Calibri Light"/>
                <a:cs typeface="Verdana"/>
              </a:rPr>
              <a:t>meia</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verdade</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é</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reconhecida</a:t>
            </a:r>
            <a:r>
              <a:rPr lang="en-US" sz="2000" spc="-5" dirty="0">
                <a:solidFill>
                  <a:srgbClr val="333333"/>
                </a:solidFill>
                <a:latin typeface="Calibri Light"/>
                <a:cs typeface="Verdana"/>
              </a:rPr>
              <a:t>.</a:t>
            </a:r>
          </a:p>
        </p:txBody>
      </p:sp>
      <p:sp>
        <p:nvSpPr>
          <p:cNvPr id="5" name="Footer Placeholder 4"/>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120</a:t>
            </a:fld>
            <a:endParaRPr lang="de-DE" altLang="de-DE">
              <a:solidFill>
                <a:srgbClr val="000000"/>
              </a:solidFill>
              <a:latin typeface="Calibri Light"/>
            </a:endParaRPr>
          </a:p>
        </p:txBody>
      </p:sp>
    </p:spTree>
    <p:extLst>
      <p:ext uri="{BB962C8B-B14F-4D97-AF65-F5344CB8AC3E}">
        <p14:creationId xmlns:p14="http://schemas.microsoft.com/office/powerpoint/2010/main" val="233192640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err="1">
                <a:latin typeface="Calibri Light"/>
              </a:rPr>
              <a:t>Transferência</a:t>
            </a:r>
            <a:r>
              <a:rPr lang="en-US" sz="3600" dirty="0">
                <a:latin typeface="Calibri Light"/>
              </a:rPr>
              <a:t> para a </a:t>
            </a:r>
            <a:r>
              <a:rPr lang="en-US" sz="3600" dirty="0" err="1">
                <a:latin typeface="Calibri Light"/>
              </a:rPr>
              <a:t>vida</a:t>
            </a:r>
            <a:r>
              <a:rPr lang="en-US" sz="3600" dirty="0">
                <a:latin typeface="Calibri Light"/>
              </a:rPr>
              <a:t> do </a:t>
            </a:r>
            <a:r>
              <a:rPr lang="en-US" sz="3600" dirty="0" err="1">
                <a:latin typeface="Calibri Light"/>
              </a:rPr>
              <a:t>dia</a:t>
            </a:r>
            <a:r>
              <a:rPr lang="en-US" sz="3600" dirty="0">
                <a:latin typeface="Calibri Light"/>
              </a:rPr>
              <a:t>-a-</a:t>
            </a:r>
            <a:r>
              <a:rPr lang="en-US" sz="3600" dirty="0" err="1">
                <a:latin typeface="Calibri Light"/>
              </a:rPr>
              <a:t>dia</a:t>
            </a:r>
            <a:endParaRPr sz="3600" dirty="0">
              <a:latin typeface="Calibri Light"/>
            </a:endParaRPr>
          </a:p>
        </p:txBody>
      </p:sp>
      <p:sp>
        <p:nvSpPr>
          <p:cNvPr id="7" name="Content Placeholder 6"/>
          <p:cNvSpPr>
            <a:spLocks noGrp="1"/>
          </p:cNvSpPr>
          <p:nvPr>
            <p:ph idx="1"/>
          </p:nvPr>
        </p:nvSpPr>
        <p:spPr/>
        <p:txBody>
          <a:bodyPr/>
          <a:lstStyle/>
          <a:p>
            <a:pPr lvl="0" defTabSz="914400">
              <a:lnSpc>
                <a:spcPct val="100000"/>
              </a:lnSpc>
              <a:spcBef>
                <a:spcPts val="0"/>
              </a:spcBef>
            </a:pPr>
            <a:r>
              <a:rPr lang="en-US" sz="2400" b="1" spc="-10" dirty="0" err="1">
                <a:solidFill>
                  <a:srgbClr val="333333"/>
                </a:solidFill>
                <a:latin typeface="Calibri Light"/>
                <a:cs typeface="Verdana"/>
              </a:rPr>
              <a:t>Objetivos</a:t>
            </a:r>
            <a:r>
              <a:rPr lang="en-US" sz="2400" b="1" spc="-10" dirty="0">
                <a:solidFill>
                  <a:srgbClr val="333333"/>
                </a:solidFill>
                <a:latin typeface="Calibri Light"/>
                <a:cs typeface="Verdana"/>
              </a:rPr>
              <a:t> de </a:t>
            </a:r>
            <a:r>
              <a:rPr lang="en-US" sz="2400" b="1" spc="-10" dirty="0" err="1">
                <a:solidFill>
                  <a:srgbClr val="333333"/>
                </a:solidFill>
                <a:latin typeface="Calibri Light"/>
                <a:cs typeface="Verdana"/>
              </a:rPr>
              <a:t>aprendizagem</a:t>
            </a:r>
            <a:r>
              <a:rPr lang="en-US" sz="2400" b="1" spc="-10" dirty="0">
                <a:solidFill>
                  <a:srgbClr val="333333"/>
                </a:solidFill>
                <a:latin typeface="Calibri Light"/>
                <a:cs typeface="Verdana"/>
              </a:rPr>
              <a:t>:</a:t>
            </a:r>
            <a:endParaRPr lang="en-US" sz="2400" dirty="0">
              <a:solidFill>
                <a:srgbClr val="333333"/>
              </a:solidFill>
              <a:latin typeface="Calibri Light"/>
              <a:cs typeface="Verdana"/>
            </a:endParaRPr>
          </a:p>
          <a:p>
            <a:pPr marL="342900" marR="741680" lvl="0" indent="-342900" defTabSz="914400">
              <a:lnSpc>
                <a:spcPct val="100000"/>
              </a:lnSpc>
              <a:spcBef>
                <a:spcPts val="1200"/>
              </a:spcBef>
              <a:buClr>
                <a:srgbClr val="333333"/>
              </a:buClr>
              <a:buFont typeface="WingDings"/>
              <a:buChar char=""/>
              <a:tabLst>
                <a:tab pos="354965" algn="l"/>
                <a:tab pos="355600" algn="l"/>
              </a:tabLst>
            </a:pPr>
            <a:r>
              <a:rPr lang="en-US" sz="2000" spc="-5" dirty="0" err="1">
                <a:solidFill>
                  <a:srgbClr val="333333"/>
                </a:solidFill>
                <a:latin typeface="Calibri Light"/>
                <a:cs typeface="Verdana"/>
              </a:rPr>
              <a:t>Os</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últimos</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diapositivos</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mostram</a:t>
            </a:r>
            <a:r>
              <a:rPr lang="en-US" sz="2000" spc="-5" dirty="0">
                <a:solidFill>
                  <a:srgbClr val="333333"/>
                </a:solidFill>
                <a:latin typeface="Calibri Light"/>
                <a:cs typeface="Verdana"/>
              </a:rPr>
              <a:t> que </a:t>
            </a:r>
            <a:r>
              <a:rPr lang="en-US" sz="2000" spc="-5" dirty="0" err="1">
                <a:solidFill>
                  <a:srgbClr val="333333"/>
                </a:solidFill>
                <a:latin typeface="Calibri Light"/>
                <a:cs typeface="Verdana"/>
              </a:rPr>
              <a:t>decisões</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rápidas</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podem</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levar</a:t>
            </a:r>
            <a:r>
              <a:rPr lang="en-US" sz="2000" spc="-5" dirty="0">
                <a:solidFill>
                  <a:srgbClr val="333333"/>
                </a:solidFill>
                <a:latin typeface="Calibri Light"/>
                <a:cs typeface="Verdana"/>
              </a:rPr>
              <a:t> a </a:t>
            </a:r>
            <a:r>
              <a:rPr lang="en-US" sz="2000" spc="-5" dirty="0" err="1">
                <a:solidFill>
                  <a:srgbClr val="333333"/>
                </a:solidFill>
                <a:latin typeface="Calibri Light"/>
                <a:cs typeface="Verdana"/>
              </a:rPr>
              <a:t>erros</a:t>
            </a:r>
            <a:r>
              <a:rPr lang="en-US" sz="2000" spc="-5" dirty="0">
                <a:solidFill>
                  <a:srgbClr val="333333"/>
                </a:solidFill>
                <a:latin typeface="Calibri Light"/>
                <a:cs typeface="Verdana"/>
              </a:rPr>
              <a:t>, e </a:t>
            </a:r>
            <a:r>
              <a:rPr lang="en-US" sz="2000" spc="-5" dirty="0" err="1">
                <a:solidFill>
                  <a:srgbClr val="333333"/>
                </a:solidFill>
                <a:latin typeface="Calibri Light"/>
                <a:cs typeface="Verdana"/>
              </a:rPr>
              <a:t>frequentemente</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apenas</a:t>
            </a:r>
            <a:r>
              <a:rPr lang="en-US" sz="2000" spc="-5" dirty="0">
                <a:solidFill>
                  <a:srgbClr val="333333"/>
                </a:solidFill>
                <a:latin typeface="Calibri Light"/>
                <a:cs typeface="Verdana"/>
              </a:rPr>
              <a:t> a “</a:t>
            </a:r>
            <a:r>
              <a:rPr lang="en-US" sz="2000" spc="-5" dirty="0" err="1">
                <a:solidFill>
                  <a:srgbClr val="333333"/>
                </a:solidFill>
                <a:latin typeface="Calibri Light"/>
                <a:cs typeface="Verdana"/>
              </a:rPr>
              <a:t>meia</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verdade</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é</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reconhecida</a:t>
            </a:r>
            <a:r>
              <a:rPr lang="en-US" sz="2000" spc="-5" dirty="0">
                <a:solidFill>
                  <a:srgbClr val="333333"/>
                </a:solidFill>
                <a:latin typeface="Calibri Light"/>
                <a:cs typeface="Verdana"/>
              </a:rPr>
              <a:t>.</a:t>
            </a:r>
          </a:p>
          <a:p>
            <a:pPr marL="342900" marR="5080" lvl="0" indent="-342900" defTabSz="914400">
              <a:lnSpc>
                <a:spcPct val="100000"/>
              </a:lnSpc>
              <a:spcBef>
                <a:spcPts val="1200"/>
              </a:spcBef>
              <a:buClr>
                <a:srgbClr val="333333"/>
              </a:buClr>
              <a:buFont typeface="WingDings"/>
              <a:buChar char=""/>
              <a:tabLst>
                <a:tab pos="354965" algn="l"/>
                <a:tab pos="355600" algn="l"/>
                <a:tab pos="1774189" algn="l"/>
              </a:tabLst>
            </a:pPr>
            <a:r>
              <a:rPr lang="en-US" sz="2000" spc="-5" dirty="0">
                <a:solidFill>
                  <a:srgbClr val="004992"/>
                </a:solidFill>
                <a:latin typeface="Calibri Light"/>
                <a:cs typeface="Verdana"/>
              </a:rPr>
              <a:t>Por </a:t>
            </a:r>
            <a:r>
              <a:rPr lang="en-US" sz="2000" spc="-5" dirty="0" err="1">
                <a:solidFill>
                  <a:srgbClr val="004992"/>
                </a:solidFill>
                <a:latin typeface="Calibri Light"/>
                <a:cs typeface="Verdana"/>
              </a:rPr>
              <a:t>isso</a:t>
            </a:r>
            <a:r>
              <a:rPr lang="en-US" sz="2000" spc="-5" dirty="0">
                <a:solidFill>
                  <a:srgbClr val="004992"/>
                </a:solidFill>
                <a:latin typeface="Calibri Light"/>
                <a:cs typeface="Verdana"/>
              </a:rPr>
              <a:t>, </a:t>
            </a:r>
            <a:r>
              <a:rPr lang="en-US" sz="2000" spc="-5" dirty="0" err="1">
                <a:solidFill>
                  <a:srgbClr val="004992"/>
                </a:solidFill>
                <a:latin typeface="Calibri Light"/>
                <a:cs typeface="Verdana"/>
              </a:rPr>
              <a:t>procura</a:t>
            </a:r>
            <a:r>
              <a:rPr lang="en-US" sz="2000" spc="-5" dirty="0">
                <a:solidFill>
                  <a:srgbClr val="004992"/>
                </a:solidFill>
                <a:latin typeface="Calibri Light"/>
                <a:cs typeface="Verdana"/>
              </a:rPr>
              <a:t> o </a:t>
            </a:r>
            <a:r>
              <a:rPr lang="en-US" sz="2000" spc="-5" dirty="0" err="1">
                <a:solidFill>
                  <a:srgbClr val="004992"/>
                </a:solidFill>
                <a:latin typeface="Calibri Light"/>
                <a:cs typeface="Verdana"/>
              </a:rPr>
              <a:t>máximo</a:t>
            </a:r>
            <a:r>
              <a:rPr lang="en-US" sz="2000" spc="-5" dirty="0">
                <a:solidFill>
                  <a:srgbClr val="004992"/>
                </a:solidFill>
                <a:latin typeface="Calibri Light"/>
                <a:cs typeface="Verdana"/>
              </a:rPr>
              <a:t> de </a:t>
            </a:r>
            <a:r>
              <a:rPr lang="en-US" sz="2000" spc="-5" dirty="0" err="1">
                <a:solidFill>
                  <a:srgbClr val="004992"/>
                </a:solidFill>
                <a:latin typeface="Calibri Light"/>
                <a:cs typeface="Verdana"/>
              </a:rPr>
              <a:t>informação</a:t>
            </a:r>
            <a:r>
              <a:rPr lang="en-US" sz="2000" spc="-5" dirty="0">
                <a:solidFill>
                  <a:srgbClr val="004992"/>
                </a:solidFill>
                <a:latin typeface="Calibri Light"/>
                <a:cs typeface="Verdana"/>
              </a:rPr>
              <a:t> </a:t>
            </a:r>
            <a:r>
              <a:rPr lang="en-US" sz="2000" spc="-5" dirty="0" err="1">
                <a:solidFill>
                  <a:srgbClr val="004992"/>
                </a:solidFill>
                <a:latin typeface="Calibri Light"/>
                <a:cs typeface="Verdana"/>
              </a:rPr>
              <a:t>possível</a:t>
            </a:r>
            <a:r>
              <a:rPr lang="en-US" sz="2000" spc="-5" dirty="0">
                <a:solidFill>
                  <a:srgbClr val="004992"/>
                </a:solidFill>
                <a:latin typeface="Calibri Light"/>
                <a:cs typeface="Verdana"/>
              </a:rPr>
              <a:t> </a:t>
            </a:r>
            <a:r>
              <a:rPr lang="en-US" sz="2000" dirty="0">
                <a:solidFill>
                  <a:srgbClr val="333333"/>
                </a:solidFill>
                <a:latin typeface="Calibri Light"/>
                <a:cs typeface="Verdana"/>
              </a:rPr>
              <a:t>e </a:t>
            </a:r>
            <a:r>
              <a:rPr lang="en-US" sz="2000" dirty="0" err="1">
                <a:solidFill>
                  <a:srgbClr val="333333"/>
                </a:solidFill>
                <a:latin typeface="Calibri Light"/>
                <a:cs typeface="Verdana"/>
              </a:rPr>
              <a:t>troca</a:t>
            </a:r>
            <a:r>
              <a:rPr lang="en-US" sz="2000" dirty="0">
                <a:solidFill>
                  <a:srgbClr val="333333"/>
                </a:solidFill>
                <a:latin typeface="Calibri Light"/>
                <a:cs typeface="Verdana"/>
              </a:rPr>
              <a:t> </a:t>
            </a:r>
            <a:r>
              <a:rPr lang="en-US" sz="2000" dirty="0" err="1">
                <a:solidFill>
                  <a:srgbClr val="333333"/>
                </a:solidFill>
                <a:latin typeface="Calibri Light"/>
                <a:cs typeface="Verdana"/>
              </a:rPr>
              <a:t>perspetivas</a:t>
            </a:r>
            <a:r>
              <a:rPr lang="en-US" sz="2000" dirty="0">
                <a:solidFill>
                  <a:srgbClr val="333333"/>
                </a:solidFill>
                <a:latin typeface="Calibri Light"/>
                <a:cs typeface="Verdana"/>
              </a:rPr>
              <a:t> com </a:t>
            </a:r>
            <a:r>
              <a:rPr lang="en-US" sz="2000" dirty="0" err="1">
                <a:solidFill>
                  <a:srgbClr val="333333"/>
                </a:solidFill>
                <a:latin typeface="Calibri Light"/>
                <a:cs typeface="Verdana"/>
              </a:rPr>
              <a:t>os</a:t>
            </a:r>
            <a:r>
              <a:rPr lang="en-US" sz="2000" dirty="0">
                <a:solidFill>
                  <a:srgbClr val="333333"/>
                </a:solidFill>
                <a:latin typeface="Calibri Light"/>
                <a:cs typeface="Verdana"/>
              </a:rPr>
              <a:t> outros, </a:t>
            </a:r>
            <a:r>
              <a:rPr lang="en-US" sz="2000" dirty="0" err="1">
                <a:solidFill>
                  <a:srgbClr val="333333"/>
                </a:solidFill>
                <a:latin typeface="Calibri Light"/>
                <a:cs typeface="Verdana"/>
              </a:rPr>
              <a:t>especialmente</a:t>
            </a:r>
            <a:r>
              <a:rPr lang="en-US" sz="2000" dirty="0">
                <a:solidFill>
                  <a:srgbClr val="333333"/>
                </a:solidFill>
                <a:latin typeface="Calibri Light"/>
                <a:cs typeface="Verdana"/>
              </a:rPr>
              <a:t> se as </a:t>
            </a:r>
            <a:r>
              <a:rPr lang="en-US" sz="2000" dirty="0" err="1">
                <a:solidFill>
                  <a:srgbClr val="333333"/>
                </a:solidFill>
                <a:latin typeface="Calibri Light"/>
                <a:cs typeface="Verdana"/>
              </a:rPr>
              <a:t>decisões</a:t>
            </a:r>
            <a:r>
              <a:rPr lang="en-US" sz="2000" dirty="0">
                <a:solidFill>
                  <a:srgbClr val="333333"/>
                </a:solidFill>
                <a:latin typeface="Calibri Light"/>
                <a:cs typeface="Verdana"/>
              </a:rPr>
              <a:t> </a:t>
            </a:r>
            <a:r>
              <a:rPr lang="en-US" sz="2000" dirty="0" err="1">
                <a:solidFill>
                  <a:srgbClr val="333333"/>
                </a:solidFill>
                <a:latin typeface="Calibri Light"/>
                <a:cs typeface="Verdana"/>
              </a:rPr>
              <a:t>são</a:t>
            </a:r>
            <a:r>
              <a:rPr lang="en-US" sz="2000" dirty="0">
                <a:solidFill>
                  <a:srgbClr val="333333"/>
                </a:solidFill>
                <a:latin typeface="Calibri Light"/>
                <a:cs typeface="Verdana"/>
              </a:rPr>
              <a:t> </a:t>
            </a:r>
            <a:r>
              <a:rPr lang="en-US" sz="2000" dirty="0" err="1">
                <a:solidFill>
                  <a:srgbClr val="333333"/>
                </a:solidFill>
                <a:latin typeface="Calibri Light"/>
                <a:cs typeface="Verdana"/>
              </a:rPr>
              <a:t>cruciais</a:t>
            </a:r>
            <a:r>
              <a:rPr lang="en-US" sz="2000" dirty="0">
                <a:solidFill>
                  <a:srgbClr val="333333"/>
                </a:solidFill>
                <a:latin typeface="Calibri Light"/>
                <a:cs typeface="Verdana"/>
              </a:rPr>
              <a:t> </a:t>
            </a:r>
            <a:r>
              <a:rPr lang="en-US" sz="2000" dirty="0" err="1">
                <a:solidFill>
                  <a:srgbClr val="333333"/>
                </a:solidFill>
                <a:latin typeface="Calibri Light"/>
                <a:cs typeface="Verdana"/>
              </a:rPr>
              <a:t>ou</a:t>
            </a:r>
            <a:r>
              <a:rPr lang="en-US" sz="2000" dirty="0">
                <a:solidFill>
                  <a:srgbClr val="333333"/>
                </a:solidFill>
                <a:latin typeface="Calibri Light"/>
                <a:cs typeface="Verdana"/>
              </a:rPr>
              <a:t> </a:t>
            </a:r>
            <a:r>
              <a:rPr lang="en-US" sz="2000" dirty="0" err="1">
                <a:solidFill>
                  <a:srgbClr val="333333"/>
                </a:solidFill>
                <a:latin typeface="Calibri Light"/>
                <a:cs typeface="Verdana"/>
              </a:rPr>
              <a:t>têm</a:t>
            </a:r>
            <a:r>
              <a:rPr lang="en-US" sz="2000" dirty="0">
                <a:solidFill>
                  <a:srgbClr val="333333"/>
                </a:solidFill>
                <a:latin typeface="Calibri Light"/>
                <a:cs typeface="Verdana"/>
              </a:rPr>
              <a:t> </a:t>
            </a:r>
            <a:r>
              <a:rPr lang="en-US" sz="2000" dirty="0" err="1">
                <a:solidFill>
                  <a:srgbClr val="333333"/>
                </a:solidFill>
                <a:latin typeface="Calibri Light"/>
                <a:cs typeface="Verdana"/>
              </a:rPr>
              <a:t>implicações</a:t>
            </a:r>
            <a:r>
              <a:rPr lang="en-US" sz="2000" dirty="0">
                <a:solidFill>
                  <a:srgbClr val="333333"/>
                </a:solidFill>
                <a:latin typeface="Calibri Light"/>
                <a:cs typeface="Verdana"/>
              </a:rPr>
              <a:t> </a:t>
            </a:r>
            <a:r>
              <a:rPr lang="en-US" sz="2000" dirty="0" err="1">
                <a:solidFill>
                  <a:srgbClr val="333333"/>
                </a:solidFill>
                <a:latin typeface="Calibri Light"/>
                <a:cs typeface="Verdana"/>
              </a:rPr>
              <a:t>dramáticas</a:t>
            </a:r>
            <a:r>
              <a:rPr lang="en-US" sz="2000" dirty="0">
                <a:solidFill>
                  <a:srgbClr val="333333"/>
                </a:solidFill>
                <a:latin typeface="Calibri Light"/>
                <a:cs typeface="Verdana"/>
              </a:rPr>
              <a:t> (p. ex. se </a:t>
            </a:r>
            <a:r>
              <a:rPr lang="en-US" sz="2000" dirty="0" err="1">
                <a:solidFill>
                  <a:srgbClr val="333333"/>
                </a:solidFill>
                <a:latin typeface="Calibri Light"/>
                <a:cs typeface="Verdana"/>
              </a:rPr>
              <a:t>achares</a:t>
            </a:r>
            <a:r>
              <a:rPr lang="en-US" sz="2000" dirty="0">
                <a:solidFill>
                  <a:srgbClr val="333333"/>
                </a:solidFill>
                <a:latin typeface="Calibri Light"/>
                <a:cs typeface="Verdana"/>
              </a:rPr>
              <a:t> que o </a:t>
            </a:r>
            <a:r>
              <a:rPr lang="en-US" sz="2000" dirty="0" err="1">
                <a:solidFill>
                  <a:srgbClr val="333333"/>
                </a:solidFill>
                <a:latin typeface="Calibri Light"/>
                <a:cs typeface="Verdana"/>
              </a:rPr>
              <a:t>teu</a:t>
            </a:r>
            <a:r>
              <a:rPr lang="en-US" sz="2000" dirty="0">
                <a:solidFill>
                  <a:srgbClr val="333333"/>
                </a:solidFill>
                <a:latin typeface="Calibri Light"/>
                <a:cs typeface="Verdana"/>
              </a:rPr>
              <a:t> </a:t>
            </a:r>
            <a:r>
              <a:rPr lang="en-US" sz="2000" dirty="0" err="1">
                <a:solidFill>
                  <a:srgbClr val="333333"/>
                </a:solidFill>
                <a:latin typeface="Calibri Light"/>
                <a:cs typeface="Verdana"/>
              </a:rPr>
              <a:t>vizinho</a:t>
            </a:r>
            <a:r>
              <a:rPr lang="en-US" sz="2000" dirty="0">
                <a:solidFill>
                  <a:srgbClr val="333333"/>
                </a:solidFill>
                <a:latin typeface="Calibri Light"/>
                <a:cs typeface="Verdana"/>
              </a:rPr>
              <a:t> </a:t>
            </a:r>
            <a:r>
              <a:rPr lang="en-US" sz="2000" dirty="0" err="1">
                <a:solidFill>
                  <a:srgbClr val="333333"/>
                </a:solidFill>
                <a:latin typeface="Calibri Light"/>
                <a:cs typeface="Verdana"/>
              </a:rPr>
              <a:t>te</a:t>
            </a:r>
            <a:r>
              <a:rPr lang="en-US" sz="2000" dirty="0">
                <a:solidFill>
                  <a:srgbClr val="333333"/>
                </a:solidFill>
                <a:latin typeface="Calibri Light"/>
                <a:cs typeface="Verdana"/>
              </a:rPr>
              <a:t> </a:t>
            </a:r>
            <a:r>
              <a:rPr lang="en-US" sz="2000" dirty="0" err="1">
                <a:solidFill>
                  <a:srgbClr val="333333"/>
                </a:solidFill>
                <a:latin typeface="Calibri Light"/>
                <a:cs typeface="Verdana"/>
              </a:rPr>
              <a:t>persegue</a:t>
            </a:r>
            <a:r>
              <a:rPr lang="en-US" sz="2000" dirty="0">
                <a:solidFill>
                  <a:srgbClr val="333333"/>
                </a:solidFill>
                <a:latin typeface="Calibri Light"/>
                <a:cs typeface="Verdana"/>
              </a:rPr>
              <a:t> </a:t>
            </a:r>
            <a:r>
              <a:rPr lang="en-US" sz="2000" dirty="0">
                <a:solidFill>
                  <a:srgbClr val="333333"/>
                </a:solidFill>
                <a:latin typeface="Times New Roman"/>
                <a:cs typeface="Verdana"/>
                <a:sym typeface="Wingdings" panose="05000000000000000000" pitchFamily="2" charset="2"/>
              </a:rPr>
              <a:t>→ </a:t>
            </a:r>
            <a:r>
              <a:rPr lang="en-US" sz="2000" dirty="0">
                <a:solidFill>
                  <a:srgbClr val="333333"/>
                </a:solidFill>
                <a:latin typeface="Calibri Light"/>
                <a:cs typeface="Verdana"/>
              </a:rPr>
              <a:t> </a:t>
            </a:r>
            <a:r>
              <a:rPr lang="en-US" sz="2000" dirty="0" err="1">
                <a:solidFill>
                  <a:srgbClr val="333333"/>
                </a:solidFill>
                <a:latin typeface="Calibri Light"/>
                <a:cs typeface="Verdana"/>
              </a:rPr>
              <a:t>não</a:t>
            </a:r>
            <a:r>
              <a:rPr lang="en-US" sz="2000" dirty="0">
                <a:solidFill>
                  <a:srgbClr val="333333"/>
                </a:solidFill>
                <a:latin typeface="Calibri Light"/>
                <a:cs typeface="Verdana"/>
              </a:rPr>
              <a:t> </a:t>
            </a:r>
            <a:r>
              <a:rPr lang="en-US" sz="2000" dirty="0" err="1">
                <a:solidFill>
                  <a:srgbClr val="333333"/>
                </a:solidFill>
                <a:latin typeface="Calibri Light"/>
                <a:cs typeface="Verdana"/>
              </a:rPr>
              <a:t>ataques</a:t>
            </a:r>
            <a:r>
              <a:rPr lang="en-US" sz="2000" dirty="0">
                <a:solidFill>
                  <a:srgbClr val="333333"/>
                </a:solidFill>
                <a:latin typeface="Calibri Light"/>
                <a:cs typeface="Verdana"/>
              </a:rPr>
              <a:t> o </a:t>
            </a:r>
            <a:r>
              <a:rPr lang="en-US" sz="2000" dirty="0" err="1">
                <a:solidFill>
                  <a:srgbClr val="333333"/>
                </a:solidFill>
                <a:latin typeface="Calibri Light"/>
                <a:cs typeface="Verdana"/>
              </a:rPr>
              <a:t>assumido</a:t>
            </a:r>
            <a:r>
              <a:rPr lang="en-US" sz="2000" dirty="0">
                <a:solidFill>
                  <a:srgbClr val="333333"/>
                </a:solidFill>
                <a:latin typeface="Calibri Light"/>
                <a:cs typeface="Verdana"/>
              </a:rPr>
              <a:t> </a:t>
            </a:r>
            <a:r>
              <a:rPr lang="en-US" sz="2000" dirty="0" err="1">
                <a:solidFill>
                  <a:srgbClr val="333333"/>
                </a:solidFill>
                <a:latin typeface="Calibri Light"/>
                <a:cs typeface="Verdana"/>
              </a:rPr>
              <a:t>inimigo</a:t>
            </a:r>
            <a:r>
              <a:rPr lang="en-US" sz="2000" dirty="0">
                <a:solidFill>
                  <a:srgbClr val="333333"/>
                </a:solidFill>
                <a:latin typeface="Calibri Light"/>
                <a:cs typeface="Verdana"/>
              </a:rPr>
              <a:t>!).</a:t>
            </a:r>
          </a:p>
        </p:txBody>
      </p:sp>
      <p:sp>
        <p:nvSpPr>
          <p:cNvPr id="5" name="Footer Placeholder 4"/>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121</a:t>
            </a:fld>
            <a:endParaRPr lang="de-DE" altLang="de-DE">
              <a:solidFill>
                <a:srgbClr val="000000"/>
              </a:solidFill>
              <a:latin typeface="Calibri Light"/>
            </a:endParaRPr>
          </a:p>
        </p:txBody>
      </p:sp>
    </p:spTree>
    <p:extLst>
      <p:ext uri="{BB962C8B-B14F-4D97-AF65-F5344CB8AC3E}">
        <p14:creationId xmlns:p14="http://schemas.microsoft.com/office/powerpoint/2010/main" val="341114964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err="1">
                <a:latin typeface="Calibri Light"/>
              </a:rPr>
              <a:t>Transferência</a:t>
            </a:r>
            <a:r>
              <a:rPr lang="en-US" sz="3600" dirty="0">
                <a:latin typeface="Calibri Light"/>
              </a:rPr>
              <a:t> para a </a:t>
            </a:r>
            <a:r>
              <a:rPr lang="en-US" sz="3600" dirty="0" err="1">
                <a:latin typeface="Calibri Light"/>
              </a:rPr>
              <a:t>vida</a:t>
            </a:r>
            <a:r>
              <a:rPr lang="en-US" sz="3600" dirty="0">
                <a:latin typeface="Calibri Light"/>
              </a:rPr>
              <a:t> do </a:t>
            </a:r>
            <a:r>
              <a:rPr lang="en-US" sz="3600" dirty="0" err="1">
                <a:latin typeface="Calibri Light"/>
              </a:rPr>
              <a:t>dia</a:t>
            </a:r>
            <a:r>
              <a:rPr lang="en-US" sz="3600" dirty="0">
                <a:latin typeface="Calibri Light"/>
              </a:rPr>
              <a:t>-a-</a:t>
            </a:r>
            <a:r>
              <a:rPr lang="en-US" sz="3600" dirty="0" err="1">
                <a:latin typeface="Calibri Light"/>
              </a:rPr>
              <a:t>dia</a:t>
            </a:r>
            <a:endParaRPr sz="3600" dirty="0">
              <a:latin typeface="Calibri Light"/>
            </a:endParaRPr>
          </a:p>
        </p:txBody>
      </p:sp>
      <p:sp>
        <p:nvSpPr>
          <p:cNvPr id="7" name="Content Placeholder 6"/>
          <p:cNvSpPr>
            <a:spLocks noGrp="1"/>
          </p:cNvSpPr>
          <p:nvPr>
            <p:ph idx="1"/>
          </p:nvPr>
        </p:nvSpPr>
        <p:spPr/>
        <p:txBody>
          <a:bodyPr/>
          <a:lstStyle/>
          <a:p>
            <a:pPr lvl="0" defTabSz="914400">
              <a:lnSpc>
                <a:spcPct val="100000"/>
              </a:lnSpc>
              <a:spcBef>
                <a:spcPts val="0"/>
              </a:spcBef>
            </a:pPr>
            <a:r>
              <a:rPr lang="en-US" sz="2400" b="1" spc="-10" dirty="0" err="1">
                <a:solidFill>
                  <a:srgbClr val="333333"/>
                </a:solidFill>
                <a:latin typeface="Calibri Light"/>
                <a:cs typeface="Verdana"/>
              </a:rPr>
              <a:t>Objetivos</a:t>
            </a:r>
            <a:r>
              <a:rPr lang="en-US" sz="2400" b="1" spc="-10" dirty="0">
                <a:solidFill>
                  <a:srgbClr val="333333"/>
                </a:solidFill>
                <a:latin typeface="Calibri Light"/>
                <a:cs typeface="Verdana"/>
              </a:rPr>
              <a:t> de </a:t>
            </a:r>
            <a:r>
              <a:rPr lang="en-US" sz="2400" b="1" spc="-10" dirty="0" err="1">
                <a:solidFill>
                  <a:srgbClr val="333333"/>
                </a:solidFill>
                <a:latin typeface="Calibri Light"/>
                <a:cs typeface="Verdana"/>
              </a:rPr>
              <a:t>aprendizagem</a:t>
            </a:r>
            <a:r>
              <a:rPr lang="en-US" sz="2400" b="1" spc="-10" dirty="0">
                <a:solidFill>
                  <a:srgbClr val="333333"/>
                </a:solidFill>
                <a:latin typeface="Calibri Light"/>
                <a:cs typeface="Verdana"/>
              </a:rPr>
              <a:t>:</a:t>
            </a:r>
            <a:endParaRPr lang="en-US" sz="2400" dirty="0">
              <a:solidFill>
                <a:srgbClr val="333333"/>
              </a:solidFill>
              <a:latin typeface="Calibri Light"/>
              <a:cs typeface="Verdana"/>
            </a:endParaRPr>
          </a:p>
          <a:p>
            <a:pPr marL="342900" marR="741680" lvl="0" indent="-342900" defTabSz="914400">
              <a:lnSpc>
                <a:spcPct val="100000"/>
              </a:lnSpc>
              <a:spcBef>
                <a:spcPts val="1200"/>
              </a:spcBef>
              <a:buClr>
                <a:srgbClr val="333333"/>
              </a:buClr>
              <a:buFont typeface="WingDings"/>
              <a:buChar char=""/>
              <a:tabLst>
                <a:tab pos="354965" algn="l"/>
                <a:tab pos="355600" algn="l"/>
              </a:tabLst>
            </a:pPr>
            <a:r>
              <a:rPr lang="en-US" sz="2000" spc="-5" dirty="0" err="1">
                <a:solidFill>
                  <a:srgbClr val="333333"/>
                </a:solidFill>
                <a:latin typeface="Calibri Light"/>
                <a:cs typeface="Verdana"/>
              </a:rPr>
              <a:t>Os</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últimos</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diapositivos</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mostram</a:t>
            </a:r>
            <a:r>
              <a:rPr lang="en-US" sz="2000" spc="-5" dirty="0">
                <a:solidFill>
                  <a:srgbClr val="333333"/>
                </a:solidFill>
                <a:latin typeface="Calibri Light"/>
                <a:cs typeface="Verdana"/>
              </a:rPr>
              <a:t> que </a:t>
            </a:r>
            <a:r>
              <a:rPr lang="en-US" sz="2000" spc="-5" dirty="0" err="1">
                <a:solidFill>
                  <a:srgbClr val="333333"/>
                </a:solidFill>
                <a:latin typeface="Calibri Light"/>
                <a:cs typeface="Verdana"/>
              </a:rPr>
              <a:t>decisões</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rápidas</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podem</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levar</a:t>
            </a:r>
            <a:r>
              <a:rPr lang="en-US" sz="2000" spc="-5" dirty="0">
                <a:solidFill>
                  <a:srgbClr val="333333"/>
                </a:solidFill>
                <a:latin typeface="Calibri Light"/>
                <a:cs typeface="Verdana"/>
              </a:rPr>
              <a:t> a </a:t>
            </a:r>
            <a:r>
              <a:rPr lang="en-US" sz="2000" spc="-5" dirty="0" err="1">
                <a:solidFill>
                  <a:srgbClr val="333333"/>
                </a:solidFill>
                <a:latin typeface="Calibri Light"/>
                <a:cs typeface="Verdana"/>
              </a:rPr>
              <a:t>erros</a:t>
            </a:r>
            <a:r>
              <a:rPr lang="en-US" sz="2000" spc="-5" dirty="0">
                <a:solidFill>
                  <a:srgbClr val="333333"/>
                </a:solidFill>
                <a:latin typeface="Calibri Light"/>
                <a:cs typeface="Verdana"/>
              </a:rPr>
              <a:t>, e </a:t>
            </a:r>
            <a:r>
              <a:rPr lang="en-US" sz="2000" spc="-5" dirty="0" err="1">
                <a:solidFill>
                  <a:srgbClr val="333333"/>
                </a:solidFill>
                <a:latin typeface="Calibri Light"/>
                <a:cs typeface="Verdana"/>
              </a:rPr>
              <a:t>frequentemente</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apenas</a:t>
            </a:r>
            <a:r>
              <a:rPr lang="en-US" sz="2000" spc="-5" dirty="0">
                <a:solidFill>
                  <a:srgbClr val="333333"/>
                </a:solidFill>
                <a:latin typeface="Calibri Light"/>
                <a:cs typeface="Verdana"/>
              </a:rPr>
              <a:t> a “</a:t>
            </a:r>
            <a:r>
              <a:rPr lang="en-US" sz="2000" spc="-5" dirty="0" err="1">
                <a:solidFill>
                  <a:srgbClr val="333333"/>
                </a:solidFill>
                <a:latin typeface="Calibri Light"/>
                <a:cs typeface="Verdana"/>
              </a:rPr>
              <a:t>meia</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verdade</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é</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reconhecida</a:t>
            </a:r>
            <a:r>
              <a:rPr lang="en-US" sz="2000" spc="-5" dirty="0">
                <a:solidFill>
                  <a:srgbClr val="333333"/>
                </a:solidFill>
                <a:latin typeface="Calibri Light"/>
                <a:cs typeface="Verdana"/>
              </a:rPr>
              <a:t>.</a:t>
            </a:r>
          </a:p>
          <a:p>
            <a:pPr marL="342900" marR="5080" lvl="0" indent="-342900" defTabSz="914400">
              <a:lnSpc>
                <a:spcPct val="100000"/>
              </a:lnSpc>
              <a:spcBef>
                <a:spcPts val="1200"/>
              </a:spcBef>
              <a:buClr>
                <a:srgbClr val="333333"/>
              </a:buClr>
              <a:buFont typeface="WingDings"/>
              <a:buChar char=""/>
              <a:tabLst>
                <a:tab pos="354965" algn="l"/>
                <a:tab pos="355600" algn="l"/>
                <a:tab pos="1774189" algn="l"/>
              </a:tabLst>
            </a:pPr>
            <a:r>
              <a:rPr lang="en-US" sz="2000" spc="-5" dirty="0">
                <a:solidFill>
                  <a:srgbClr val="004992"/>
                </a:solidFill>
                <a:latin typeface="Calibri Light"/>
                <a:cs typeface="Verdana"/>
              </a:rPr>
              <a:t>Por </a:t>
            </a:r>
            <a:r>
              <a:rPr lang="en-US" sz="2000" spc="-5" dirty="0" err="1">
                <a:solidFill>
                  <a:srgbClr val="004992"/>
                </a:solidFill>
                <a:latin typeface="Calibri Light"/>
                <a:cs typeface="Verdana"/>
              </a:rPr>
              <a:t>isso</a:t>
            </a:r>
            <a:r>
              <a:rPr lang="en-US" sz="2000" spc="-5" dirty="0">
                <a:solidFill>
                  <a:srgbClr val="004992"/>
                </a:solidFill>
                <a:latin typeface="Calibri Light"/>
                <a:cs typeface="Verdana"/>
              </a:rPr>
              <a:t>, </a:t>
            </a:r>
            <a:r>
              <a:rPr lang="en-US" sz="2000" spc="-5" dirty="0" err="1">
                <a:solidFill>
                  <a:srgbClr val="004992"/>
                </a:solidFill>
                <a:latin typeface="Calibri Light"/>
                <a:cs typeface="Verdana"/>
              </a:rPr>
              <a:t>procura</a:t>
            </a:r>
            <a:r>
              <a:rPr lang="en-US" sz="2000" spc="-5" dirty="0">
                <a:solidFill>
                  <a:srgbClr val="004992"/>
                </a:solidFill>
                <a:latin typeface="Calibri Light"/>
                <a:cs typeface="Verdana"/>
              </a:rPr>
              <a:t> o </a:t>
            </a:r>
            <a:r>
              <a:rPr lang="en-US" sz="2000" spc="-5" dirty="0" err="1">
                <a:solidFill>
                  <a:srgbClr val="004992"/>
                </a:solidFill>
                <a:latin typeface="Calibri Light"/>
                <a:cs typeface="Verdana"/>
              </a:rPr>
              <a:t>máximo</a:t>
            </a:r>
            <a:r>
              <a:rPr lang="en-US" sz="2000" spc="-5" dirty="0">
                <a:solidFill>
                  <a:srgbClr val="004992"/>
                </a:solidFill>
                <a:latin typeface="Calibri Light"/>
                <a:cs typeface="Verdana"/>
              </a:rPr>
              <a:t> de </a:t>
            </a:r>
            <a:r>
              <a:rPr lang="en-US" sz="2000" spc="-5" dirty="0" err="1">
                <a:solidFill>
                  <a:srgbClr val="004992"/>
                </a:solidFill>
                <a:latin typeface="Calibri Light"/>
                <a:cs typeface="Verdana"/>
              </a:rPr>
              <a:t>informação</a:t>
            </a:r>
            <a:r>
              <a:rPr lang="en-US" sz="2000" spc="-5" dirty="0">
                <a:solidFill>
                  <a:srgbClr val="004992"/>
                </a:solidFill>
                <a:latin typeface="Calibri Light"/>
                <a:cs typeface="Verdana"/>
              </a:rPr>
              <a:t> </a:t>
            </a:r>
            <a:r>
              <a:rPr lang="en-US" sz="2000" spc="-5" dirty="0" err="1">
                <a:solidFill>
                  <a:srgbClr val="004992"/>
                </a:solidFill>
                <a:latin typeface="Calibri Light"/>
                <a:cs typeface="Verdana"/>
              </a:rPr>
              <a:t>possível</a:t>
            </a:r>
            <a:r>
              <a:rPr lang="en-US" sz="2000" spc="-5" dirty="0">
                <a:solidFill>
                  <a:srgbClr val="004992"/>
                </a:solidFill>
                <a:latin typeface="Calibri Light"/>
                <a:cs typeface="Verdana"/>
              </a:rPr>
              <a:t> </a:t>
            </a:r>
            <a:r>
              <a:rPr lang="en-US" sz="2000" dirty="0">
                <a:solidFill>
                  <a:srgbClr val="333333"/>
                </a:solidFill>
                <a:latin typeface="Calibri Light"/>
                <a:cs typeface="Verdana"/>
              </a:rPr>
              <a:t>e </a:t>
            </a:r>
            <a:r>
              <a:rPr lang="en-US" sz="2000" dirty="0" err="1">
                <a:solidFill>
                  <a:srgbClr val="333333"/>
                </a:solidFill>
                <a:latin typeface="Calibri Light"/>
                <a:cs typeface="Verdana"/>
              </a:rPr>
              <a:t>troca</a:t>
            </a:r>
            <a:r>
              <a:rPr lang="en-US" sz="2000" dirty="0">
                <a:solidFill>
                  <a:srgbClr val="333333"/>
                </a:solidFill>
                <a:latin typeface="Calibri Light"/>
                <a:cs typeface="Verdana"/>
              </a:rPr>
              <a:t> </a:t>
            </a:r>
            <a:r>
              <a:rPr lang="en-US" sz="2000" dirty="0" err="1">
                <a:solidFill>
                  <a:srgbClr val="333333"/>
                </a:solidFill>
                <a:latin typeface="Calibri Light"/>
                <a:cs typeface="Verdana"/>
              </a:rPr>
              <a:t>perspetivas</a:t>
            </a:r>
            <a:r>
              <a:rPr lang="en-US" sz="2000" dirty="0">
                <a:solidFill>
                  <a:srgbClr val="333333"/>
                </a:solidFill>
                <a:latin typeface="Calibri Light"/>
                <a:cs typeface="Verdana"/>
              </a:rPr>
              <a:t> com </a:t>
            </a:r>
            <a:r>
              <a:rPr lang="en-US" sz="2000" dirty="0" err="1">
                <a:solidFill>
                  <a:srgbClr val="333333"/>
                </a:solidFill>
                <a:latin typeface="Calibri Light"/>
                <a:cs typeface="Verdana"/>
              </a:rPr>
              <a:t>os</a:t>
            </a:r>
            <a:r>
              <a:rPr lang="en-US" sz="2000" dirty="0">
                <a:solidFill>
                  <a:srgbClr val="333333"/>
                </a:solidFill>
                <a:latin typeface="Calibri Light"/>
                <a:cs typeface="Verdana"/>
              </a:rPr>
              <a:t> outros, </a:t>
            </a:r>
            <a:r>
              <a:rPr lang="en-US" sz="2000" dirty="0" err="1">
                <a:solidFill>
                  <a:srgbClr val="333333"/>
                </a:solidFill>
                <a:latin typeface="Calibri Light"/>
                <a:cs typeface="Verdana"/>
              </a:rPr>
              <a:t>especialmente</a:t>
            </a:r>
            <a:r>
              <a:rPr lang="en-US" sz="2000" dirty="0">
                <a:solidFill>
                  <a:srgbClr val="333333"/>
                </a:solidFill>
                <a:latin typeface="Calibri Light"/>
                <a:cs typeface="Verdana"/>
              </a:rPr>
              <a:t> se as </a:t>
            </a:r>
            <a:r>
              <a:rPr lang="en-US" sz="2000" dirty="0" err="1">
                <a:solidFill>
                  <a:srgbClr val="333333"/>
                </a:solidFill>
                <a:latin typeface="Calibri Light"/>
                <a:cs typeface="Verdana"/>
              </a:rPr>
              <a:t>decisões</a:t>
            </a:r>
            <a:r>
              <a:rPr lang="en-US" sz="2000" dirty="0">
                <a:solidFill>
                  <a:srgbClr val="333333"/>
                </a:solidFill>
                <a:latin typeface="Calibri Light"/>
                <a:cs typeface="Verdana"/>
              </a:rPr>
              <a:t> </a:t>
            </a:r>
            <a:r>
              <a:rPr lang="en-US" sz="2000" dirty="0" err="1">
                <a:solidFill>
                  <a:srgbClr val="333333"/>
                </a:solidFill>
                <a:latin typeface="Calibri Light"/>
                <a:cs typeface="Verdana"/>
              </a:rPr>
              <a:t>são</a:t>
            </a:r>
            <a:r>
              <a:rPr lang="en-US" sz="2000" dirty="0">
                <a:solidFill>
                  <a:srgbClr val="333333"/>
                </a:solidFill>
                <a:latin typeface="Calibri Light"/>
                <a:cs typeface="Verdana"/>
              </a:rPr>
              <a:t> </a:t>
            </a:r>
            <a:r>
              <a:rPr lang="en-US" sz="2000" dirty="0" err="1">
                <a:solidFill>
                  <a:srgbClr val="333333"/>
                </a:solidFill>
                <a:latin typeface="Calibri Light"/>
                <a:cs typeface="Verdana"/>
              </a:rPr>
              <a:t>cruciais</a:t>
            </a:r>
            <a:r>
              <a:rPr lang="en-US" sz="2000" dirty="0">
                <a:solidFill>
                  <a:srgbClr val="333333"/>
                </a:solidFill>
                <a:latin typeface="Calibri Light"/>
                <a:cs typeface="Verdana"/>
              </a:rPr>
              <a:t> </a:t>
            </a:r>
            <a:r>
              <a:rPr lang="en-US" sz="2000" dirty="0" err="1">
                <a:solidFill>
                  <a:srgbClr val="333333"/>
                </a:solidFill>
                <a:latin typeface="Calibri Light"/>
                <a:cs typeface="Verdana"/>
              </a:rPr>
              <a:t>ou</a:t>
            </a:r>
            <a:r>
              <a:rPr lang="en-US" sz="2000" dirty="0">
                <a:solidFill>
                  <a:srgbClr val="333333"/>
                </a:solidFill>
                <a:latin typeface="Calibri Light"/>
                <a:cs typeface="Verdana"/>
              </a:rPr>
              <a:t> </a:t>
            </a:r>
            <a:r>
              <a:rPr lang="en-US" sz="2000" dirty="0" err="1">
                <a:solidFill>
                  <a:srgbClr val="333333"/>
                </a:solidFill>
                <a:latin typeface="Calibri Light"/>
                <a:cs typeface="Verdana"/>
              </a:rPr>
              <a:t>têm</a:t>
            </a:r>
            <a:r>
              <a:rPr lang="en-US" sz="2000" dirty="0">
                <a:solidFill>
                  <a:srgbClr val="333333"/>
                </a:solidFill>
                <a:latin typeface="Calibri Light"/>
                <a:cs typeface="Verdana"/>
              </a:rPr>
              <a:t> </a:t>
            </a:r>
            <a:r>
              <a:rPr lang="en-US" sz="2000" dirty="0" err="1">
                <a:solidFill>
                  <a:srgbClr val="333333"/>
                </a:solidFill>
                <a:latin typeface="Calibri Light"/>
                <a:cs typeface="Verdana"/>
              </a:rPr>
              <a:t>implicações</a:t>
            </a:r>
            <a:r>
              <a:rPr lang="en-US" sz="2000" dirty="0">
                <a:solidFill>
                  <a:srgbClr val="333333"/>
                </a:solidFill>
                <a:latin typeface="Calibri Light"/>
                <a:cs typeface="Verdana"/>
              </a:rPr>
              <a:t> </a:t>
            </a:r>
            <a:r>
              <a:rPr lang="en-US" sz="2000" dirty="0" err="1">
                <a:solidFill>
                  <a:srgbClr val="333333"/>
                </a:solidFill>
                <a:latin typeface="Calibri Light"/>
                <a:cs typeface="Verdana"/>
              </a:rPr>
              <a:t>dramáticas</a:t>
            </a:r>
            <a:r>
              <a:rPr lang="en-US" sz="2000" dirty="0">
                <a:solidFill>
                  <a:srgbClr val="333333"/>
                </a:solidFill>
                <a:latin typeface="Calibri Light"/>
                <a:cs typeface="Verdana"/>
              </a:rPr>
              <a:t> (p. ex. se </a:t>
            </a:r>
            <a:r>
              <a:rPr lang="en-US" sz="2000" dirty="0" err="1">
                <a:solidFill>
                  <a:srgbClr val="333333"/>
                </a:solidFill>
                <a:latin typeface="Calibri Light"/>
                <a:cs typeface="Verdana"/>
              </a:rPr>
              <a:t>achares</a:t>
            </a:r>
            <a:r>
              <a:rPr lang="en-US" sz="2000" dirty="0">
                <a:solidFill>
                  <a:srgbClr val="333333"/>
                </a:solidFill>
                <a:latin typeface="Calibri Light"/>
                <a:cs typeface="Verdana"/>
              </a:rPr>
              <a:t> que o </a:t>
            </a:r>
            <a:r>
              <a:rPr lang="en-US" sz="2000" dirty="0" err="1">
                <a:solidFill>
                  <a:srgbClr val="333333"/>
                </a:solidFill>
                <a:latin typeface="Calibri Light"/>
                <a:cs typeface="Verdana"/>
              </a:rPr>
              <a:t>teu</a:t>
            </a:r>
            <a:r>
              <a:rPr lang="en-US" sz="2000" dirty="0">
                <a:solidFill>
                  <a:srgbClr val="333333"/>
                </a:solidFill>
                <a:latin typeface="Calibri Light"/>
                <a:cs typeface="Verdana"/>
              </a:rPr>
              <a:t> </a:t>
            </a:r>
            <a:r>
              <a:rPr lang="en-US" sz="2000" dirty="0" err="1">
                <a:solidFill>
                  <a:srgbClr val="333333"/>
                </a:solidFill>
                <a:latin typeface="Calibri Light"/>
                <a:cs typeface="Verdana"/>
              </a:rPr>
              <a:t>vizinho</a:t>
            </a:r>
            <a:r>
              <a:rPr lang="en-US" sz="2000" dirty="0">
                <a:solidFill>
                  <a:srgbClr val="333333"/>
                </a:solidFill>
                <a:latin typeface="Calibri Light"/>
                <a:cs typeface="Verdana"/>
              </a:rPr>
              <a:t> </a:t>
            </a:r>
            <a:r>
              <a:rPr lang="en-US" sz="2000" dirty="0" err="1">
                <a:solidFill>
                  <a:srgbClr val="333333"/>
                </a:solidFill>
                <a:latin typeface="Calibri Light"/>
                <a:cs typeface="Verdana"/>
              </a:rPr>
              <a:t>te</a:t>
            </a:r>
            <a:r>
              <a:rPr lang="en-US" sz="2000" dirty="0">
                <a:solidFill>
                  <a:srgbClr val="333333"/>
                </a:solidFill>
                <a:latin typeface="Calibri Light"/>
                <a:cs typeface="Verdana"/>
              </a:rPr>
              <a:t> </a:t>
            </a:r>
            <a:r>
              <a:rPr lang="en-US" sz="2000" dirty="0" err="1">
                <a:solidFill>
                  <a:srgbClr val="333333"/>
                </a:solidFill>
                <a:latin typeface="Calibri Light"/>
                <a:cs typeface="Verdana"/>
              </a:rPr>
              <a:t>persegue</a:t>
            </a:r>
            <a:r>
              <a:rPr lang="en-US" sz="2000" dirty="0">
                <a:solidFill>
                  <a:srgbClr val="333333"/>
                </a:solidFill>
                <a:latin typeface="Calibri Light"/>
                <a:cs typeface="Verdana"/>
              </a:rPr>
              <a:t> </a:t>
            </a:r>
            <a:r>
              <a:rPr lang="en-US" sz="2000" dirty="0">
                <a:solidFill>
                  <a:srgbClr val="333333"/>
                </a:solidFill>
                <a:latin typeface="Times New Roman"/>
                <a:cs typeface="Verdana"/>
                <a:sym typeface="Wingdings" panose="05000000000000000000" pitchFamily="2" charset="2"/>
              </a:rPr>
              <a:t>→ </a:t>
            </a:r>
            <a:r>
              <a:rPr lang="en-US" sz="2000" dirty="0">
                <a:solidFill>
                  <a:srgbClr val="333333"/>
                </a:solidFill>
                <a:latin typeface="Calibri Light"/>
                <a:cs typeface="Verdana"/>
              </a:rPr>
              <a:t> </a:t>
            </a:r>
            <a:r>
              <a:rPr lang="en-US" sz="2000" dirty="0" err="1">
                <a:solidFill>
                  <a:srgbClr val="333333"/>
                </a:solidFill>
                <a:latin typeface="Calibri Light"/>
                <a:cs typeface="Verdana"/>
              </a:rPr>
              <a:t>não</a:t>
            </a:r>
            <a:r>
              <a:rPr lang="en-US" sz="2000" dirty="0">
                <a:solidFill>
                  <a:srgbClr val="333333"/>
                </a:solidFill>
                <a:latin typeface="Calibri Light"/>
                <a:cs typeface="Verdana"/>
              </a:rPr>
              <a:t> </a:t>
            </a:r>
            <a:r>
              <a:rPr lang="en-US" sz="2000" dirty="0" err="1">
                <a:solidFill>
                  <a:srgbClr val="333333"/>
                </a:solidFill>
                <a:latin typeface="Calibri Light"/>
                <a:cs typeface="Verdana"/>
              </a:rPr>
              <a:t>ataques</a:t>
            </a:r>
            <a:r>
              <a:rPr lang="en-US" sz="2000" dirty="0">
                <a:solidFill>
                  <a:srgbClr val="333333"/>
                </a:solidFill>
                <a:latin typeface="Calibri Light"/>
                <a:cs typeface="Verdana"/>
              </a:rPr>
              <a:t> o </a:t>
            </a:r>
            <a:r>
              <a:rPr lang="en-US" sz="2000" dirty="0" err="1">
                <a:solidFill>
                  <a:srgbClr val="333333"/>
                </a:solidFill>
                <a:latin typeface="Calibri Light"/>
                <a:cs typeface="Verdana"/>
              </a:rPr>
              <a:t>assumido</a:t>
            </a:r>
            <a:r>
              <a:rPr lang="en-US" sz="2000" dirty="0">
                <a:solidFill>
                  <a:srgbClr val="333333"/>
                </a:solidFill>
                <a:latin typeface="Calibri Light"/>
                <a:cs typeface="Verdana"/>
              </a:rPr>
              <a:t> </a:t>
            </a:r>
            <a:r>
              <a:rPr lang="en-US" sz="2000" dirty="0" err="1">
                <a:solidFill>
                  <a:srgbClr val="333333"/>
                </a:solidFill>
                <a:latin typeface="Calibri Light"/>
                <a:cs typeface="Verdana"/>
              </a:rPr>
              <a:t>inimigo</a:t>
            </a:r>
            <a:r>
              <a:rPr lang="en-US" sz="2000" dirty="0">
                <a:solidFill>
                  <a:srgbClr val="333333"/>
                </a:solidFill>
                <a:latin typeface="Calibri Light"/>
                <a:cs typeface="Verdana"/>
              </a:rPr>
              <a:t>!).</a:t>
            </a:r>
          </a:p>
          <a:p>
            <a:pPr marL="342900" marR="316865" lvl="0" indent="-342900" defTabSz="914400">
              <a:lnSpc>
                <a:spcPct val="100000"/>
              </a:lnSpc>
              <a:spcBef>
                <a:spcPts val="1200"/>
              </a:spcBef>
              <a:buClr>
                <a:srgbClr val="333333"/>
              </a:buClr>
              <a:buFont typeface="WingDings"/>
              <a:buChar char=""/>
              <a:tabLst>
                <a:tab pos="354965" algn="l"/>
                <a:tab pos="355600" algn="l"/>
              </a:tabLst>
            </a:pPr>
            <a:r>
              <a:rPr lang="en-US" sz="2000" spc="-15" dirty="0">
                <a:solidFill>
                  <a:srgbClr val="333333"/>
                </a:solidFill>
                <a:latin typeface="Calibri Light"/>
                <a:cs typeface="Verdana"/>
              </a:rPr>
              <a:t>Para </a:t>
            </a:r>
            <a:r>
              <a:rPr lang="en-US" sz="2000" spc="-15" dirty="0" err="1">
                <a:solidFill>
                  <a:srgbClr val="333333"/>
                </a:solidFill>
                <a:latin typeface="Calibri Light"/>
                <a:cs typeface="Verdana"/>
              </a:rPr>
              <a:t>eventos</a:t>
            </a:r>
            <a:r>
              <a:rPr lang="en-US" sz="2000" spc="-15" dirty="0">
                <a:solidFill>
                  <a:srgbClr val="333333"/>
                </a:solidFill>
                <a:latin typeface="Calibri Light"/>
                <a:cs typeface="Verdana"/>
              </a:rPr>
              <a:t> de </a:t>
            </a:r>
            <a:r>
              <a:rPr lang="en-US" sz="2000" spc="-15" dirty="0" err="1">
                <a:solidFill>
                  <a:srgbClr val="333333"/>
                </a:solidFill>
                <a:latin typeface="Calibri Light"/>
                <a:cs typeface="Verdana"/>
              </a:rPr>
              <a:t>menor</a:t>
            </a:r>
            <a:r>
              <a:rPr lang="en-US" sz="2000" spc="-15" dirty="0">
                <a:solidFill>
                  <a:srgbClr val="333333"/>
                </a:solidFill>
                <a:latin typeface="Calibri Light"/>
                <a:cs typeface="Verdana"/>
              </a:rPr>
              <a:t> </a:t>
            </a:r>
            <a:r>
              <a:rPr lang="en-US" sz="2000" spc="-15" dirty="0" err="1">
                <a:solidFill>
                  <a:srgbClr val="333333"/>
                </a:solidFill>
                <a:latin typeface="Calibri Light"/>
                <a:cs typeface="Verdana"/>
              </a:rPr>
              <a:t>importância</a:t>
            </a:r>
            <a:r>
              <a:rPr lang="en-US" sz="2000" spc="-15" dirty="0">
                <a:solidFill>
                  <a:srgbClr val="333333"/>
                </a:solidFill>
                <a:latin typeface="Calibri Light"/>
                <a:cs typeface="Verdana"/>
              </a:rPr>
              <a:t>, </a:t>
            </a:r>
            <a:r>
              <a:rPr lang="en-US" sz="2000" spc="-15" dirty="0" err="1">
                <a:solidFill>
                  <a:srgbClr val="333333"/>
                </a:solidFill>
                <a:latin typeface="Calibri Light"/>
                <a:cs typeface="Verdana"/>
              </a:rPr>
              <a:t>podemos</a:t>
            </a:r>
            <a:r>
              <a:rPr lang="en-US" sz="2000" spc="-15" dirty="0">
                <a:solidFill>
                  <a:srgbClr val="333333"/>
                </a:solidFill>
                <a:latin typeface="Calibri Light"/>
                <a:cs typeface="Verdana"/>
              </a:rPr>
              <a:t> </a:t>
            </a:r>
            <a:r>
              <a:rPr lang="en-US" sz="2000" spc="-15" dirty="0" err="1">
                <a:solidFill>
                  <a:srgbClr val="333333"/>
                </a:solidFill>
                <a:latin typeface="Calibri Light"/>
                <a:cs typeface="Verdana"/>
              </a:rPr>
              <a:t>escolher</a:t>
            </a:r>
            <a:r>
              <a:rPr lang="en-US" sz="2000" spc="-15" dirty="0">
                <a:solidFill>
                  <a:srgbClr val="333333"/>
                </a:solidFill>
                <a:latin typeface="Calibri Light"/>
                <a:cs typeface="Verdana"/>
              </a:rPr>
              <a:t> </a:t>
            </a:r>
            <a:r>
              <a:rPr lang="en-US" sz="2000" spc="-15" dirty="0" err="1">
                <a:solidFill>
                  <a:srgbClr val="333333"/>
                </a:solidFill>
                <a:latin typeface="Calibri Light"/>
                <a:cs typeface="Verdana"/>
              </a:rPr>
              <a:t>mais</a:t>
            </a:r>
            <a:r>
              <a:rPr lang="en-US" sz="2000" spc="-15" dirty="0">
                <a:solidFill>
                  <a:srgbClr val="333333"/>
                </a:solidFill>
                <a:latin typeface="Calibri Light"/>
                <a:cs typeface="Verdana"/>
              </a:rPr>
              <a:t> </a:t>
            </a:r>
            <a:r>
              <a:rPr lang="en-US" sz="2000" spc="-15" dirty="0" err="1">
                <a:solidFill>
                  <a:srgbClr val="333333"/>
                </a:solidFill>
                <a:latin typeface="Calibri Light"/>
                <a:cs typeface="Verdana"/>
              </a:rPr>
              <a:t>rapidamente</a:t>
            </a:r>
            <a:r>
              <a:rPr lang="en-US" sz="2000" spc="-15" dirty="0">
                <a:solidFill>
                  <a:srgbClr val="333333"/>
                </a:solidFill>
                <a:latin typeface="Calibri Light"/>
                <a:cs typeface="Verdana"/>
              </a:rPr>
              <a:t> (p. ex. </a:t>
            </a:r>
            <a:r>
              <a:rPr lang="en-US" sz="2000" spc="-15" dirty="0" err="1">
                <a:solidFill>
                  <a:srgbClr val="333333"/>
                </a:solidFill>
                <a:latin typeface="Calibri Light"/>
                <a:cs typeface="Verdana"/>
              </a:rPr>
              <a:t>escolher</a:t>
            </a:r>
            <a:r>
              <a:rPr lang="en-US" sz="2000" spc="-15" dirty="0">
                <a:solidFill>
                  <a:srgbClr val="333333"/>
                </a:solidFill>
                <a:latin typeface="Calibri Light"/>
                <a:cs typeface="Verdana"/>
              </a:rPr>
              <a:t> </a:t>
            </a:r>
            <a:r>
              <a:rPr lang="en-US" sz="2000" spc="-15" dirty="0" err="1">
                <a:solidFill>
                  <a:srgbClr val="333333"/>
                </a:solidFill>
                <a:latin typeface="Calibri Light"/>
                <a:cs typeface="Verdana"/>
              </a:rPr>
              <a:t>uma</a:t>
            </a:r>
            <a:r>
              <a:rPr lang="en-US" sz="2000" spc="-15" dirty="0">
                <a:solidFill>
                  <a:srgbClr val="333333"/>
                </a:solidFill>
                <a:latin typeface="Calibri Light"/>
                <a:cs typeface="Verdana"/>
              </a:rPr>
              <a:t> </a:t>
            </a:r>
            <a:r>
              <a:rPr lang="en-US" sz="2000" spc="-15" dirty="0" err="1">
                <a:solidFill>
                  <a:srgbClr val="333333"/>
                </a:solidFill>
                <a:latin typeface="Calibri Light"/>
                <a:cs typeface="Verdana"/>
              </a:rPr>
              <a:t>marca</a:t>
            </a:r>
            <a:r>
              <a:rPr lang="en-US" sz="2000" spc="-15" dirty="0">
                <a:solidFill>
                  <a:srgbClr val="333333"/>
                </a:solidFill>
                <a:latin typeface="Calibri Light"/>
                <a:cs typeface="Verdana"/>
              </a:rPr>
              <a:t> de </a:t>
            </a:r>
            <a:r>
              <a:rPr lang="en-US" sz="2000" spc="-15" dirty="0" err="1">
                <a:solidFill>
                  <a:srgbClr val="333333"/>
                </a:solidFill>
                <a:latin typeface="Calibri Light"/>
                <a:cs typeface="Verdana"/>
              </a:rPr>
              <a:t>iogurte</a:t>
            </a:r>
            <a:r>
              <a:rPr lang="en-US" sz="2000" spc="-15" dirty="0">
                <a:solidFill>
                  <a:srgbClr val="333333"/>
                </a:solidFill>
                <a:latin typeface="Calibri Light"/>
                <a:cs typeface="Verdana"/>
              </a:rPr>
              <a:t> </a:t>
            </a:r>
            <a:r>
              <a:rPr lang="en-US" sz="2000" spc="-15" dirty="0" err="1">
                <a:solidFill>
                  <a:srgbClr val="333333"/>
                </a:solidFill>
                <a:latin typeface="Calibri Light"/>
                <a:cs typeface="Verdana"/>
              </a:rPr>
              <a:t>ou</a:t>
            </a:r>
            <a:r>
              <a:rPr lang="en-US" sz="2000" spc="-15" dirty="0">
                <a:solidFill>
                  <a:srgbClr val="333333"/>
                </a:solidFill>
                <a:latin typeface="Calibri Light"/>
                <a:cs typeface="Verdana"/>
              </a:rPr>
              <a:t> de bolo, </a:t>
            </a:r>
            <a:r>
              <a:rPr lang="en-US" sz="2000" spc="-15" dirty="0" err="1">
                <a:solidFill>
                  <a:srgbClr val="333333"/>
                </a:solidFill>
                <a:latin typeface="Calibri Light"/>
                <a:cs typeface="Verdana"/>
              </a:rPr>
              <a:t>escolher</a:t>
            </a:r>
            <a:r>
              <a:rPr lang="en-US" sz="2000" spc="-15" dirty="0">
                <a:solidFill>
                  <a:srgbClr val="333333"/>
                </a:solidFill>
                <a:latin typeface="Calibri Light"/>
                <a:cs typeface="Verdana"/>
              </a:rPr>
              <a:t> </a:t>
            </a:r>
            <a:r>
              <a:rPr lang="en-US" sz="2000" spc="-15" dirty="0" err="1">
                <a:solidFill>
                  <a:srgbClr val="333333"/>
                </a:solidFill>
                <a:latin typeface="Calibri Light"/>
                <a:cs typeface="Verdana"/>
              </a:rPr>
              <a:t>números</a:t>
            </a:r>
            <a:r>
              <a:rPr lang="en-US" sz="2000" spc="-15" dirty="0">
                <a:solidFill>
                  <a:srgbClr val="333333"/>
                </a:solidFill>
                <a:latin typeface="Calibri Light"/>
                <a:cs typeface="Verdana"/>
              </a:rPr>
              <a:t> da </a:t>
            </a:r>
            <a:r>
              <a:rPr lang="en-US" sz="2000" spc="-15" dirty="0" err="1">
                <a:solidFill>
                  <a:srgbClr val="333333"/>
                </a:solidFill>
                <a:latin typeface="Calibri Light"/>
                <a:cs typeface="Verdana"/>
              </a:rPr>
              <a:t>lotaria</a:t>
            </a:r>
            <a:r>
              <a:rPr lang="en-US" sz="2000" spc="-15" dirty="0">
                <a:solidFill>
                  <a:srgbClr val="333333"/>
                </a:solidFill>
                <a:latin typeface="Calibri Light"/>
                <a:cs typeface="Verdana"/>
              </a:rPr>
              <a:t>).</a:t>
            </a:r>
          </a:p>
          <a:p>
            <a:pPr marL="342900" lvl="0" indent="-342900" defTabSz="914400">
              <a:lnSpc>
                <a:spcPct val="100000"/>
              </a:lnSpc>
              <a:spcBef>
                <a:spcPts val="1200"/>
              </a:spcBef>
              <a:buClr>
                <a:srgbClr val="333333"/>
              </a:buClr>
              <a:buFont typeface="WingDings"/>
              <a:buChar char=""/>
              <a:tabLst>
                <a:tab pos="354965" algn="l"/>
                <a:tab pos="355600" algn="l"/>
              </a:tabLst>
            </a:pPr>
            <a:r>
              <a:rPr lang="en-US" sz="2000" spc="-110" dirty="0" err="1">
                <a:solidFill>
                  <a:srgbClr val="333333"/>
                </a:solidFill>
                <a:latin typeface="Calibri Light"/>
                <a:cs typeface="Verdana"/>
              </a:rPr>
              <a:t>Errar</a:t>
            </a:r>
            <a:r>
              <a:rPr lang="en-US" sz="2000" spc="-110" dirty="0">
                <a:solidFill>
                  <a:srgbClr val="333333"/>
                </a:solidFill>
                <a:latin typeface="Calibri Light"/>
                <a:cs typeface="Verdana"/>
              </a:rPr>
              <a:t> é </a:t>
            </a:r>
            <a:r>
              <a:rPr lang="en-US" sz="2000" spc="-110" dirty="0" err="1">
                <a:solidFill>
                  <a:srgbClr val="333333"/>
                </a:solidFill>
                <a:latin typeface="Calibri Light"/>
                <a:cs typeface="Verdana"/>
              </a:rPr>
              <a:t>humano</a:t>
            </a:r>
            <a:r>
              <a:rPr lang="en-US" sz="2000" spc="-110" dirty="0">
                <a:solidFill>
                  <a:srgbClr val="333333"/>
                </a:solidFill>
                <a:latin typeface="Calibri Light"/>
                <a:cs typeface="Verdana"/>
              </a:rPr>
              <a:t> – </a:t>
            </a:r>
            <a:r>
              <a:rPr lang="en-US" sz="2000" spc="-110" dirty="0" err="1">
                <a:solidFill>
                  <a:srgbClr val="333333"/>
                </a:solidFill>
                <a:latin typeface="Calibri Light"/>
                <a:cs typeface="Verdana"/>
              </a:rPr>
              <a:t>prepara-te</a:t>
            </a:r>
            <a:r>
              <a:rPr lang="en-US" sz="2000" spc="-110" dirty="0">
                <a:solidFill>
                  <a:srgbClr val="333333"/>
                </a:solidFill>
                <a:latin typeface="Calibri Light"/>
                <a:cs typeface="Verdana"/>
              </a:rPr>
              <a:t> para a </a:t>
            </a:r>
            <a:r>
              <a:rPr lang="en-US" sz="2000" spc="-110" dirty="0" err="1">
                <a:solidFill>
                  <a:srgbClr val="333333"/>
                </a:solidFill>
                <a:latin typeface="Calibri Light"/>
                <a:cs typeface="Verdana"/>
              </a:rPr>
              <a:t>possibilidade</a:t>
            </a:r>
            <a:r>
              <a:rPr lang="en-US" sz="2000" spc="-110" dirty="0">
                <a:solidFill>
                  <a:srgbClr val="333333"/>
                </a:solidFill>
                <a:latin typeface="Calibri Light"/>
                <a:cs typeface="Verdana"/>
              </a:rPr>
              <a:t> de  </a:t>
            </a:r>
            <a:r>
              <a:rPr lang="en-US" sz="2000" spc="-110" dirty="0" err="1">
                <a:solidFill>
                  <a:srgbClr val="333333"/>
                </a:solidFill>
                <a:latin typeface="Calibri Light"/>
                <a:cs typeface="Verdana"/>
              </a:rPr>
              <a:t>poderes</a:t>
            </a:r>
            <a:r>
              <a:rPr lang="en-US" sz="2000" spc="-110" dirty="0">
                <a:solidFill>
                  <a:srgbClr val="333333"/>
                </a:solidFill>
                <a:latin typeface="Calibri Light"/>
                <a:cs typeface="Verdana"/>
              </a:rPr>
              <a:t> </a:t>
            </a:r>
            <a:r>
              <a:rPr lang="en-US" sz="2000" spc="-110" dirty="0" err="1">
                <a:solidFill>
                  <a:srgbClr val="333333"/>
                </a:solidFill>
                <a:latin typeface="Calibri Light"/>
                <a:cs typeface="Verdana"/>
              </a:rPr>
              <a:t>estar</a:t>
            </a:r>
            <a:r>
              <a:rPr lang="en-US" sz="2000" spc="-110" dirty="0">
                <a:solidFill>
                  <a:srgbClr val="333333"/>
                </a:solidFill>
                <a:latin typeface="Calibri Light"/>
                <a:cs typeface="Verdana"/>
              </a:rPr>
              <a:t> </a:t>
            </a:r>
            <a:r>
              <a:rPr lang="en-US" sz="2000" spc="-110" dirty="0" err="1">
                <a:solidFill>
                  <a:srgbClr val="333333"/>
                </a:solidFill>
                <a:latin typeface="Calibri Light"/>
                <a:cs typeface="Verdana"/>
              </a:rPr>
              <a:t>errado</a:t>
            </a:r>
            <a:r>
              <a:rPr lang="en-US" sz="2000" spc="-110" dirty="0">
                <a:solidFill>
                  <a:srgbClr val="333333"/>
                </a:solidFill>
                <a:latin typeface="Calibri Light"/>
                <a:cs typeface="Verdana"/>
              </a:rPr>
              <a:t>.</a:t>
            </a:r>
          </a:p>
        </p:txBody>
      </p:sp>
      <p:sp>
        <p:nvSpPr>
          <p:cNvPr id="5" name="Footer Placeholder 4"/>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122</a:t>
            </a:fld>
            <a:endParaRPr lang="de-DE" altLang="de-DE">
              <a:solidFill>
                <a:srgbClr val="000000"/>
              </a:solidFill>
              <a:latin typeface="Calibri Light"/>
            </a:endParaRPr>
          </a:p>
        </p:txBody>
      </p:sp>
    </p:spTree>
    <p:extLst>
      <p:ext uri="{BB962C8B-B14F-4D97-AF65-F5344CB8AC3E}">
        <p14:creationId xmlns:p14="http://schemas.microsoft.com/office/powerpoint/2010/main" val="15951305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dirty="0" err="1">
                <a:latin typeface="Calibri Light"/>
              </a:rPr>
              <a:t>Transferência</a:t>
            </a:r>
            <a:r>
              <a:rPr lang="en-US" sz="3600" dirty="0">
                <a:latin typeface="Calibri Light"/>
              </a:rPr>
              <a:t> para a </a:t>
            </a:r>
            <a:r>
              <a:rPr lang="en-US" sz="3600" dirty="0" err="1">
                <a:latin typeface="Calibri Light"/>
              </a:rPr>
              <a:t>vida</a:t>
            </a:r>
            <a:r>
              <a:rPr lang="en-US" sz="3600" dirty="0">
                <a:latin typeface="Calibri Light"/>
              </a:rPr>
              <a:t> do </a:t>
            </a:r>
            <a:r>
              <a:rPr lang="en-US" sz="3600" dirty="0" err="1">
                <a:latin typeface="Calibri Light"/>
              </a:rPr>
              <a:t>dia</a:t>
            </a:r>
            <a:r>
              <a:rPr lang="en-US" sz="3600" dirty="0">
                <a:latin typeface="Calibri Light"/>
              </a:rPr>
              <a:t>-a-</a:t>
            </a:r>
            <a:r>
              <a:rPr lang="en-US" sz="3600" dirty="0" err="1">
                <a:latin typeface="Calibri Light"/>
              </a:rPr>
              <a:t>dia</a:t>
            </a:r>
            <a:endParaRPr sz="3600" dirty="0">
              <a:latin typeface="Calibri Light"/>
            </a:endParaRPr>
          </a:p>
        </p:txBody>
      </p:sp>
      <p:sp>
        <p:nvSpPr>
          <p:cNvPr id="7" name="Content Placeholder 6"/>
          <p:cNvSpPr>
            <a:spLocks noGrp="1"/>
          </p:cNvSpPr>
          <p:nvPr>
            <p:ph idx="1"/>
          </p:nvPr>
        </p:nvSpPr>
        <p:spPr/>
        <p:txBody>
          <a:bodyPr/>
          <a:lstStyle/>
          <a:p>
            <a:pPr lvl="0" defTabSz="914400">
              <a:lnSpc>
                <a:spcPct val="100000"/>
              </a:lnSpc>
              <a:spcBef>
                <a:spcPts val="0"/>
              </a:spcBef>
            </a:pPr>
            <a:r>
              <a:rPr lang="en-US" sz="2400" b="1" spc="-10" dirty="0" err="1">
                <a:solidFill>
                  <a:srgbClr val="333333"/>
                </a:solidFill>
                <a:latin typeface="Calibri Light"/>
                <a:cs typeface="Verdana"/>
              </a:rPr>
              <a:t>Objetivos</a:t>
            </a:r>
            <a:r>
              <a:rPr lang="en-US" sz="2400" b="1" spc="-10" dirty="0">
                <a:solidFill>
                  <a:srgbClr val="333333"/>
                </a:solidFill>
                <a:latin typeface="Calibri Light"/>
                <a:cs typeface="Verdana"/>
              </a:rPr>
              <a:t> de </a:t>
            </a:r>
            <a:r>
              <a:rPr lang="en-US" sz="2400" b="1" spc="-10" dirty="0" err="1">
                <a:solidFill>
                  <a:srgbClr val="333333"/>
                </a:solidFill>
                <a:latin typeface="Calibri Light"/>
                <a:cs typeface="Verdana"/>
              </a:rPr>
              <a:t>aprendizagem</a:t>
            </a:r>
            <a:r>
              <a:rPr lang="en-US" sz="2400" b="1" spc="-10" dirty="0">
                <a:solidFill>
                  <a:srgbClr val="333333"/>
                </a:solidFill>
                <a:latin typeface="Calibri Light"/>
                <a:cs typeface="Verdana"/>
              </a:rPr>
              <a:t>:</a:t>
            </a:r>
            <a:endParaRPr lang="en-US" sz="2400" dirty="0">
              <a:solidFill>
                <a:srgbClr val="333333"/>
              </a:solidFill>
              <a:latin typeface="Calibri Light"/>
              <a:cs typeface="Verdana"/>
            </a:endParaRPr>
          </a:p>
          <a:p>
            <a:pPr marL="342900" marR="741680" lvl="0" indent="-342900" defTabSz="914400">
              <a:lnSpc>
                <a:spcPct val="100000"/>
              </a:lnSpc>
              <a:spcBef>
                <a:spcPts val="1200"/>
              </a:spcBef>
              <a:buClr>
                <a:srgbClr val="333333"/>
              </a:buClr>
              <a:buFont typeface="WingDings"/>
              <a:buChar char=""/>
              <a:tabLst>
                <a:tab pos="354965" algn="l"/>
                <a:tab pos="355600" algn="l"/>
              </a:tabLst>
            </a:pPr>
            <a:r>
              <a:rPr lang="en-US" sz="2000" spc="-5" dirty="0" err="1">
                <a:solidFill>
                  <a:srgbClr val="333333"/>
                </a:solidFill>
                <a:latin typeface="Calibri Light"/>
                <a:cs typeface="Verdana"/>
              </a:rPr>
              <a:t>Os</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últimos</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diapositivos</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mostram</a:t>
            </a:r>
            <a:r>
              <a:rPr lang="en-US" sz="2000" spc="-5" dirty="0">
                <a:solidFill>
                  <a:srgbClr val="333333"/>
                </a:solidFill>
                <a:latin typeface="Calibri Light"/>
                <a:cs typeface="Verdana"/>
              </a:rPr>
              <a:t> que </a:t>
            </a:r>
            <a:r>
              <a:rPr lang="en-US" sz="2000" spc="-5" dirty="0" err="1">
                <a:solidFill>
                  <a:srgbClr val="333333"/>
                </a:solidFill>
                <a:latin typeface="Calibri Light"/>
                <a:cs typeface="Verdana"/>
              </a:rPr>
              <a:t>decisões</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rápidas</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podem</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levar</a:t>
            </a:r>
            <a:r>
              <a:rPr lang="en-US" sz="2000" spc="-5" dirty="0">
                <a:solidFill>
                  <a:srgbClr val="333333"/>
                </a:solidFill>
                <a:latin typeface="Calibri Light"/>
                <a:cs typeface="Verdana"/>
              </a:rPr>
              <a:t> a </a:t>
            </a:r>
            <a:r>
              <a:rPr lang="en-US" sz="2000" spc="-5" dirty="0" err="1">
                <a:solidFill>
                  <a:srgbClr val="333333"/>
                </a:solidFill>
                <a:latin typeface="Calibri Light"/>
                <a:cs typeface="Verdana"/>
              </a:rPr>
              <a:t>erros</a:t>
            </a:r>
            <a:r>
              <a:rPr lang="en-US" sz="2000" spc="-5" dirty="0">
                <a:solidFill>
                  <a:srgbClr val="333333"/>
                </a:solidFill>
                <a:latin typeface="Calibri Light"/>
                <a:cs typeface="Verdana"/>
              </a:rPr>
              <a:t>, e </a:t>
            </a:r>
            <a:r>
              <a:rPr lang="en-US" sz="2000" spc="-5" dirty="0" err="1">
                <a:solidFill>
                  <a:srgbClr val="333333"/>
                </a:solidFill>
                <a:latin typeface="Calibri Light"/>
                <a:cs typeface="Verdana"/>
              </a:rPr>
              <a:t>frequentemente</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apenas</a:t>
            </a:r>
            <a:r>
              <a:rPr lang="en-US" sz="2000" spc="-5" dirty="0">
                <a:solidFill>
                  <a:srgbClr val="333333"/>
                </a:solidFill>
                <a:latin typeface="Calibri Light"/>
                <a:cs typeface="Verdana"/>
              </a:rPr>
              <a:t> a “</a:t>
            </a:r>
            <a:r>
              <a:rPr lang="en-US" sz="2000" spc="-5" dirty="0" err="1">
                <a:solidFill>
                  <a:srgbClr val="333333"/>
                </a:solidFill>
                <a:latin typeface="Calibri Light"/>
                <a:cs typeface="Verdana"/>
              </a:rPr>
              <a:t>meia</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verdade</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é</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reconhecida</a:t>
            </a:r>
            <a:r>
              <a:rPr lang="en-US" sz="2000" spc="-5" dirty="0">
                <a:solidFill>
                  <a:srgbClr val="333333"/>
                </a:solidFill>
                <a:latin typeface="Calibri Light"/>
                <a:cs typeface="Verdana"/>
              </a:rPr>
              <a:t>.</a:t>
            </a:r>
          </a:p>
          <a:p>
            <a:pPr marL="342900" marR="5080" lvl="0" indent="-342900" defTabSz="914400">
              <a:lnSpc>
                <a:spcPct val="100000"/>
              </a:lnSpc>
              <a:spcBef>
                <a:spcPts val="1200"/>
              </a:spcBef>
              <a:buClr>
                <a:srgbClr val="333333"/>
              </a:buClr>
              <a:buFont typeface="WingDings"/>
              <a:buChar char=""/>
              <a:tabLst>
                <a:tab pos="354965" algn="l"/>
                <a:tab pos="355600" algn="l"/>
                <a:tab pos="1774189" algn="l"/>
              </a:tabLst>
            </a:pPr>
            <a:r>
              <a:rPr lang="en-US" sz="2000" spc="-5" dirty="0">
                <a:solidFill>
                  <a:srgbClr val="004992"/>
                </a:solidFill>
                <a:latin typeface="Calibri Light"/>
                <a:cs typeface="Verdana"/>
              </a:rPr>
              <a:t>Por </a:t>
            </a:r>
            <a:r>
              <a:rPr lang="en-US" sz="2000" spc="-5" dirty="0" err="1">
                <a:solidFill>
                  <a:srgbClr val="004992"/>
                </a:solidFill>
                <a:latin typeface="Calibri Light"/>
                <a:cs typeface="Verdana"/>
              </a:rPr>
              <a:t>isso</a:t>
            </a:r>
            <a:r>
              <a:rPr lang="en-US" sz="2000" spc="-5" dirty="0">
                <a:solidFill>
                  <a:srgbClr val="004992"/>
                </a:solidFill>
                <a:latin typeface="Calibri Light"/>
                <a:cs typeface="Verdana"/>
              </a:rPr>
              <a:t>, </a:t>
            </a:r>
            <a:r>
              <a:rPr lang="en-US" sz="2000" spc="-5" dirty="0" err="1">
                <a:solidFill>
                  <a:srgbClr val="004992"/>
                </a:solidFill>
                <a:latin typeface="Calibri Light"/>
                <a:cs typeface="Verdana"/>
              </a:rPr>
              <a:t>procura</a:t>
            </a:r>
            <a:r>
              <a:rPr lang="en-US" sz="2000" spc="-5" dirty="0">
                <a:solidFill>
                  <a:srgbClr val="004992"/>
                </a:solidFill>
                <a:latin typeface="Calibri Light"/>
                <a:cs typeface="Verdana"/>
              </a:rPr>
              <a:t> o </a:t>
            </a:r>
            <a:r>
              <a:rPr lang="en-US" sz="2000" spc="-5" dirty="0" err="1">
                <a:solidFill>
                  <a:srgbClr val="004992"/>
                </a:solidFill>
                <a:latin typeface="Calibri Light"/>
                <a:cs typeface="Verdana"/>
              </a:rPr>
              <a:t>máximo</a:t>
            </a:r>
            <a:r>
              <a:rPr lang="en-US" sz="2000" spc="-5" dirty="0">
                <a:solidFill>
                  <a:srgbClr val="004992"/>
                </a:solidFill>
                <a:latin typeface="Calibri Light"/>
                <a:cs typeface="Verdana"/>
              </a:rPr>
              <a:t> de </a:t>
            </a:r>
            <a:r>
              <a:rPr lang="en-US" sz="2000" spc="-5" dirty="0" err="1">
                <a:solidFill>
                  <a:srgbClr val="004992"/>
                </a:solidFill>
                <a:latin typeface="Calibri Light"/>
                <a:cs typeface="Verdana"/>
              </a:rPr>
              <a:t>informação</a:t>
            </a:r>
            <a:r>
              <a:rPr lang="en-US" sz="2000" spc="-5" dirty="0">
                <a:solidFill>
                  <a:srgbClr val="004992"/>
                </a:solidFill>
                <a:latin typeface="Calibri Light"/>
                <a:cs typeface="Verdana"/>
              </a:rPr>
              <a:t> </a:t>
            </a:r>
            <a:r>
              <a:rPr lang="en-US" sz="2000" spc="-5" dirty="0" err="1">
                <a:solidFill>
                  <a:srgbClr val="004992"/>
                </a:solidFill>
                <a:latin typeface="Calibri Light"/>
                <a:cs typeface="Verdana"/>
              </a:rPr>
              <a:t>possível</a:t>
            </a:r>
            <a:r>
              <a:rPr lang="en-US" sz="2000" spc="-5" dirty="0">
                <a:solidFill>
                  <a:srgbClr val="004992"/>
                </a:solidFill>
                <a:latin typeface="Calibri Light"/>
                <a:cs typeface="Verdana"/>
              </a:rPr>
              <a:t> </a:t>
            </a:r>
            <a:r>
              <a:rPr lang="en-US" sz="2000" dirty="0">
                <a:solidFill>
                  <a:srgbClr val="333333"/>
                </a:solidFill>
                <a:latin typeface="Calibri Light"/>
                <a:cs typeface="Verdana"/>
              </a:rPr>
              <a:t>e </a:t>
            </a:r>
            <a:r>
              <a:rPr lang="en-US" sz="2000" dirty="0" err="1">
                <a:solidFill>
                  <a:srgbClr val="333333"/>
                </a:solidFill>
                <a:latin typeface="Calibri Light"/>
                <a:cs typeface="Verdana"/>
              </a:rPr>
              <a:t>troca</a:t>
            </a:r>
            <a:r>
              <a:rPr lang="en-US" sz="2000" dirty="0">
                <a:solidFill>
                  <a:srgbClr val="333333"/>
                </a:solidFill>
                <a:latin typeface="Calibri Light"/>
                <a:cs typeface="Verdana"/>
              </a:rPr>
              <a:t> </a:t>
            </a:r>
            <a:r>
              <a:rPr lang="en-US" sz="2000" dirty="0" err="1">
                <a:solidFill>
                  <a:srgbClr val="333333"/>
                </a:solidFill>
                <a:latin typeface="Calibri Light"/>
                <a:cs typeface="Verdana"/>
              </a:rPr>
              <a:t>perspetivas</a:t>
            </a:r>
            <a:r>
              <a:rPr lang="en-US" sz="2000" dirty="0">
                <a:solidFill>
                  <a:srgbClr val="333333"/>
                </a:solidFill>
                <a:latin typeface="Calibri Light"/>
                <a:cs typeface="Verdana"/>
              </a:rPr>
              <a:t> com </a:t>
            </a:r>
            <a:r>
              <a:rPr lang="en-US" sz="2000" dirty="0" err="1">
                <a:solidFill>
                  <a:srgbClr val="333333"/>
                </a:solidFill>
                <a:latin typeface="Calibri Light"/>
                <a:cs typeface="Verdana"/>
              </a:rPr>
              <a:t>os</a:t>
            </a:r>
            <a:r>
              <a:rPr lang="en-US" sz="2000" dirty="0">
                <a:solidFill>
                  <a:srgbClr val="333333"/>
                </a:solidFill>
                <a:latin typeface="Calibri Light"/>
                <a:cs typeface="Verdana"/>
              </a:rPr>
              <a:t> outros, </a:t>
            </a:r>
            <a:r>
              <a:rPr lang="en-US" sz="2000" dirty="0" err="1">
                <a:solidFill>
                  <a:srgbClr val="333333"/>
                </a:solidFill>
                <a:latin typeface="Calibri Light"/>
                <a:cs typeface="Verdana"/>
              </a:rPr>
              <a:t>especialmente</a:t>
            </a:r>
            <a:r>
              <a:rPr lang="en-US" sz="2000" dirty="0">
                <a:solidFill>
                  <a:srgbClr val="333333"/>
                </a:solidFill>
                <a:latin typeface="Calibri Light"/>
                <a:cs typeface="Verdana"/>
              </a:rPr>
              <a:t> se as </a:t>
            </a:r>
            <a:r>
              <a:rPr lang="en-US" sz="2000" dirty="0" err="1">
                <a:solidFill>
                  <a:srgbClr val="333333"/>
                </a:solidFill>
                <a:latin typeface="Calibri Light"/>
                <a:cs typeface="Verdana"/>
              </a:rPr>
              <a:t>decisões</a:t>
            </a:r>
            <a:r>
              <a:rPr lang="en-US" sz="2000" dirty="0">
                <a:solidFill>
                  <a:srgbClr val="333333"/>
                </a:solidFill>
                <a:latin typeface="Calibri Light"/>
                <a:cs typeface="Verdana"/>
              </a:rPr>
              <a:t> </a:t>
            </a:r>
            <a:r>
              <a:rPr lang="en-US" sz="2000" dirty="0" err="1">
                <a:solidFill>
                  <a:srgbClr val="333333"/>
                </a:solidFill>
                <a:latin typeface="Calibri Light"/>
                <a:cs typeface="Verdana"/>
              </a:rPr>
              <a:t>são</a:t>
            </a:r>
            <a:r>
              <a:rPr lang="en-US" sz="2000" dirty="0">
                <a:solidFill>
                  <a:srgbClr val="333333"/>
                </a:solidFill>
                <a:latin typeface="Calibri Light"/>
                <a:cs typeface="Verdana"/>
              </a:rPr>
              <a:t> </a:t>
            </a:r>
            <a:r>
              <a:rPr lang="en-US" sz="2000" dirty="0" err="1">
                <a:solidFill>
                  <a:srgbClr val="333333"/>
                </a:solidFill>
                <a:latin typeface="Calibri Light"/>
                <a:cs typeface="Verdana"/>
              </a:rPr>
              <a:t>cruciais</a:t>
            </a:r>
            <a:r>
              <a:rPr lang="en-US" sz="2000" dirty="0">
                <a:solidFill>
                  <a:srgbClr val="333333"/>
                </a:solidFill>
                <a:latin typeface="Calibri Light"/>
                <a:cs typeface="Verdana"/>
              </a:rPr>
              <a:t> </a:t>
            </a:r>
            <a:r>
              <a:rPr lang="en-US" sz="2000" dirty="0" err="1">
                <a:solidFill>
                  <a:srgbClr val="333333"/>
                </a:solidFill>
                <a:latin typeface="Calibri Light"/>
                <a:cs typeface="Verdana"/>
              </a:rPr>
              <a:t>ou</a:t>
            </a:r>
            <a:r>
              <a:rPr lang="en-US" sz="2000" dirty="0">
                <a:solidFill>
                  <a:srgbClr val="333333"/>
                </a:solidFill>
                <a:latin typeface="Calibri Light"/>
                <a:cs typeface="Verdana"/>
              </a:rPr>
              <a:t> </a:t>
            </a:r>
            <a:r>
              <a:rPr lang="en-US" sz="2000" dirty="0" err="1">
                <a:solidFill>
                  <a:srgbClr val="333333"/>
                </a:solidFill>
                <a:latin typeface="Calibri Light"/>
                <a:cs typeface="Verdana"/>
              </a:rPr>
              <a:t>têm</a:t>
            </a:r>
            <a:r>
              <a:rPr lang="en-US" sz="2000" dirty="0">
                <a:solidFill>
                  <a:srgbClr val="333333"/>
                </a:solidFill>
                <a:latin typeface="Calibri Light"/>
                <a:cs typeface="Verdana"/>
              </a:rPr>
              <a:t> </a:t>
            </a:r>
            <a:r>
              <a:rPr lang="en-US" sz="2000" dirty="0" err="1">
                <a:solidFill>
                  <a:srgbClr val="333333"/>
                </a:solidFill>
                <a:latin typeface="Calibri Light"/>
                <a:cs typeface="Verdana"/>
              </a:rPr>
              <a:t>implicações</a:t>
            </a:r>
            <a:r>
              <a:rPr lang="en-US" sz="2000" dirty="0">
                <a:solidFill>
                  <a:srgbClr val="333333"/>
                </a:solidFill>
                <a:latin typeface="Calibri Light"/>
                <a:cs typeface="Verdana"/>
              </a:rPr>
              <a:t> </a:t>
            </a:r>
            <a:r>
              <a:rPr lang="en-US" sz="2000" dirty="0" err="1">
                <a:solidFill>
                  <a:srgbClr val="333333"/>
                </a:solidFill>
                <a:latin typeface="Calibri Light"/>
                <a:cs typeface="Verdana"/>
              </a:rPr>
              <a:t>dramáticas</a:t>
            </a:r>
            <a:r>
              <a:rPr lang="en-US" sz="2000" dirty="0">
                <a:solidFill>
                  <a:srgbClr val="333333"/>
                </a:solidFill>
                <a:latin typeface="Calibri Light"/>
                <a:cs typeface="Verdana"/>
              </a:rPr>
              <a:t> (p. ex. se </a:t>
            </a:r>
            <a:r>
              <a:rPr lang="en-US" sz="2000" dirty="0" err="1">
                <a:solidFill>
                  <a:srgbClr val="333333"/>
                </a:solidFill>
                <a:latin typeface="Calibri Light"/>
                <a:cs typeface="Verdana"/>
              </a:rPr>
              <a:t>achares</a:t>
            </a:r>
            <a:r>
              <a:rPr lang="en-US" sz="2000" dirty="0">
                <a:solidFill>
                  <a:srgbClr val="333333"/>
                </a:solidFill>
                <a:latin typeface="Calibri Light"/>
                <a:cs typeface="Verdana"/>
              </a:rPr>
              <a:t> que o </a:t>
            </a:r>
            <a:r>
              <a:rPr lang="en-US" sz="2000" dirty="0" err="1">
                <a:solidFill>
                  <a:srgbClr val="333333"/>
                </a:solidFill>
                <a:latin typeface="Calibri Light"/>
                <a:cs typeface="Verdana"/>
              </a:rPr>
              <a:t>teu</a:t>
            </a:r>
            <a:r>
              <a:rPr lang="en-US" sz="2000" dirty="0">
                <a:solidFill>
                  <a:srgbClr val="333333"/>
                </a:solidFill>
                <a:latin typeface="Calibri Light"/>
                <a:cs typeface="Verdana"/>
              </a:rPr>
              <a:t> </a:t>
            </a:r>
            <a:r>
              <a:rPr lang="en-US" sz="2000" dirty="0" err="1">
                <a:solidFill>
                  <a:srgbClr val="333333"/>
                </a:solidFill>
                <a:latin typeface="Calibri Light"/>
                <a:cs typeface="Verdana"/>
              </a:rPr>
              <a:t>vizinho</a:t>
            </a:r>
            <a:r>
              <a:rPr lang="en-US" sz="2000" dirty="0">
                <a:solidFill>
                  <a:srgbClr val="333333"/>
                </a:solidFill>
                <a:latin typeface="Calibri Light"/>
                <a:cs typeface="Verdana"/>
              </a:rPr>
              <a:t> </a:t>
            </a:r>
            <a:r>
              <a:rPr lang="en-US" sz="2000" dirty="0" err="1">
                <a:solidFill>
                  <a:srgbClr val="333333"/>
                </a:solidFill>
                <a:latin typeface="Calibri Light"/>
                <a:cs typeface="Verdana"/>
              </a:rPr>
              <a:t>te</a:t>
            </a:r>
            <a:r>
              <a:rPr lang="en-US" sz="2000" dirty="0">
                <a:solidFill>
                  <a:srgbClr val="333333"/>
                </a:solidFill>
                <a:latin typeface="Calibri Light"/>
                <a:cs typeface="Verdana"/>
              </a:rPr>
              <a:t> </a:t>
            </a:r>
            <a:r>
              <a:rPr lang="en-US" sz="2000" dirty="0" err="1">
                <a:solidFill>
                  <a:srgbClr val="333333"/>
                </a:solidFill>
                <a:latin typeface="Calibri Light"/>
                <a:cs typeface="Verdana"/>
              </a:rPr>
              <a:t>persegue</a:t>
            </a:r>
            <a:r>
              <a:rPr lang="en-US" sz="2000" dirty="0">
                <a:solidFill>
                  <a:srgbClr val="333333"/>
                </a:solidFill>
                <a:latin typeface="Calibri Light"/>
                <a:cs typeface="Verdana"/>
              </a:rPr>
              <a:t> </a:t>
            </a:r>
            <a:r>
              <a:rPr lang="en-US" sz="2000" dirty="0">
                <a:solidFill>
                  <a:srgbClr val="333333"/>
                </a:solidFill>
                <a:latin typeface="Times New Roman"/>
                <a:cs typeface="Verdana"/>
                <a:sym typeface="Wingdings" panose="05000000000000000000" pitchFamily="2" charset="2"/>
              </a:rPr>
              <a:t>→ </a:t>
            </a:r>
            <a:r>
              <a:rPr lang="en-US" sz="2000" dirty="0">
                <a:solidFill>
                  <a:srgbClr val="333333"/>
                </a:solidFill>
                <a:latin typeface="Calibri Light"/>
                <a:cs typeface="Verdana"/>
              </a:rPr>
              <a:t> </a:t>
            </a:r>
            <a:r>
              <a:rPr lang="en-US" sz="2000" dirty="0" err="1">
                <a:solidFill>
                  <a:srgbClr val="333333"/>
                </a:solidFill>
                <a:latin typeface="Calibri Light"/>
                <a:cs typeface="Verdana"/>
              </a:rPr>
              <a:t>não</a:t>
            </a:r>
            <a:r>
              <a:rPr lang="en-US" sz="2000" dirty="0">
                <a:solidFill>
                  <a:srgbClr val="333333"/>
                </a:solidFill>
                <a:latin typeface="Calibri Light"/>
                <a:cs typeface="Verdana"/>
              </a:rPr>
              <a:t> </a:t>
            </a:r>
            <a:r>
              <a:rPr lang="en-US" sz="2000" dirty="0" err="1">
                <a:solidFill>
                  <a:srgbClr val="333333"/>
                </a:solidFill>
                <a:latin typeface="Calibri Light"/>
                <a:cs typeface="Verdana"/>
              </a:rPr>
              <a:t>ataques</a:t>
            </a:r>
            <a:r>
              <a:rPr lang="en-US" sz="2000" dirty="0">
                <a:solidFill>
                  <a:srgbClr val="333333"/>
                </a:solidFill>
                <a:latin typeface="Calibri Light"/>
                <a:cs typeface="Verdana"/>
              </a:rPr>
              <a:t> o </a:t>
            </a:r>
            <a:r>
              <a:rPr lang="en-US" sz="2000" dirty="0" err="1">
                <a:solidFill>
                  <a:srgbClr val="333333"/>
                </a:solidFill>
                <a:latin typeface="Calibri Light"/>
                <a:cs typeface="Verdana"/>
              </a:rPr>
              <a:t>assumido</a:t>
            </a:r>
            <a:r>
              <a:rPr lang="en-US" sz="2000" dirty="0">
                <a:solidFill>
                  <a:srgbClr val="333333"/>
                </a:solidFill>
                <a:latin typeface="Calibri Light"/>
                <a:cs typeface="Verdana"/>
              </a:rPr>
              <a:t> </a:t>
            </a:r>
            <a:r>
              <a:rPr lang="en-US" sz="2000" dirty="0" err="1">
                <a:solidFill>
                  <a:srgbClr val="333333"/>
                </a:solidFill>
                <a:latin typeface="Calibri Light"/>
                <a:cs typeface="Verdana"/>
              </a:rPr>
              <a:t>inimigo</a:t>
            </a:r>
            <a:r>
              <a:rPr lang="en-US" sz="2000" dirty="0">
                <a:solidFill>
                  <a:srgbClr val="333333"/>
                </a:solidFill>
                <a:latin typeface="Calibri Light"/>
                <a:cs typeface="Verdana"/>
              </a:rPr>
              <a:t>!).</a:t>
            </a:r>
          </a:p>
          <a:p>
            <a:pPr marL="342900" marR="316865" lvl="0" indent="-342900" defTabSz="914400">
              <a:lnSpc>
                <a:spcPct val="100000"/>
              </a:lnSpc>
              <a:spcBef>
                <a:spcPts val="1200"/>
              </a:spcBef>
              <a:buClr>
                <a:srgbClr val="333333"/>
              </a:buClr>
              <a:buFont typeface="WingDings"/>
              <a:buChar char=""/>
              <a:tabLst>
                <a:tab pos="354965" algn="l"/>
                <a:tab pos="355600" algn="l"/>
              </a:tabLst>
            </a:pPr>
            <a:r>
              <a:rPr lang="en-US" sz="2000" spc="-15" dirty="0">
                <a:solidFill>
                  <a:srgbClr val="333333"/>
                </a:solidFill>
                <a:latin typeface="Calibri Light"/>
                <a:cs typeface="Verdana"/>
              </a:rPr>
              <a:t>Para </a:t>
            </a:r>
            <a:r>
              <a:rPr lang="en-US" sz="2000" spc="-15" dirty="0" err="1">
                <a:solidFill>
                  <a:srgbClr val="333333"/>
                </a:solidFill>
                <a:latin typeface="Calibri Light"/>
                <a:cs typeface="Verdana"/>
              </a:rPr>
              <a:t>eventos</a:t>
            </a:r>
            <a:r>
              <a:rPr lang="en-US" sz="2000" spc="-15" dirty="0">
                <a:solidFill>
                  <a:srgbClr val="333333"/>
                </a:solidFill>
                <a:latin typeface="Calibri Light"/>
                <a:cs typeface="Verdana"/>
              </a:rPr>
              <a:t> de </a:t>
            </a:r>
            <a:r>
              <a:rPr lang="en-US" sz="2000" spc="-15" dirty="0" err="1">
                <a:solidFill>
                  <a:srgbClr val="333333"/>
                </a:solidFill>
                <a:latin typeface="Calibri Light"/>
                <a:cs typeface="Verdana"/>
              </a:rPr>
              <a:t>menor</a:t>
            </a:r>
            <a:r>
              <a:rPr lang="en-US" sz="2000" spc="-15" dirty="0">
                <a:solidFill>
                  <a:srgbClr val="333333"/>
                </a:solidFill>
                <a:latin typeface="Calibri Light"/>
                <a:cs typeface="Verdana"/>
              </a:rPr>
              <a:t> </a:t>
            </a:r>
            <a:r>
              <a:rPr lang="en-US" sz="2000" spc="-15" dirty="0" err="1">
                <a:solidFill>
                  <a:srgbClr val="333333"/>
                </a:solidFill>
                <a:latin typeface="Calibri Light"/>
                <a:cs typeface="Verdana"/>
              </a:rPr>
              <a:t>importância</a:t>
            </a:r>
            <a:r>
              <a:rPr lang="en-US" sz="2000" spc="-15" dirty="0">
                <a:solidFill>
                  <a:srgbClr val="333333"/>
                </a:solidFill>
                <a:latin typeface="Calibri Light"/>
                <a:cs typeface="Verdana"/>
              </a:rPr>
              <a:t>, </a:t>
            </a:r>
            <a:r>
              <a:rPr lang="en-US" sz="2000" spc="-15" dirty="0" err="1">
                <a:solidFill>
                  <a:srgbClr val="333333"/>
                </a:solidFill>
                <a:latin typeface="Calibri Light"/>
                <a:cs typeface="Verdana"/>
              </a:rPr>
              <a:t>podemos</a:t>
            </a:r>
            <a:r>
              <a:rPr lang="en-US" sz="2000" spc="-15" dirty="0">
                <a:solidFill>
                  <a:srgbClr val="333333"/>
                </a:solidFill>
                <a:latin typeface="Calibri Light"/>
                <a:cs typeface="Verdana"/>
              </a:rPr>
              <a:t> </a:t>
            </a:r>
            <a:r>
              <a:rPr lang="en-US" sz="2000" spc="-15" dirty="0" err="1">
                <a:solidFill>
                  <a:srgbClr val="333333"/>
                </a:solidFill>
                <a:latin typeface="Calibri Light"/>
                <a:cs typeface="Verdana"/>
              </a:rPr>
              <a:t>escolher</a:t>
            </a:r>
            <a:r>
              <a:rPr lang="en-US" sz="2000" spc="-15" dirty="0">
                <a:solidFill>
                  <a:srgbClr val="333333"/>
                </a:solidFill>
                <a:latin typeface="Calibri Light"/>
                <a:cs typeface="Verdana"/>
              </a:rPr>
              <a:t> </a:t>
            </a:r>
            <a:r>
              <a:rPr lang="en-US" sz="2000" spc="-15" dirty="0" err="1">
                <a:solidFill>
                  <a:srgbClr val="333333"/>
                </a:solidFill>
                <a:latin typeface="Calibri Light"/>
                <a:cs typeface="Verdana"/>
              </a:rPr>
              <a:t>mais</a:t>
            </a:r>
            <a:r>
              <a:rPr lang="en-US" sz="2000" spc="-15" dirty="0">
                <a:solidFill>
                  <a:srgbClr val="333333"/>
                </a:solidFill>
                <a:latin typeface="Calibri Light"/>
                <a:cs typeface="Verdana"/>
              </a:rPr>
              <a:t> </a:t>
            </a:r>
            <a:r>
              <a:rPr lang="en-US" sz="2000" spc="-15" dirty="0" err="1">
                <a:solidFill>
                  <a:srgbClr val="333333"/>
                </a:solidFill>
                <a:latin typeface="Calibri Light"/>
                <a:cs typeface="Verdana"/>
              </a:rPr>
              <a:t>rapidamente</a:t>
            </a:r>
            <a:r>
              <a:rPr lang="en-US" sz="2000" spc="-15" dirty="0">
                <a:solidFill>
                  <a:srgbClr val="333333"/>
                </a:solidFill>
                <a:latin typeface="Calibri Light"/>
                <a:cs typeface="Verdana"/>
              </a:rPr>
              <a:t> (p. ex. </a:t>
            </a:r>
            <a:r>
              <a:rPr lang="en-US" sz="2000" spc="-15" dirty="0" err="1">
                <a:solidFill>
                  <a:srgbClr val="333333"/>
                </a:solidFill>
                <a:latin typeface="Calibri Light"/>
                <a:cs typeface="Verdana"/>
              </a:rPr>
              <a:t>escolher</a:t>
            </a:r>
            <a:r>
              <a:rPr lang="en-US" sz="2000" spc="-15" dirty="0">
                <a:solidFill>
                  <a:srgbClr val="333333"/>
                </a:solidFill>
                <a:latin typeface="Calibri Light"/>
                <a:cs typeface="Verdana"/>
              </a:rPr>
              <a:t> </a:t>
            </a:r>
            <a:r>
              <a:rPr lang="en-US" sz="2000" spc="-15" dirty="0" err="1">
                <a:solidFill>
                  <a:srgbClr val="333333"/>
                </a:solidFill>
                <a:latin typeface="Calibri Light"/>
                <a:cs typeface="Verdana"/>
              </a:rPr>
              <a:t>uma</a:t>
            </a:r>
            <a:r>
              <a:rPr lang="en-US" sz="2000" spc="-15" dirty="0">
                <a:solidFill>
                  <a:srgbClr val="333333"/>
                </a:solidFill>
                <a:latin typeface="Calibri Light"/>
                <a:cs typeface="Verdana"/>
              </a:rPr>
              <a:t> </a:t>
            </a:r>
            <a:r>
              <a:rPr lang="en-US" sz="2000" spc="-15" dirty="0" err="1">
                <a:solidFill>
                  <a:srgbClr val="333333"/>
                </a:solidFill>
                <a:latin typeface="Calibri Light"/>
                <a:cs typeface="Verdana"/>
              </a:rPr>
              <a:t>marca</a:t>
            </a:r>
            <a:r>
              <a:rPr lang="en-US" sz="2000" spc="-15" dirty="0">
                <a:solidFill>
                  <a:srgbClr val="333333"/>
                </a:solidFill>
                <a:latin typeface="Calibri Light"/>
                <a:cs typeface="Verdana"/>
              </a:rPr>
              <a:t> de </a:t>
            </a:r>
            <a:r>
              <a:rPr lang="en-US" sz="2000" spc="-15" dirty="0" err="1">
                <a:solidFill>
                  <a:srgbClr val="333333"/>
                </a:solidFill>
                <a:latin typeface="Calibri Light"/>
                <a:cs typeface="Verdana"/>
              </a:rPr>
              <a:t>iogurte</a:t>
            </a:r>
            <a:r>
              <a:rPr lang="en-US" sz="2000" spc="-15" dirty="0">
                <a:solidFill>
                  <a:srgbClr val="333333"/>
                </a:solidFill>
                <a:latin typeface="Calibri Light"/>
                <a:cs typeface="Verdana"/>
              </a:rPr>
              <a:t> </a:t>
            </a:r>
            <a:r>
              <a:rPr lang="en-US" sz="2000" spc="-15" dirty="0" err="1">
                <a:solidFill>
                  <a:srgbClr val="333333"/>
                </a:solidFill>
                <a:latin typeface="Calibri Light"/>
                <a:cs typeface="Verdana"/>
              </a:rPr>
              <a:t>ou</a:t>
            </a:r>
            <a:r>
              <a:rPr lang="en-US" sz="2000" spc="-15" dirty="0">
                <a:solidFill>
                  <a:srgbClr val="333333"/>
                </a:solidFill>
                <a:latin typeface="Calibri Light"/>
                <a:cs typeface="Verdana"/>
              </a:rPr>
              <a:t> de bolo, </a:t>
            </a:r>
            <a:r>
              <a:rPr lang="en-US" sz="2000" spc="-15" dirty="0" err="1">
                <a:solidFill>
                  <a:srgbClr val="333333"/>
                </a:solidFill>
                <a:latin typeface="Calibri Light"/>
                <a:cs typeface="Verdana"/>
              </a:rPr>
              <a:t>escolher</a:t>
            </a:r>
            <a:r>
              <a:rPr lang="en-US" sz="2000" spc="-15" dirty="0">
                <a:solidFill>
                  <a:srgbClr val="333333"/>
                </a:solidFill>
                <a:latin typeface="Calibri Light"/>
                <a:cs typeface="Verdana"/>
              </a:rPr>
              <a:t> </a:t>
            </a:r>
            <a:r>
              <a:rPr lang="en-US" sz="2000" spc="-15" dirty="0" err="1">
                <a:solidFill>
                  <a:srgbClr val="333333"/>
                </a:solidFill>
                <a:latin typeface="Calibri Light"/>
                <a:cs typeface="Verdana"/>
              </a:rPr>
              <a:t>números</a:t>
            </a:r>
            <a:r>
              <a:rPr lang="en-US" sz="2000" spc="-15" dirty="0">
                <a:solidFill>
                  <a:srgbClr val="333333"/>
                </a:solidFill>
                <a:latin typeface="Calibri Light"/>
                <a:cs typeface="Verdana"/>
              </a:rPr>
              <a:t> da </a:t>
            </a:r>
            <a:r>
              <a:rPr lang="en-US" sz="2000" spc="-15" dirty="0" err="1">
                <a:solidFill>
                  <a:srgbClr val="333333"/>
                </a:solidFill>
                <a:latin typeface="Calibri Light"/>
                <a:cs typeface="Verdana"/>
              </a:rPr>
              <a:t>lotaria</a:t>
            </a:r>
            <a:r>
              <a:rPr lang="en-US" sz="2000" spc="-15" dirty="0">
                <a:solidFill>
                  <a:srgbClr val="333333"/>
                </a:solidFill>
                <a:latin typeface="Calibri Light"/>
                <a:cs typeface="Verdana"/>
              </a:rPr>
              <a:t>).</a:t>
            </a:r>
          </a:p>
          <a:p>
            <a:pPr marL="342900" lvl="0" indent="-342900" defTabSz="914400">
              <a:lnSpc>
                <a:spcPct val="100000"/>
              </a:lnSpc>
              <a:spcBef>
                <a:spcPts val="1200"/>
              </a:spcBef>
              <a:buClr>
                <a:srgbClr val="333333"/>
              </a:buClr>
              <a:buFont typeface="WingDings"/>
              <a:buChar char=""/>
              <a:tabLst>
                <a:tab pos="354965" algn="l"/>
                <a:tab pos="355600" algn="l"/>
              </a:tabLst>
            </a:pPr>
            <a:r>
              <a:rPr lang="en-US" sz="2000" spc="-110" dirty="0" err="1">
                <a:solidFill>
                  <a:srgbClr val="333333"/>
                </a:solidFill>
                <a:latin typeface="Calibri Light"/>
                <a:cs typeface="Verdana"/>
              </a:rPr>
              <a:t>Errar</a:t>
            </a:r>
            <a:r>
              <a:rPr lang="en-US" sz="2000" spc="-110" dirty="0">
                <a:solidFill>
                  <a:srgbClr val="333333"/>
                </a:solidFill>
                <a:latin typeface="Calibri Light"/>
                <a:cs typeface="Verdana"/>
              </a:rPr>
              <a:t> é </a:t>
            </a:r>
            <a:r>
              <a:rPr lang="en-US" sz="2000" spc="-110" dirty="0" err="1">
                <a:solidFill>
                  <a:srgbClr val="333333"/>
                </a:solidFill>
                <a:latin typeface="Calibri Light"/>
                <a:cs typeface="Verdana"/>
              </a:rPr>
              <a:t>humano</a:t>
            </a:r>
            <a:r>
              <a:rPr lang="en-US" sz="2000" spc="-110" dirty="0">
                <a:solidFill>
                  <a:srgbClr val="333333"/>
                </a:solidFill>
                <a:latin typeface="Calibri Light"/>
                <a:cs typeface="Verdana"/>
              </a:rPr>
              <a:t> – </a:t>
            </a:r>
            <a:r>
              <a:rPr lang="en-US" sz="2000" spc="-110" dirty="0" err="1">
                <a:solidFill>
                  <a:srgbClr val="333333"/>
                </a:solidFill>
                <a:latin typeface="Calibri Light"/>
                <a:cs typeface="Verdana"/>
              </a:rPr>
              <a:t>prepara-te</a:t>
            </a:r>
            <a:r>
              <a:rPr lang="en-US" sz="2000" spc="-110" dirty="0">
                <a:solidFill>
                  <a:srgbClr val="333333"/>
                </a:solidFill>
                <a:latin typeface="Calibri Light"/>
                <a:cs typeface="Verdana"/>
              </a:rPr>
              <a:t> para a </a:t>
            </a:r>
            <a:r>
              <a:rPr lang="en-US" sz="2000" spc="-110" dirty="0" err="1">
                <a:solidFill>
                  <a:srgbClr val="333333"/>
                </a:solidFill>
                <a:latin typeface="Calibri Light"/>
                <a:cs typeface="Verdana"/>
              </a:rPr>
              <a:t>possibilidade</a:t>
            </a:r>
            <a:r>
              <a:rPr lang="en-US" sz="2000" spc="-110" dirty="0">
                <a:solidFill>
                  <a:srgbClr val="333333"/>
                </a:solidFill>
                <a:latin typeface="Calibri Light"/>
                <a:cs typeface="Verdana"/>
              </a:rPr>
              <a:t> de </a:t>
            </a:r>
            <a:r>
              <a:rPr lang="en-US" sz="2000" spc="-110" dirty="0" err="1">
                <a:solidFill>
                  <a:srgbClr val="333333"/>
                </a:solidFill>
                <a:latin typeface="Calibri Light"/>
                <a:cs typeface="Verdana"/>
              </a:rPr>
              <a:t>puderes</a:t>
            </a:r>
            <a:r>
              <a:rPr lang="en-US" sz="2000" spc="-110" dirty="0">
                <a:solidFill>
                  <a:srgbClr val="333333"/>
                </a:solidFill>
                <a:latin typeface="Calibri Light"/>
                <a:cs typeface="Verdana"/>
              </a:rPr>
              <a:t> </a:t>
            </a:r>
            <a:r>
              <a:rPr lang="en-US" sz="2000" spc="-110" dirty="0" err="1">
                <a:solidFill>
                  <a:srgbClr val="333333"/>
                </a:solidFill>
                <a:latin typeface="Calibri Light"/>
                <a:cs typeface="Verdana"/>
              </a:rPr>
              <a:t>estar</a:t>
            </a:r>
            <a:r>
              <a:rPr lang="en-US" sz="2000" spc="-110" dirty="0">
                <a:solidFill>
                  <a:srgbClr val="333333"/>
                </a:solidFill>
                <a:latin typeface="Calibri Light"/>
                <a:cs typeface="Verdana"/>
              </a:rPr>
              <a:t> </a:t>
            </a:r>
            <a:r>
              <a:rPr lang="en-US" sz="2000" spc="-110" dirty="0" err="1">
                <a:solidFill>
                  <a:srgbClr val="333333"/>
                </a:solidFill>
                <a:latin typeface="Calibri Light"/>
                <a:cs typeface="Verdana"/>
              </a:rPr>
              <a:t>errado</a:t>
            </a:r>
            <a:r>
              <a:rPr lang="en-US" sz="2000" spc="-110" dirty="0">
                <a:solidFill>
                  <a:srgbClr val="333333"/>
                </a:solidFill>
                <a:latin typeface="Calibri Light"/>
                <a:cs typeface="Verdana"/>
              </a:rPr>
              <a:t>.</a:t>
            </a:r>
          </a:p>
          <a:p>
            <a:pPr marL="342900" marR="308610" lvl="0" indent="-342900" defTabSz="914400">
              <a:lnSpc>
                <a:spcPct val="100000"/>
              </a:lnSpc>
              <a:spcBef>
                <a:spcPts val="1200"/>
              </a:spcBef>
              <a:buClr>
                <a:srgbClr val="333333"/>
              </a:buClr>
              <a:buFont typeface="WingDings"/>
              <a:buChar char=""/>
              <a:tabLst>
                <a:tab pos="354965" algn="l"/>
                <a:tab pos="355600" algn="l"/>
              </a:tabLst>
            </a:pPr>
            <a:r>
              <a:rPr lang="en-US" sz="2000" spc="-5" dirty="0" err="1">
                <a:solidFill>
                  <a:srgbClr val="333333"/>
                </a:solidFill>
                <a:latin typeface="Calibri Light"/>
                <a:cs typeface="Verdana"/>
              </a:rPr>
              <a:t>Baseia</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decisões</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importantes</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em</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factos</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sólidos</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Meras</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adivinhas</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são</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más</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conselheiras</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Considera</a:t>
            </a:r>
            <a:r>
              <a:rPr lang="en-US" sz="2000" spc="-5" dirty="0">
                <a:solidFill>
                  <a:srgbClr val="333333"/>
                </a:solidFill>
                <a:latin typeface="Calibri Light"/>
                <a:cs typeface="Verdana"/>
              </a:rPr>
              <a:t> sempre as </a:t>
            </a:r>
            <a:r>
              <a:rPr lang="en-US" sz="2000" spc="-5" dirty="0" err="1">
                <a:solidFill>
                  <a:srgbClr val="333333"/>
                </a:solidFill>
                <a:latin typeface="Calibri Light"/>
                <a:cs typeface="Verdana"/>
              </a:rPr>
              <a:t>consequências</a:t>
            </a:r>
            <a:r>
              <a:rPr lang="en-US" sz="2000" spc="-5" dirty="0">
                <a:solidFill>
                  <a:srgbClr val="333333"/>
                </a:solidFill>
                <a:latin typeface="Calibri Light"/>
                <a:cs typeface="Verdana"/>
              </a:rPr>
              <a:t> de um </a:t>
            </a:r>
            <a:r>
              <a:rPr lang="en-US" sz="2000" spc="-5" dirty="0" err="1">
                <a:solidFill>
                  <a:srgbClr val="333333"/>
                </a:solidFill>
                <a:latin typeface="Calibri Light"/>
                <a:cs typeface="Verdana"/>
              </a:rPr>
              <a:t>mau</a:t>
            </a:r>
            <a:r>
              <a:rPr lang="en-US" sz="2000" spc="-5" dirty="0">
                <a:solidFill>
                  <a:srgbClr val="333333"/>
                </a:solidFill>
                <a:latin typeface="Calibri Light"/>
                <a:cs typeface="Verdana"/>
              </a:rPr>
              <a:t> </a:t>
            </a:r>
            <a:r>
              <a:rPr lang="en-US" sz="2000" spc="-5" dirty="0" err="1">
                <a:solidFill>
                  <a:srgbClr val="333333"/>
                </a:solidFill>
                <a:latin typeface="Calibri Light"/>
                <a:cs typeface="Verdana"/>
              </a:rPr>
              <a:t>julgamento</a:t>
            </a:r>
            <a:r>
              <a:rPr lang="en-US" sz="2000" spc="-5" dirty="0">
                <a:solidFill>
                  <a:srgbClr val="333333"/>
                </a:solidFill>
                <a:latin typeface="Calibri Light"/>
                <a:cs typeface="Verdana"/>
              </a:rPr>
              <a:t>.</a:t>
            </a:r>
          </a:p>
          <a:p>
            <a:pPr>
              <a:lnSpc>
                <a:spcPct val="100000"/>
              </a:lnSpc>
              <a:spcBef>
                <a:spcPts val="0"/>
              </a:spcBef>
            </a:pPr>
            <a:endParaRPr lang="en-US" sz="2400" dirty="0">
              <a:latin typeface="Calibri Light"/>
            </a:endParaRPr>
          </a:p>
        </p:txBody>
      </p:sp>
      <p:sp>
        <p:nvSpPr>
          <p:cNvPr id="5" name="Footer Placeholder 4"/>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6" name="Slide Number Placeholder 5"/>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123</a:t>
            </a:fld>
            <a:endParaRPr lang="de-DE" altLang="de-DE">
              <a:solidFill>
                <a:srgbClr val="000000"/>
              </a:solidFill>
              <a:latin typeface="Calibri Light"/>
            </a:endParaRPr>
          </a:p>
        </p:txBody>
      </p:sp>
    </p:spTree>
    <p:extLst>
      <p:ext uri="{BB962C8B-B14F-4D97-AF65-F5344CB8AC3E}">
        <p14:creationId xmlns:p14="http://schemas.microsoft.com/office/powerpoint/2010/main" val="354951643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r>
              <a:rPr lang="en-US" sz="2400" dirty="0" err="1">
                <a:solidFill>
                  <a:srgbClr val="333333"/>
                </a:solidFill>
                <a:latin typeface="Calibri Light"/>
              </a:rPr>
              <a:t>Muitas</a:t>
            </a:r>
            <a:r>
              <a:rPr lang="en-US" sz="2400" dirty="0">
                <a:solidFill>
                  <a:srgbClr val="333333"/>
                </a:solidFill>
                <a:latin typeface="Calibri Light"/>
              </a:rPr>
              <a:t> (mas </a:t>
            </a:r>
            <a:r>
              <a:rPr lang="en-US" sz="2400" dirty="0" err="1">
                <a:solidFill>
                  <a:srgbClr val="333333"/>
                </a:solidFill>
                <a:latin typeface="Calibri Light"/>
              </a:rPr>
              <a:t>não</a:t>
            </a:r>
            <a:r>
              <a:rPr lang="en-US" sz="2400" dirty="0">
                <a:solidFill>
                  <a:srgbClr val="333333"/>
                </a:solidFill>
                <a:latin typeface="Calibri Light"/>
              </a:rPr>
              <a:t> </a:t>
            </a:r>
            <a:r>
              <a:rPr lang="en-US" sz="2400" dirty="0" err="1">
                <a:solidFill>
                  <a:srgbClr val="333333"/>
                </a:solidFill>
                <a:latin typeface="Calibri Light"/>
              </a:rPr>
              <a:t>todas</a:t>
            </a:r>
            <a:r>
              <a:rPr lang="en-US" sz="2400" dirty="0">
                <a:solidFill>
                  <a:srgbClr val="333333"/>
                </a:solidFill>
                <a:latin typeface="Calibri Light"/>
              </a:rPr>
              <a:t>!) </a:t>
            </a:r>
            <a:r>
              <a:rPr lang="en-US" sz="2400" dirty="0" err="1">
                <a:solidFill>
                  <a:srgbClr val="333333"/>
                </a:solidFill>
                <a:latin typeface="Calibri Light"/>
              </a:rPr>
              <a:t>pessoas</a:t>
            </a:r>
            <a:r>
              <a:rPr lang="en-US" sz="2400" dirty="0">
                <a:solidFill>
                  <a:srgbClr val="333333"/>
                </a:solidFill>
                <a:latin typeface="Calibri Light"/>
              </a:rPr>
              <a:t> com </a:t>
            </a:r>
            <a:r>
              <a:rPr lang="en-US" sz="2400" dirty="0" err="1">
                <a:solidFill>
                  <a:srgbClr val="333333"/>
                </a:solidFill>
                <a:latin typeface="Calibri Light"/>
              </a:rPr>
              <a:t>psicose</a:t>
            </a:r>
            <a:r>
              <a:rPr lang="en-US" sz="2400" dirty="0">
                <a:solidFill>
                  <a:srgbClr val="333333"/>
                </a:solidFill>
                <a:latin typeface="Calibri Light"/>
              </a:rPr>
              <a:t> </a:t>
            </a:r>
            <a:r>
              <a:rPr lang="en-US" sz="2400" dirty="0" err="1">
                <a:solidFill>
                  <a:srgbClr val="333333"/>
                </a:solidFill>
                <a:latin typeface="Calibri Light"/>
              </a:rPr>
              <a:t>tendem</a:t>
            </a:r>
            <a:r>
              <a:rPr lang="en-US" sz="2400" dirty="0">
                <a:solidFill>
                  <a:srgbClr val="333333"/>
                </a:solidFill>
                <a:latin typeface="Calibri Light"/>
              </a:rPr>
              <a:t> a </a:t>
            </a:r>
            <a:r>
              <a:rPr lang="en-US" sz="2400" dirty="0" err="1">
                <a:solidFill>
                  <a:srgbClr val="333333"/>
                </a:solidFill>
                <a:latin typeface="Calibri Light"/>
              </a:rPr>
              <a:t>Tirar</a:t>
            </a:r>
            <a:r>
              <a:rPr lang="en-US" sz="2400" dirty="0">
                <a:solidFill>
                  <a:srgbClr val="333333"/>
                </a:solidFill>
                <a:latin typeface="Calibri Light"/>
              </a:rPr>
              <a:t> </a:t>
            </a:r>
            <a:r>
              <a:rPr lang="en-US" sz="2400" dirty="0" err="1">
                <a:solidFill>
                  <a:srgbClr val="333333"/>
                </a:solidFill>
                <a:latin typeface="Calibri Light"/>
              </a:rPr>
              <a:t>conclusões</a:t>
            </a:r>
            <a:r>
              <a:rPr lang="en-US" sz="2400" dirty="0">
                <a:solidFill>
                  <a:srgbClr val="333333"/>
                </a:solidFill>
                <a:latin typeface="Calibri Light"/>
              </a:rPr>
              <a:t> </a:t>
            </a:r>
            <a:r>
              <a:rPr lang="en-US" sz="2400" dirty="0" err="1">
                <a:solidFill>
                  <a:srgbClr val="333333"/>
                </a:solidFill>
                <a:latin typeface="Calibri Light"/>
              </a:rPr>
              <a:t>precipitadase</a:t>
            </a:r>
            <a:r>
              <a:rPr lang="en-US" sz="2400" dirty="0">
                <a:solidFill>
                  <a:srgbClr val="333333"/>
                </a:solidFill>
                <a:latin typeface="Calibri Light"/>
              </a:rPr>
              <a:t> </a:t>
            </a:r>
            <a:r>
              <a:rPr lang="en-US" sz="2400" dirty="0" err="1">
                <a:solidFill>
                  <a:srgbClr val="333333"/>
                </a:solidFill>
                <a:latin typeface="Calibri Light"/>
              </a:rPr>
              <a:t>formar</a:t>
            </a:r>
            <a:r>
              <a:rPr lang="en-US" sz="2400" dirty="0">
                <a:solidFill>
                  <a:srgbClr val="333333"/>
                </a:solidFill>
                <a:latin typeface="Calibri Light"/>
              </a:rPr>
              <a:t> </a:t>
            </a:r>
            <a:r>
              <a:rPr lang="en-US" sz="2400" dirty="0" err="1">
                <a:solidFill>
                  <a:srgbClr val="333333"/>
                </a:solidFill>
                <a:latin typeface="Calibri Light"/>
              </a:rPr>
              <a:t>opiniões</a:t>
            </a:r>
            <a:r>
              <a:rPr lang="en-US" sz="2400" dirty="0">
                <a:solidFill>
                  <a:srgbClr val="333333"/>
                </a:solidFill>
                <a:latin typeface="Calibri Light"/>
              </a:rPr>
              <a:t> </a:t>
            </a:r>
            <a:r>
              <a:rPr lang="en-US" sz="2400" dirty="0" err="1">
                <a:solidFill>
                  <a:srgbClr val="333333"/>
                </a:solidFill>
                <a:latin typeface="Calibri Light"/>
              </a:rPr>
              <a:t>extremas</a:t>
            </a:r>
            <a:r>
              <a:rPr lang="en-US" sz="2400" dirty="0">
                <a:solidFill>
                  <a:srgbClr val="333333"/>
                </a:solidFill>
                <a:latin typeface="Calibri Light"/>
              </a:rPr>
              <a:t>.</a:t>
            </a:r>
          </a:p>
        </p:txBody>
      </p:sp>
      <p:sp>
        <p:nvSpPr>
          <p:cNvPr id="2" name="Footer Placeholder 1"/>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124</a:t>
            </a:fld>
            <a:endParaRPr lang="de-DE" altLang="de-DE">
              <a:solidFill>
                <a:srgbClr val="000000"/>
              </a:solidFill>
              <a:latin typeface="Calibri Light"/>
            </a:endParaRPr>
          </a:p>
        </p:txBody>
      </p:sp>
      <p:sp>
        <p:nvSpPr>
          <p:cNvPr id="7" name="Title 6"/>
          <p:cNvSpPr>
            <a:spLocks noGrp="1"/>
          </p:cNvSpPr>
          <p:nvPr>
            <p:ph type="title"/>
          </p:nvPr>
        </p:nvSpPr>
        <p:spPr/>
        <p:txBody>
          <a:bodyPr/>
          <a:lstStyle/>
          <a:p>
            <a:r>
              <a:rPr lang="en-US" sz="3600" dirty="0"/>
              <a:t>O que </a:t>
            </a:r>
            <a:r>
              <a:rPr lang="en-US" sz="3600" dirty="0" err="1"/>
              <a:t>é</a:t>
            </a:r>
            <a:r>
              <a:rPr lang="en-US" sz="3600" dirty="0"/>
              <a:t> que </a:t>
            </a:r>
            <a:r>
              <a:rPr lang="en-US" sz="3600" dirty="0" err="1"/>
              <a:t>isto</a:t>
            </a:r>
            <a:r>
              <a:rPr lang="en-US" sz="3600" dirty="0"/>
              <a:t> </a:t>
            </a:r>
            <a:r>
              <a:rPr lang="en-US" sz="3600" dirty="0" err="1"/>
              <a:t>tem</a:t>
            </a:r>
            <a:r>
              <a:rPr lang="en-US" sz="3600" dirty="0"/>
              <a:t> a </a:t>
            </a:r>
            <a:r>
              <a:rPr lang="en-US" sz="3600" dirty="0" err="1"/>
              <a:t>ver</a:t>
            </a:r>
            <a:r>
              <a:rPr lang="en-US" sz="3600" dirty="0"/>
              <a:t> com a </a:t>
            </a:r>
            <a:r>
              <a:rPr lang="en-US" sz="3600" dirty="0" err="1"/>
              <a:t>psicose</a:t>
            </a:r>
            <a:r>
              <a:rPr lang="en-US" sz="3600" dirty="0"/>
              <a:t>?</a:t>
            </a:r>
          </a:p>
        </p:txBody>
      </p:sp>
    </p:spTree>
    <p:extLst>
      <p:ext uri="{BB962C8B-B14F-4D97-AF65-F5344CB8AC3E}">
        <p14:creationId xmlns:p14="http://schemas.microsoft.com/office/powerpoint/2010/main" val="47704848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t>O que </a:t>
            </a:r>
            <a:r>
              <a:rPr lang="en-US" sz="3600" dirty="0" err="1"/>
              <a:t>é</a:t>
            </a:r>
            <a:r>
              <a:rPr lang="en-US" sz="3600" dirty="0"/>
              <a:t> que </a:t>
            </a:r>
            <a:r>
              <a:rPr lang="en-US" sz="3600" dirty="0" err="1"/>
              <a:t>isto</a:t>
            </a:r>
            <a:r>
              <a:rPr lang="en-US" sz="3600" dirty="0"/>
              <a:t> </a:t>
            </a:r>
            <a:r>
              <a:rPr lang="en-US" sz="3600" dirty="0" err="1"/>
              <a:t>tem</a:t>
            </a:r>
            <a:r>
              <a:rPr lang="en-US" sz="3600" dirty="0"/>
              <a:t> a </a:t>
            </a:r>
            <a:r>
              <a:rPr lang="en-US" sz="3600" dirty="0" err="1"/>
              <a:t>ver</a:t>
            </a:r>
            <a:r>
              <a:rPr lang="en-US" sz="3600" dirty="0"/>
              <a:t> com a </a:t>
            </a:r>
            <a:r>
              <a:rPr lang="en-US" sz="3600" dirty="0" err="1"/>
              <a:t>psicose</a:t>
            </a:r>
            <a:r>
              <a:rPr lang="en-US" sz="3600" dirty="0"/>
              <a:t>?</a:t>
            </a:r>
            <a:endParaRPr lang="en-US" sz="3600" dirty="0">
              <a:latin typeface="Calibri Light"/>
            </a:endParaRPr>
          </a:p>
        </p:txBody>
      </p:sp>
      <p:sp>
        <p:nvSpPr>
          <p:cNvPr id="5" name="Content Placeholder 4"/>
          <p:cNvSpPr>
            <a:spLocks noGrp="1"/>
          </p:cNvSpPr>
          <p:nvPr>
            <p:ph idx="1"/>
          </p:nvPr>
        </p:nvSpPr>
        <p:spPr/>
        <p:txBody>
          <a:bodyPr/>
          <a:lstStyle/>
          <a:p>
            <a:r>
              <a:rPr lang="en-US" sz="2400" dirty="0" err="1">
                <a:solidFill>
                  <a:srgbClr val="333333"/>
                </a:solidFill>
                <a:latin typeface="Calibri Light"/>
              </a:rPr>
              <a:t>Muitas</a:t>
            </a:r>
            <a:r>
              <a:rPr lang="en-US" sz="2400" dirty="0">
                <a:solidFill>
                  <a:srgbClr val="333333"/>
                </a:solidFill>
                <a:latin typeface="Calibri Light"/>
              </a:rPr>
              <a:t> (mas </a:t>
            </a:r>
            <a:r>
              <a:rPr lang="en-US" sz="2400" dirty="0" err="1">
                <a:solidFill>
                  <a:srgbClr val="333333"/>
                </a:solidFill>
                <a:latin typeface="Calibri Light"/>
              </a:rPr>
              <a:t>não</a:t>
            </a:r>
            <a:r>
              <a:rPr lang="en-US" sz="2400" dirty="0">
                <a:solidFill>
                  <a:srgbClr val="333333"/>
                </a:solidFill>
                <a:latin typeface="Calibri Light"/>
              </a:rPr>
              <a:t> </a:t>
            </a:r>
            <a:r>
              <a:rPr lang="en-US" sz="2400" dirty="0" err="1">
                <a:solidFill>
                  <a:srgbClr val="333333"/>
                </a:solidFill>
                <a:latin typeface="Calibri Light"/>
              </a:rPr>
              <a:t>todas</a:t>
            </a:r>
            <a:r>
              <a:rPr lang="en-US" sz="2400" dirty="0">
                <a:solidFill>
                  <a:srgbClr val="333333"/>
                </a:solidFill>
                <a:latin typeface="Calibri Light"/>
              </a:rPr>
              <a:t>!) </a:t>
            </a:r>
            <a:r>
              <a:rPr lang="en-US" sz="2400" dirty="0" err="1">
                <a:solidFill>
                  <a:srgbClr val="333333"/>
                </a:solidFill>
                <a:latin typeface="Calibri Light"/>
              </a:rPr>
              <a:t>pessoas</a:t>
            </a:r>
            <a:r>
              <a:rPr lang="en-US" sz="2400" dirty="0">
                <a:solidFill>
                  <a:srgbClr val="333333"/>
                </a:solidFill>
                <a:latin typeface="Calibri Light"/>
              </a:rPr>
              <a:t> com </a:t>
            </a:r>
            <a:r>
              <a:rPr lang="en-US" sz="2400" dirty="0" err="1">
                <a:solidFill>
                  <a:srgbClr val="333333"/>
                </a:solidFill>
                <a:latin typeface="Calibri Light"/>
              </a:rPr>
              <a:t>psicose</a:t>
            </a:r>
            <a:r>
              <a:rPr lang="en-US" sz="2400" dirty="0">
                <a:solidFill>
                  <a:srgbClr val="333333"/>
                </a:solidFill>
                <a:latin typeface="Calibri Light"/>
              </a:rPr>
              <a:t> </a:t>
            </a:r>
            <a:r>
              <a:rPr lang="en-US" sz="2400" dirty="0" err="1">
                <a:solidFill>
                  <a:srgbClr val="333333"/>
                </a:solidFill>
                <a:latin typeface="Calibri Light"/>
              </a:rPr>
              <a:t>tendem</a:t>
            </a:r>
            <a:r>
              <a:rPr lang="en-US" sz="2400" dirty="0">
                <a:solidFill>
                  <a:srgbClr val="333333"/>
                </a:solidFill>
                <a:latin typeface="Calibri Light"/>
              </a:rPr>
              <a:t> a </a:t>
            </a:r>
            <a:r>
              <a:rPr lang="en-US" sz="2400" dirty="0" err="1">
                <a:solidFill>
                  <a:srgbClr val="333333"/>
                </a:solidFill>
                <a:latin typeface="Calibri Light"/>
              </a:rPr>
              <a:t>Tirar</a:t>
            </a:r>
            <a:r>
              <a:rPr lang="en-US" sz="2400" dirty="0">
                <a:solidFill>
                  <a:srgbClr val="333333"/>
                </a:solidFill>
                <a:latin typeface="Calibri Light"/>
              </a:rPr>
              <a:t> </a:t>
            </a:r>
            <a:r>
              <a:rPr lang="en-US" sz="2400" dirty="0" err="1">
                <a:solidFill>
                  <a:srgbClr val="333333"/>
                </a:solidFill>
                <a:latin typeface="Calibri Light"/>
              </a:rPr>
              <a:t>conclusões</a:t>
            </a:r>
            <a:r>
              <a:rPr lang="en-US" sz="2400" dirty="0">
                <a:solidFill>
                  <a:srgbClr val="333333"/>
                </a:solidFill>
                <a:latin typeface="Calibri Light"/>
              </a:rPr>
              <a:t> </a:t>
            </a:r>
            <a:r>
              <a:rPr lang="en-US" sz="2400" dirty="0" err="1">
                <a:solidFill>
                  <a:srgbClr val="333333"/>
                </a:solidFill>
                <a:latin typeface="Calibri Light"/>
              </a:rPr>
              <a:t>precipitadas</a:t>
            </a:r>
            <a:r>
              <a:rPr lang="en-US" sz="2400" dirty="0">
                <a:solidFill>
                  <a:srgbClr val="333333"/>
                </a:solidFill>
                <a:latin typeface="Calibri Light"/>
              </a:rPr>
              <a:t> e </a:t>
            </a:r>
            <a:r>
              <a:rPr lang="en-US" sz="2400" dirty="0" err="1">
                <a:solidFill>
                  <a:srgbClr val="333333"/>
                </a:solidFill>
                <a:latin typeface="Calibri Light"/>
              </a:rPr>
              <a:t>formar</a:t>
            </a:r>
            <a:r>
              <a:rPr lang="en-US" sz="2400" dirty="0">
                <a:solidFill>
                  <a:srgbClr val="333333"/>
                </a:solidFill>
                <a:latin typeface="Calibri Light"/>
              </a:rPr>
              <a:t> </a:t>
            </a:r>
            <a:r>
              <a:rPr lang="en-US" sz="2400" dirty="0" err="1">
                <a:solidFill>
                  <a:srgbClr val="333333"/>
                </a:solidFill>
                <a:latin typeface="Calibri Light"/>
              </a:rPr>
              <a:t>opiniões</a:t>
            </a:r>
            <a:r>
              <a:rPr lang="en-US" sz="2400" dirty="0">
                <a:solidFill>
                  <a:srgbClr val="333333"/>
                </a:solidFill>
                <a:latin typeface="Calibri Light"/>
              </a:rPr>
              <a:t> </a:t>
            </a:r>
            <a:r>
              <a:rPr lang="en-US" sz="2400" dirty="0" err="1">
                <a:solidFill>
                  <a:srgbClr val="333333"/>
                </a:solidFill>
                <a:latin typeface="Calibri Light"/>
              </a:rPr>
              <a:t>extremas</a:t>
            </a:r>
            <a:r>
              <a:rPr lang="en-US" sz="2400" dirty="0">
                <a:solidFill>
                  <a:srgbClr val="333333"/>
                </a:solidFill>
                <a:latin typeface="Calibri Light"/>
              </a:rPr>
              <a:t>.</a:t>
            </a:r>
          </a:p>
          <a:p>
            <a:pPr lvl="0" defTabSz="914400" fontAlgn="base"/>
            <a:r>
              <a:rPr lang="en-AU" altLang="de-DE" sz="2000" dirty="0" err="1">
                <a:solidFill>
                  <a:srgbClr val="004992"/>
                </a:solidFill>
                <a:latin typeface="Calibri Light"/>
              </a:rPr>
              <a:t>Exemplo</a:t>
            </a:r>
            <a:r>
              <a:rPr lang="en-AU" altLang="de-DE" sz="2000" dirty="0">
                <a:solidFill>
                  <a:srgbClr val="004992"/>
                </a:solidFill>
                <a:latin typeface="Calibri Light"/>
              </a:rPr>
              <a:t>: </a:t>
            </a:r>
            <a:r>
              <a:rPr lang="en-AU" altLang="de-DE" sz="2000" dirty="0">
                <a:solidFill>
                  <a:srgbClr val="333333"/>
                </a:solidFill>
                <a:latin typeface="Calibri Light"/>
              </a:rPr>
              <a:t>O Francisco </a:t>
            </a:r>
            <a:r>
              <a:rPr lang="en-AU" altLang="de-DE" sz="2000" dirty="0" err="1">
                <a:solidFill>
                  <a:srgbClr val="333333"/>
                </a:solidFill>
                <a:latin typeface="Calibri Light"/>
              </a:rPr>
              <a:t>acusa</a:t>
            </a:r>
            <a:r>
              <a:rPr lang="en-AU" altLang="de-DE" sz="2000" dirty="0">
                <a:solidFill>
                  <a:srgbClr val="333333"/>
                </a:solidFill>
                <a:latin typeface="Calibri Light"/>
              </a:rPr>
              <a:t> o </a:t>
            </a:r>
            <a:r>
              <a:rPr lang="en-AU" altLang="de-DE" sz="2000" dirty="0" err="1">
                <a:solidFill>
                  <a:srgbClr val="333333"/>
                </a:solidFill>
                <a:latin typeface="Calibri Light"/>
              </a:rPr>
              <a:t>seu</a:t>
            </a:r>
            <a:r>
              <a:rPr lang="en-AU" altLang="de-DE" sz="2000" dirty="0">
                <a:solidFill>
                  <a:srgbClr val="333333"/>
                </a:solidFill>
                <a:latin typeface="Calibri Light"/>
              </a:rPr>
              <a:t> </a:t>
            </a:r>
            <a:r>
              <a:rPr lang="en-AU" altLang="de-DE" sz="2000" dirty="0" err="1">
                <a:solidFill>
                  <a:srgbClr val="333333"/>
                </a:solidFill>
                <a:latin typeface="Calibri Light"/>
              </a:rPr>
              <a:t>colega</a:t>
            </a:r>
            <a:r>
              <a:rPr lang="en-AU" altLang="de-DE" sz="2000" dirty="0">
                <a:solidFill>
                  <a:srgbClr val="333333"/>
                </a:solidFill>
                <a:latin typeface="Calibri Light"/>
              </a:rPr>
              <a:t> de </a:t>
            </a:r>
            <a:r>
              <a:rPr lang="en-AU" altLang="de-DE" sz="2000" dirty="0" err="1">
                <a:solidFill>
                  <a:srgbClr val="333333"/>
                </a:solidFill>
                <a:latin typeface="Calibri Light"/>
              </a:rPr>
              <a:t>trabalho</a:t>
            </a:r>
            <a:r>
              <a:rPr lang="en-AU" altLang="de-DE" sz="2000" dirty="0">
                <a:solidFill>
                  <a:srgbClr val="333333"/>
                </a:solidFill>
                <a:latin typeface="Calibri Light"/>
              </a:rPr>
              <a:t> Bernardo de o </a:t>
            </a:r>
            <a:r>
              <a:rPr lang="en-AU" altLang="de-DE" sz="2000" dirty="0" err="1">
                <a:solidFill>
                  <a:srgbClr val="333333"/>
                </a:solidFill>
                <a:latin typeface="Calibri Light"/>
              </a:rPr>
              <a:t>tentar</a:t>
            </a:r>
            <a:r>
              <a:rPr lang="en-AU" altLang="de-DE" sz="2000" dirty="0">
                <a:solidFill>
                  <a:srgbClr val="333333"/>
                </a:solidFill>
                <a:latin typeface="Calibri Light"/>
              </a:rPr>
              <a:t> </a:t>
            </a:r>
            <a:r>
              <a:rPr lang="en-AU" altLang="de-DE" sz="2000" dirty="0" err="1">
                <a:solidFill>
                  <a:srgbClr val="333333"/>
                </a:solidFill>
                <a:latin typeface="Calibri Light"/>
              </a:rPr>
              <a:t>envenenar</a:t>
            </a:r>
            <a:r>
              <a:rPr lang="en-AU" altLang="de-DE" sz="2000" dirty="0">
                <a:solidFill>
                  <a:srgbClr val="333333"/>
                </a:solidFill>
                <a:latin typeface="Calibri Light"/>
              </a:rPr>
              <a:t>.</a:t>
            </a:r>
          </a:p>
          <a:p>
            <a:pPr lvl="0" defTabSz="914400" fontAlgn="base"/>
            <a:r>
              <a:rPr lang="en-AU" altLang="de-DE" sz="2000" dirty="0" err="1">
                <a:solidFill>
                  <a:srgbClr val="004992"/>
                </a:solidFill>
                <a:latin typeface="Calibri Light"/>
              </a:rPr>
              <a:t>Contexto</a:t>
            </a:r>
            <a:r>
              <a:rPr lang="en-AU" altLang="de-DE" sz="2000" dirty="0">
                <a:solidFill>
                  <a:srgbClr val="004992"/>
                </a:solidFill>
                <a:latin typeface="Calibri Light"/>
              </a:rPr>
              <a:t>: </a:t>
            </a:r>
            <a:r>
              <a:rPr lang="en-AU" altLang="de-DE" sz="2000" dirty="0">
                <a:solidFill>
                  <a:srgbClr val="333333"/>
                </a:solidFill>
                <a:latin typeface="Calibri Light"/>
              </a:rPr>
              <a:t>A comida </a:t>
            </a:r>
            <a:r>
              <a:rPr lang="en-AU" altLang="de-DE" sz="2000" dirty="0" err="1">
                <a:solidFill>
                  <a:srgbClr val="333333"/>
                </a:solidFill>
                <a:latin typeface="Calibri Light"/>
              </a:rPr>
              <a:t>tem</a:t>
            </a:r>
            <a:r>
              <a:rPr lang="en-AU" altLang="de-DE" sz="2000" dirty="0">
                <a:solidFill>
                  <a:srgbClr val="333333"/>
                </a:solidFill>
                <a:latin typeface="Calibri Light"/>
              </a:rPr>
              <a:t> um </a:t>
            </a:r>
            <a:r>
              <a:rPr lang="en-AU" altLang="de-DE" sz="2000" dirty="0" err="1">
                <a:solidFill>
                  <a:srgbClr val="333333"/>
                </a:solidFill>
                <a:latin typeface="Calibri Light"/>
              </a:rPr>
              <a:t>sabor</a:t>
            </a:r>
            <a:r>
              <a:rPr lang="en-AU" altLang="de-DE" sz="2000" dirty="0">
                <a:solidFill>
                  <a:srgbClr val="333333"/>
                </a:solidFill>
                <a:latin typeface="Calibri Light"/>
              </a:rPr>
              <a:t> </a:t>
            </a:r>
            <a:r>
              <a:rPr lang="en-AU" altLang="de-DE" sz="2000" dirty="0" err="1">
                <a:solidFill>
                  <a:srgbClr val="333333"/>
                </a:solidFill>
                <a:latin typeface="Calibri Light"/>
              </a:rPr>
              <a:t>estranho</a:t>
            </a:r>
            <a:r>
              <a:rPr lang="en-AU" altLang="de-DE" sz="2000" dirty="0">
                <a:solidFill>
                  <a:srgbClr val="333333"/>
                </a:solidFill>
                <a:latin typeface="Calibri Light"/>
              </a:rPr>
              <a:t>. </a:t>
            </a:r>
            <a:r>
              <a:rPr lang="en-AU" altLang="de-DE" sz="2000" dirty="0" err="1">
                <a:solidFill>
                  <a:srgbClr val="333333"/>
                </a:solidFill>
                <a:latin typeface="Calibri Light"/>
              </a:rPr>
              <a:t>Eles</a:t>
            </a:r>
            <a:r>
              <a:rPr lang="en-AU" altLang="de-DE" sz="2000" dirty="0">
                <a:solidFill>
                  <a:srgbClr val="333333"/>
                </a:solidFill>
                <a:latin typeface="Calibri Light"/>
              </a:rPr>
              <a:t> </a:t>
            </a:r>
            <a:r>
              <a:rPr lang="en-AU" altLang="de-DE" sz="2000" dirty="0" err="1">
                <a:solidFill>
                  <a:srgbClr val="333333"/>
                </a:solidFill>
                <a:latin typeface="Calibri Light"/>
              </a:rPr>
              <a:t>não</a:t>
            </a:r>
            <a:r>
              <a:rPr lang="en-AU" altLang="de-DE" sz="2000" dirty="0">
                <a:solidFill>
                  <a:srgbClr val="333333"/>
                </a:solidFill>
                <a:latin typeface="Calibri Light"/>
              </a:rPr>
              <a:t> </a:t>
            </a:r>
            <a:r>
              <a:rPr lang="en-AU" altLang="de-DE" sz="2000" dirty="0" err="1">
                <a:solidFill>
                  <a:srgbClr val="333333"/>
                </a:solidFill>
                <a:latin typeface="Calibri Light"/>
              </a:rPr>
              <a:t>gostam</a:t>
            </a:r>
            <a:r>
              <a:rPr lang="en-AU" altLang="de-DE" sz="2000" dirty="0">
                <a:solidFill>
                  <a:srgbClr val="333333"/>
                </a:solidFill>
                <a:latin typeface="Calibri Light"/>
              </a:rPr>
              <a:t> um do outro.</a:t>
            </a:r>
          </a:p>
          <a:p>
            <a:pPr lvl="0" defTabSz="914400" fontAlgn="base"/>
            <a:r>
              <a:rPr lang="en-AU" altLang="de-DE" sz="2000" dirty="0">
                <a:solidFill>
                  <a:srgbClr val="004992"/>
                </a:solidFill>
                <a:latin typeface="Calibri Light"/>
              </a:rPr>
              <a:t>Mas: </a:t>
            </a:r>
            <a:r>
              <a:rPr lang="en-AU" altLang="de-DE" sz="2000" dirty="0">
                <a:solidFill>
                  <a:srgbClr val="333333"/>
                </a:solidFill>
                <a:latin typeface="Calibri Light"/>
              </a:rPr>
              <a:t>Como </a:t>
            </a:r>
            <a:r>
              <a:rPr lang="en-AU" altLang="de-DE" sz="2000" dirty="0" err="1">
                <a:solidFill>
                  <a:srgbClr val="333333"/>
                </a:solidFill>
                <a:latin typeface="Calibri Light"/>
              </a:rPr>
              <a:t>é</a:t>
            </a:r>
            <a:r>
              <a:rPr lang="en-AU" altLang="de-DE" sz="2000" dirty="0">
                <a:solidFill>
                  <a:srgbClr val="333333"/>
                </a:solidFill>
                <a:latin typeface="Calibri Light"/>
              </a:rPr>
              <a:t> que o Bernardo </a:t>
            </a:r>
            <a:r>
              <a:rPr lang="en-AU" altLang="de-DE" sz="2000" dirty="0" err="1">
                <a:solidFill>
                  <a:srgbClr val="333333"/>
                </a:solidFill>
                <a:latin typeface="Calibri Light"/>
              </a:rPr>
              <a:t>ia</a:t>
            </a:r>
            <a:r>
              <a:rPr lang="en-AU" altLang="de-DE" sz="2000" dirty="0">
                <a:solidFill>
                  <a:srgbClr val="333333"/>
                </a:solidFill>
                <a:latin typeface="Calibri Light"/>
              </a:rPr>
              <a:t> </a:t>
            </a:r>
            <a:r>
              <a:rPr lang="en-AU" altLang="de-DE" sz="2000" dirty="0" err="1">
                <a:solidFill>
                  <a:srgbClr val="333333"/>
                </a:solidFill>
                <a:latin typeface="Calibri Light"/>
              </a:rPr>
              <a:t>saber</a:t>
            </a:r>
            <a:r>
              <a:rPr lang="en-AU" altLang="de-DE" sz="2000" dirty="0">
                <a:solidFill>
                  <a:srgbClr val="333333"/>
                </a:solidFill>
                <a:latin typeface="Calibri Light"/>
              </a:rPr>
              <a:t> que </a:t>
            </a:r>
            <a:r>
              <a:rPr lang="en-AU" altLang="de-DE" sz="2000" dirty="0" err="1">
                <a:solidFill>
                  <a:srgbClr val="333333"/>
                </a:solidFill>
                <a:latin typeface="Calibri Light"/>
              </a:rPr>
              <a:t>refeição</a:t>
            </a:r>
            <a:r>
              <a:rPr lang="en-AU" altLang="de-DE" sz="2000" dirty="0">
                <a:solidFill>
                  <a:srgbClr val="333333"/>
                </a:solidFill>
                <a:latin typeface="Calibri Light"/>
              </a:rPr>
              <a:t> o Francisco </a:t>
            </a:r>
            <a:r>
              <a:rPr lang="en-AU" altLang="de-DE" sz="2000" dirty="0" err="1">
                <a:solidFill>
                  <a:srgbClr val="333333"/>
                </a:solidFill>
                <a:latin typeface="Calibri Light"/>
              </a:rPr>
              <a:t>ia</a:t>
            </a:r>
            <a:r>
              <a:rPr lang="en-AU" altLang="de-DE" sz="2000" dirty="0">
                <a:solidFill>
                  <a:srgbClr val="333333"/>
                </a:solidFill>
                <a:latin typeface="Calibri Light"/>
              </a:rPr>
              <a:t> </a:t>
            </a:r>
            <a:r>
              <a:rPr lang="en-AU" altLang="de-DE" sz="2000" dirty="0" err="1">
                <a:solidFill>
                  <a:srgbClr val="333333"/>
                </a:solidFill>
                <a:latin typeface="Calibri Light"/>
              </a:rPr>
              <a:t>tirar</a:t>
            </a:r>
            <a:r>
              <a:rPr lang="en-AU" altLang="de-DE" sz="2000" dirty="0">
                <a:solidFill>
                  <a:srgbClr val="333333"/>
                </a:solidFill>
                <a:latin typeface="Calibri Light"/>
              </a:rPr>
              <a:t> da cantina? </a:t>
            </a:r>
            <a:r>
              <a:rPr lang="en-AU" altLang="de-DE" sz="2000" dirty="0" err="1">
                <a:solidFill>
                  <a:srgbClr val="333333"/>
                </a:solidFill>
                <a:latin typeface="Calibri Light"/>
              </a:rPr>
              <a:t>Praticamente</a:t>
            </a:r>
            <a:r>
              <a:rPr lang="en-AU" altLang="de-DE" sz="2000" dirty="0">
                <a:solidFill>
                  <a:srgbClr val="333333"/>
                </a:solidFill>
                <a:latin typeface="Calibri Light"/>
              </a:rPr>
              <a:t> </a:t>
            </a:r>
            <a:r>
              <a:rPr lang="en-AU" altLang="de-DE" sz="2000" dirty="0" err="1">
                <a:solidFill>
                  <a:srgbClr val="333333"/>
                </a:solidFill>
                <a:latin typeface="Calibri Light"/>
              </a:rPr>
              <a:t>ninguém</a:t>
            </a:r>
            <a:r>
              <a:rPr lang="en-AU" altLang="de-DE" sz="2000" dirty="0">
                <a:solidFill>
                  <a:srgbClr val="333333"/>
                </a:solidFill>
                <a:latin typeface="Calibri Light"/>
              </a:rPr>
              <a:t> </a:t>
            </a:r>
            <a:r>
              <a:rPr lang="en-AU" altLang="de-DE" sz="2000" dirty="0" err="1">
                <a:solidFill>
                  <a:srgbClr val="333333"/>
                </a:solidFill>
                <a:latin typeface="Calibri Light"/>
              </a:rPr>
              <a:t>comete</a:t>
            </a:r>
            <a:r>
              <a:rPr lang="en-AU" altLang="de-DE" sz="2000" dirty="0">
                <a:solidFill>
                  <a:srgbClr val="333333"/>
                </a:solidFill>
                <a:latin typeface="Calibri Light"/>
              </a:rPr>
              <a:t> um </a:t>
            </a:r>
            <a:r>
              <a:rPr lang="en-AU" altLang="de-DE" sz="2000" dirty="0" err="1">
                <a:solidFill>
                  <a:srgbClr val="333333"/>
                </a:solidFill>
                <a:latin typeface="Calibri Light"/>
              </a:rPr>
              <a:t>assassinato</a:t>
            </a:r>
            <a:r>
              <a:rPr lang="en-AU" altLang="de-DE" sz="2000" dirty="0">
                <a:solidFill>
                  <a:srgbClr val="333333"/>
                </a:solidFill>
                <a:latin typeface="Calibri Light"/>
              </a:rPr>
              <a:t> </a:t>
            </a:r>
            <a:r>
              <a:rPr lang="en-AU" altLang="de-DE" sz="2000" dirty="0" err="1">
                <a:solidFill>
                  <a:srgbClr val="333333"/>
                </a:solidFill>
                <a:latin typeface="Calibri Light"/>
              </a:rPr>
              <a:t>só</a:t>
            </a:r>
            <a:r>
              <a:rPr lang="en-AU" altLang="de-DE" sz="2000" dirty="0">
                <a:solidFill>
                  <a:srgbClr val="333333"/>
                </a:solidFill>
                <a:latin typeface="Calibri Light"/>
              </a:rPr>
              <a:t> </a:t>
            </a:r>
            <a:r>
              <a:rPr lang="en-AU" altLang="de-DE" sz="2000" dirty="0" err="1">
                <a:solidFill>
                  <a:srgbClr val="333333"/>
                </a:solidFill>
                <a:latin typeface="Calibri Light"/>
              </a:rPr>
              <a:t>por</a:t>
            </a:r>
            <a:r>
              <a:rPr lang="en-AU" altLang="de-DE" sz="2000" dirty="0">
                <a:solidFill>
                  <a:srgbClr val="333333"/>
                </a:solidFill>
                <a:latin typeface="Calibri Light"/>
              </a:rPr>
              <a:t> causa de </a:t>
            </a:r>
            <a:r>
              <a:rPr lang="en-AU" altLang="de-DE" sz="2000" dirty="0" err="1">
                <a:solidFill>
                  <a:srgbClr val="333333"/>
                </a:solidFill>
                <a:latin typeface="Calibri Light"/>
              </a:rPr>
              <a:t>antipatia</a:t>
            </a:r>
            <a:r>
              <a:rPr lang="en-AU" altLang="de-DE" sz="2000" dirty="0">
                <a:solidFill>
                  <a:srgbClr val="333333"/>
                </a:solidFill>
                <a:latin typeface="Calibri Light"/>
              </a:rPr>
              <a:t> </a:t>
            </a:r>
            <a:r>
              <a:rPr lang="en-AU" altLang="de-DE" sz="2000" dirty="0" err="1">
                <a:solidFill>
                  <a:srgbClr val="333333"/>
                </a:solidFill>
                <a:latin typeface="Calibri Light"/>
              </a:rPr>
              <a:t>ou</a:t>
            </a:r>
            <a:r>
              <a:rPr lang="en-AU" altLang="de-DE" sz="2000" dirty="0">
                <a:solidFill>
                  <a:srgbClr val="333333"/>
                </a:solidFill>
                <a:latin typeface="Calibri Light"/>
              </a:rPr>
              <a:t> um </a:t>
            </a:r>
            <a:r>
              <a:rPr lang="en-AU" altLang="de-DE" sz="2000" dirty="0" err="1">
                <a:solidFill>
                  <a:srgbClr val="333333"/>
                </a:solidFill>
                <a:latin typeface="Calibri Light"/>
              </a:rPr>
              <a:t>pequeno</a:t>
            </a:r>
            <a:r>
              <a:rPr lang="en-AU" altLang="de-DE" sz="2000" dirty="0">
                <a:solidFill>
                  <a:srgbClr val="333333"/>
                </a:solidFill>
                <a:latin typeface="Calibri Light"/>
              </a:rPr>
              <a:t> mal-</a:t>
            </a:r>
            <a:r>
              <a:rPr lang="en-AU" altLang="de-DE" sz="2000" dirty="0" err="1">
                <a:solidFill>
                  <a:srgbClr val="333333"/>
                </a:solidFill>
                <a:latin typeface="Calibri Light"/>
              </a:rPr>
              <a:t>entendido</a:t>
            </a:r>
            <a:r>
              <a:rPr lang="en-AU" altLang="de-DE" sz="2000" dirty="0">
                <a:solidFill>
                  <a:srgbClr val="333333"/>
                </a:solidFill>
                <a:latin typeface="Calibri Light"/>
              </a:rPr>
              <a: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125</a:t>
            </a:fld>
            <a:endParaRPr lang="de-DE" altLang="de-DE">
              <a:latin typeface="Calibri Light"/>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t>O que </a:t>
            </a:r>
            <a:r>
              <a:rPr lang="en-US" sz="3600" dirty="0" err="1"/>
              <a:t>é</a:t>
            </a:r>
            <a:r>
              <a:rPr lang="en-US" sz="3600" dirty="0"/>
              <a:t> que </a:t>
            </a:r>
            <a:r>
              <a:rPr lang="en-US" sz="3600" dirty="0" err="1"/>
              <a:t>isto</a:t>
            </a:r>
            <a:r>
              <a:rPr lang="en-US" sz="3600" dirty="0"/>
              <a:t> </a:t>
            </a:r>
            <a:r>
              <a:rPr lang="en-US" sz="3600" dirty="0" err="1"/>
              <a:t>tem</a:t>
            </a:r>
            <a:r>
              <a:rPr lang="en-US" sz="3600" dirty="0"/>
              <a:t> a </a:t>
            </a:r>
            <a:r>
              <a:rPr lang="en-US" sz="3600" dirty="0" err="1"/>
              <a:t>ver</a:t>
            </a:r>
            <a:r>
              <a:rPr lang="en-US" sz="3600" dirty="0"/>
              <a:t> com a </a:t>
            </a:r>
            <a:r>
              <a:rPr lang="en-US" sz="3600" dirty="0" err="1"/>
              <a:t>psicose</a:t>
            </a:r>
            <a:r>
              <a:rPr lang="en-US" sz="3600" dirty="0"/>
              <a:t>?</a:t>
            </a:r>
            <a:endParaRPr lang="en-US" sz="3600" dirty="0">
              <a:latin typeface="Calibri Light"/>
            </a:endParaRPr>
          </a:p>
        </p:txBody>
      </p:sp>
      <p:sp>
        <p:nvSpPr>
          <p:cNvPr id="5" name="Content Placeholder 4"/>
          <p:cNvSpPr>
            <a:spLocks noGrp="1"/>
          </p:cNvSpPr>
          <p:nvPr>
            <p:ph idx="1"/>
          </p:nvPr>
        </p:nvSpPr>
        <p:spPr/>
        <p:txBody>
          <a:bodyPr/>
          <a:lstStyle/>
          <a:p>
            <a:r>
              <a:rPr lang="en-US" sz="2400" dirty="0" err="1">
                <a:solidFill>
                  <a:srgbClr val="333333"/>
                </a:solidFill>
                <a:latin typeface="Calibri Light"/>
              </a:rPr>
              <a:t>Muitas</a:t>
            </a:r>
            <a:r>
              <a:rPr lang="en-US" sz="2400" dirty="0">
                <a:solidFill>
                  <a:srgbClr val="333333"/>
                </a:solidFill>
                <a:latin typeface="Calibri Light"/>
              </a:rPr>
              <a:t> (mas </a:t>
            </a:r>
            <a:r>
              <a:rPr lang="en-US" sz="2400" dirty="0" err="1">
                <a:solidFill>
                  <a:srgbClr val="333333"/>
                </a:solidFill>
                <a:latin typeface="Calibri Light"/>
              </a:rPr>
              <a:t>não</a:t>
            </a:r>
            <a:r>
              <a:rPr lang="en-US" sz="2400" dirty="0">
                <a:solidFill>
                  <a:srgbClr val="333333"/>
                </a:solidFill>
                <a:latin typeface="Calibri Light"/>
              </a:rPr>
              <a:t> </a:t>
            </a:r>
            <a:r>
              <a:rPr lang="en-US" sz="2400" dirty="0" err="1">
                <a:solidFill>
                  <a:srgbClr val="333333"/>
                </a:solidFill>
                <a:latin typeface="Calibri Light"/>
              </a:rPr>
              <a:t>todas</a:t>
            </a:r>
            <a:r>
              <a:rPr lang="en-US" sz="2400" dirty="0">
                <a:solidFill>
                  <a:srgbClr val="333333"/>
                </a:solidFill>
                <a:latin typeface="Calibri Light"/>
              </a:rPr>
              <a:t>!) </a:t>
            </a:r>
            <a:r>
              <a:rPr lang="en-US" sz="2400" dirty="0" err="1">
                <a:solidFill>
                  <a:srgbClr val="333333"/>
                </a:solidFill>
                <a:latin typeface="Calibri Light"/>
              </a:rPr>
              <a:t>pessoas</a:t>
            </a:r>
            <a:r>
              <a:rPr lang="en-US" sz="2400" dirty="0">
                <a:solidFill>
                  <a:srgbClr val="333333"/>
                </a:solidFill>
                <a:latin typeface="Calibri Light"/>
              </a:rPr>
              <a:t> com </a:t>
            </a:r>
            <a:r>
              <a:rPr lang="en-US" sz="2400" dirty="0" err="1">
                <a:solidFill>
                  <a:srgbClr val="333333"/>
                </a:solidFill>
                <a:latin typeface="Calibri Light"/>
              </a:rPr>
              <a:t>psicose</a:t>
            </a:r>
            <a:r>
              <a:rPr lang="en-US" sz="2400" dirty="0">
                <a:solidFill>
                  <a:srgbClr val="333333"/>
                </a:solidFill>
                <a:latin typeface="Calibri Light"/>
              </a:rPr>
              <a:t> </a:t>
            </a:r>
            <a:r>
              <a:rPr lang="en-US" sz="2400" dirty="0" err="1">
                <a:solidFill>
                  <a:srgbClr val="333333"/>
                </a:solidFill>
                <a:latin typeface="Calibri Light"/>
              </a:rPr>
              <a:t>tendem</a:t>
            </a:r>
            <a:r>
              <a:rPr lang="en-US" sz="2400" dirty="0">
                <a:solidFill>
                  <a:srgbClr val="333333"/>
                </a:solidFill>
                <a:latin typeface="Calibri Light"/>
              </a:rPr>
              <a:t> a </a:t>
            </a:r>
            <a:r>
              <a:rPr lang="en-US" sz="2400" dirty="0" err="1">
                <a:solidFill>
                  <a:srgbClr val="333333"/>
                </a:solidFill>
                <a:latin typeface="Calibri Light"/>
              </a:rPr>
              <a:t>Tirar</a:t>
            </a:r>
            <a:r>
              <a:rPr lang="en-US" sz="2400" dirty="0">
                <a:solidFill>
                  <a:srgbClr val="333333"/>
                </a:solidFill>
                <a:latin typeface="Calibri Light"/>
              </a:rPr>
              <a:t> </a:t>
            </a:r>
            <a:r>
              <a:rPr lang="en-US" sz="2400" dirty="0" err="1">
                <a:solidFill>
                  <a:srgbClr val="333333"/>
                </a:solidFill>
                <a:latin typeface="Calibri Light"/>
              </a:rPr>
              <a:t>conclusões</a:t>
            </a:r>
            <a:r>
              <a:rPr lang="en-US" sz="2400" dirty="0">
                <a:solidFill>
                  <a:srgbClr val="333333"/>
                </a:solidFill>
                <a:latin typeface="Calibri Light"/>
              </a:rPr>
              <a:t> </a:t>
            </a:r>
            <a:r>
              <a:rPr lang="en-US" sz="2400" dirty="0" err="1">
                <a:solidFill>
                  <a:srgbClr val="333333"/>
                </a:solidFill>
                <a:latin typeface="Calibri Light"/>
              </a:rPr>
              <a:t>precipitadase</a:t>
            </a:r>
            <a:r>
              <a:rPr lang="en-US" sz="2400" dirty="0">
                <a:solidFill>
                  <a:srgbClr val="333333"/>
                </a:solidFill>
                <a:latin typeface="Calibri Light"/>
              </a:rPr>
              <a:t> </a:t>
            </a:r>
            <a:r>
              <a:rPr lang="en-US" sz="2400" dirty="0" err="1">
                <a:solidFill>
                  <a:srgbClr val="333333"/>
                </a:solidFill>
                <a:latin typeface="Calibri Light"/>
              </a:rPr>
              <a:t>formar</a:t>
            </a:r>
            <a:r>
              <a:rPr lang="en-US" sz="2400" dirty="0">
                <a:solidFill>
                  <a:srgbClr val="333333"/>
                </a:solidFill>
                <a:latin typeface="Calibri Light"/>
              </a:rPr>
              <a:t> </a:t>
            </a:r>
            <a:r>
              <a:rPr lang="en-US" sz="2400" dirty="0" err="1">
                <a:solidFill>
                  <a:srgbClr val="333333"/>
                </a:solidFill>
                <a:latin typeface="Calibri Light"/>
              </a:rPr>
              <a:t>opiniões</a:t>
            </a:r>
            <a:r>
              <a:rPr lang="en-US" sz="2400" dirty="0">
                <a:solidFill>
                  <a:srgbClr val="333333"/>
                </a:solidFill>
                <a:latin typeface="Calibri Light"/>
              </a:rPr>
              <a:t> </a:t>
            </a:r>
            <a:r>
              <a:rPr lang="en-US" sz="2400" dirty="0" err="1">
                <a:solidFill>
                  <a:srgbClr val="333333"/>
                </a:solidFill>
                <a:latin typeface="Calibri Light"/>
              </a:rPr>
              <a:t>extremas</a:t>
            </a:r>
            <a:r>
              <a:rPr lang="en-US" sz="2400" dirty="0">
                <a:solidFill>
                  <a:srgbClr val="333333"/>
                </a:solidFill>
                <a:latin typeface="Calibri Light"/>
              </a:rPr>
              <a:t>.</a:t>
            </a:r>
          </a:p>
          <a:p>
            <a:pPr lvl="0" defTabSz="914400" fontAlgn="base"/>
            <a:r>
              <a:rPr lang="en-AU" altLang="de-DE" sz="2000" dirty="0" err="1">
                <a:solidFill>
                  <a:srgbClr val="004992"/>
                </a:solidFill>
                <a:latin typeface="Calibri Light"/>
              </a:rPr>
              <a:t>Exemplo</a:t>
            </a:r>
            <a:r>
              <a:rPr lang="en-AU" altLang="de-DE" sz="2000" dirty="0">
                <a:solidFill>
                  <a:srgbClr val="004992"/>
                </a:solidFill>
                <a:latin typeface="Calibri Light"/>
              </a:rPr>
              <a:t>: </a:t>
            </a:r>
            <a:r>
              <a:rPr lang="en-AU" altLang="de-DE" sz="2000" dirty="0">
                <a:solidFill>
                  <a:srgbClr val="333333"/>
                </a:solidFill>
                <a:latin typeface="Calibri Light"/>
              </a:rPr>
              <a:t>O Francisco </a:t>
            </a:r>
            <a:r>
              <a:rPr lang="en-AU" altLang="de-DE" sz="2000" dirty="0" err="1">
                <a:solidFill>
                  <a:srgbClr val="333333"/>
                </a:solidFill>
                <a:latin typeface="Calibri Light"/>
              </a:rPr>
              <a:t>acusa</a:t>
            </a:r>
            <a:r>
              <a:rPr lang="en-AU" altLang="de-DE" sz="2000" dirty="0">
                <a:solidFill>
                  <a:srgbClr val="333333"/>
                </a:solidFill>
                <a:latin typeface="Calibri Light"/>
              </a:rPr>
              <a:t> o </a:t>
            </a:r>
            <a:r>
              <a:rPr lang="en-AU" altLang="de-DE" sz="2000" dirty="0" err="1">
                <a:solidFill>
                  <a:srgbClr val="333333"/>
                </a:solidFill>
                <a:latin typeface="Calibri Light"/>
              </a:rPr>
              <a:t>seu</a:t>
            </a:r>
            <a:r>
              <a:rPr lang="en-AU" altLang="de-DE" sz="2000" dirty="0">
                <a:solidFill>
                  <a:srgbClr val="333333"/>
                </a:solidFill>
                <a:latin typeface="Calibri Light"/>
              </a:rPr>
              <a:t> </a:t>
            </a:r>
            <a:r>
              <a:rPr lang="en-AU" altLang="de-DE" sz="2000" dirty="0" err="1">
                <a:solidFill>
                  <a:srgbClr val="333333"/>
                </a:solidFill>
                <a:latin typeface="Calibri Light"/>
              </a:rPr>
              <a:t>colega</a:t>
            </a:r>
            <a:r>
              <a:rPr lang="en-AU" altLang="de-DE" sz="2000" dirty="0">
                <a:solidFill>
                  <a:srgbClr val="333333"/>
                </a:solidFill>
                <a:latin typeface="Calibri Light"/>
              </a:rPr>
              <a:t> de </a:t>
            </a:r>
            <a:r>
              <a:rPr lang="en-AU" altLang="de-DE" sz="2000" dirty="0" err="1">
                <a:solidFill>
                  <a:srgbClr val="333333"/>
                </a:solidFill>
                <a:latin typeface="Calibri Light"/>
              </a:rPr>
              <a:t>trabalho</a:t>
            </a:r>
            <a:r>
              <a:rPr lang="en-AU" altLang="de-DE" sz="2000" dirty="0">
                <a:solidFill>
                  <a:srgbClr val="333333"/>
                </a:solidFill>
                <a:latin typeface="Calibri Light"/>
              </a:rPr>
              <a:t> Bernardo de o </a:t>
            </a:r>
            <a:r>
              <a:rPr lang="en-AU" altLang="de-DE" sz="2000" dirty="0" err="1">
                <a:solidFill>
                  <a:srgbClr val="333333"/>
                </a:solidFill>
                <a:latin typeface="Calibri Light"/>
              </a:rPr>
              <a:t>tentar</a:t>
            </a:r>
            <a:r>
              <a:rPr lang="en-AU" altLang="de-DE" sz="2000" dirty="0">
                <a:solidFill>
                  <a:srgbClr val="333333"/>
                </a:solidFill>
                <a:latin typeface="Calibri Light"/>
              </a:rPr>
              <a:t> </a:t>
            </a:r>
            <a:r>
              <a:rPr lang="en-AU" altLang="de-DE" sz="2000" dirty="0" err="1">
                <a:solidFill>
                  <a:srgbClr val="333333"/>
                </a:solidFill>
                <a:latin typeface="Calibri Light"/>
              </a:rPr>
              <a:t>envenenar</a:t>
            </a:r>
            <a:r>
              <a:rPr lang="en-AU" altLang="de-DE" sz="2000" dirty="0">
                <a:solidFill>
                  <a:srgbClr val="333333"/>
                </a:solidFill>
                <a:latin typeface="Calibri Light"/>
              </a:rPr>
              <a:t>.</a:t>
            </a:r>
          </a:p>
          <a:p>
            <a:pPr lvl="0" defTabSz="914400" fontAlgn="base"/>
            <a:r>
              <a:rPr lang="en-AU" altLang="de-DE" sz="2000" dirty="0" err="1">
                <a:solidFill>
                  <a:srgbClr val="004992"/>
                </a:solidFill>
                <a:latin typeface="Calibri Light"/>
              </a:rPr>
              <a:t>Contexto</a:t>
            </a:r>
            <a:r>
              <a:rPr lang="en-AU" altLang="de-DE" sz="2000" dirty="0">
                <a:solidFill>
                  <a:srgbClr val="004992"/>
                </a:solidFill>
                <a:latin typeface="Calibri Light"/>
              </a:rPr>
              <a:t>: </a:t>
            </a:r>
            <a:r>
              <a:rPr lang="en-AU" altLang="de-DE" sz="2000" dirty="0">
                <a:solidFill>
                  <a:srgbClr val="333333"/>
                </a:solidFill>
                <a:latin typeface="Calibri Light"/>
              </a:rPr>
              <a:t>A comida </a:t>
            </a:r>
            <a:r>
              <a:rPr lang="en-AU" altLang="de-DE" sz="2000" dirty="0" err="1">
                <a:solidFill>
                  <a:srgbClr val="333333"/>
                </a:solidFill>
                <a:latin typeface="Calibri Light"/>
              </a:rPr>
              <a:t>tem</a:t>
            </a:r>
            <a:r>
              <a:rPr lang="en-AU" altLang="de-DE" sz="2000" dirty="0">
                <a:solidFill>
                  <a:srgbClr val="333333"/>
                </a:solidFill>
                <a:latin typeface="Calibri Light"/>
              </a:rPr>
              <a:t> um </a:t>
            </a:r>
            <a:r>
              <a:rPr lang="en-AU" altLang="de-DE" sz="2000" dirty="0" err="1">
                <a:solidFill>
                  <a:srgbClr val="333333"/>
                </a:solidFill>
                <a:latin typeface="Calibri Light"/>
              </a:rPr>
              <a:t>sabor</a:t>
            </a:r>
            <a:r>
              <a:rPr lang="en-AU" altLang="de-DE" sz="2000" dirty="0">
                <a:solidFill>
                  <a:srgbClr val="333333"/>
                </a:solidFill>
                <a:latin typeface="Calibri Light"/>
              </a:rPr>
              <a:t> </a:t>
            </a:r>
            <a:r>
              <a:rPr lang="en-AU" altLang="de-DE" sz="2000" dirty="0" err="1">
                <a:solidFill>
                  <a:srgbClr val="333333"/>
                </a:solidFill>
                <a:latin typeface="Calibri Light"/>
              </a:rPr>
              <a:t>estranho</a:t>
            </a:r>
            <a:r>
              <a:rPr lang="en-AU" altLang="de-DE" sz="2000" dirty="0">
                <a:solidFill>
                  <a:srgbClr val="333333"/>
                </a:solidFill>
                <a:latin typeface="Calibri Light"/>
              </a:rPr>
              <a:t>. </a:t>
            </a:r>
            <a:r>
              <a:rPr lang="en-AU" altLang="de-DE" sz="2000" dirty="0" err="1">
                <a:solidFill>
                  <a:srgbClr val="333333"/>
                </a:solidFill>
                <a:latin typeface="Calibri Light"/>
              </a:rPr>
              <a:t>Eles</a:t>
            </a:r>
            <a:r>
              <a:rPr lang="en-AU" altLang="de-DE" sz="2000" dirty="0">
                <a:solidFill>
                  <a:srgbClr val="333333"/>
                </a:solidFill>
                <a:latin typeface="Calibri Light"/>
              </a:rPr>
              <a:t> </a:t>
            </a:r>
            <a:r>
              <a:rPr lang="en-AU" altLang="de-DE" sz="2000" dirty="0" err="1">
                <a:solidFill>
                  <a:srgbClr val="333333"/>
                </a:solidFill>
                <a:latin typeface="Calibri Light"/>
              </a:rPr>
              <a:t>não</a:t>
            </a:r>
            <a:r>
              <a:rPr lang="en-AU" altLang="de-DE" sz="2000" dirty="0">
                <a:solidFill>
                  <a:srgbClr val="333333"/>
                </a:solidFill>
                <a:latin typeface="Calibri Light"/>
              </a:rPr>
              <a:t> </a:t>
            </a:r>
            <a:r>
              <a:rPr lang="en-AU" altLang="de-DE" sz="2000" dirty="0" err="1">
                <a:solidFill>
                  <a:srgbClr val="333333"/>
                </a:solidFill>
                <a:latin typeface="Calibri Light"/>
              </a:rPr>
              <a:t>gostam</a:t>
            </a:r>
            <a:r>
              <a:rPr lang="en-AU" altLang="de-DE" sz="2000" dirty="0">
                <a:solidFill>
                  <a:srgbClr val="333333"/>
                </a:solidFill>
                <a:latin typeface="Calibri Light"/>
              </a:rPr>
              <a:t> um do outro.</a:t>
            </a:r>
          </a:p>
          <a:p>
            <a:pPr lvl="0" defTabSz="914400" fontAlgn="base"/>
            <a:r>
              <a:rPr lang="en-AU" altLang="de-DE" sz="2000" dirty="0">
                <a:solidFill>
                  <a:srgbClr val="004992"/>
                </a:solidFill>
                <a:latin typeface="Calibri Light"/>
              </a:rPr>
              <a:t>Mas: </a:t>
            </a:r>
            <a:r>
              <a:rPr lang="en-AU" altLang="de-DE" sz="2000" dirty="0">
                <a:solidFill>
                  <a:srgbClr val="333333"/>
                </a:solidFill>
                <a:latin typeface="Calibri Light"/>
              </a:rPr>
              <a:t>Como </a:t>
            </a:r>
            <a:r>
              <a:rPr lang="en-AU" altLang="de-DE" sz="2000" dirty="0" err="1">
                <a:solidFill>
                  <a:srgbClr val="333333"/>
                </a:solidFill>
                <a:latin typeface="Calibri Light"/>
              </a:rPr>
              <a:t>é</a:t>
            </a:r>
            <a:r>
              <a:rPr lang="en-AU" altLang="de-DE" sz="2000" dirty="0">
                <a:solidFill>
                  <a:srgbClr val="333333"/>
                </a:solidFill>
                <a:latin typeface="Calibri Light"/>
              </a:rPr>
              <a:t> que o Bernardo </a:t>
            </a:r>
            <a:r>
              <a:rPr lang="en-AU" altLang="de-DE" sz="2000" dirty="0" err="1">
                <a:solidFill>
                  <a:srgbClr val="333333"/>
                </a:solidFill>
                <a:latin typeface="Calibri Light"/>
              </a:rPr>
              <a:t>ia</a:t>
            </a:r>
            <a:r>
              <a:rPr lang="en-AU" altLang="de-DE" sz="2000" dirty="0">
                <a:solidFill>
                  <a:srgbClr val="333333"/>
                </a:solidFill>
                <a:latin typeface="Calibri Light"/>
              </a:rPr>
              <a:t> </a:t>
            </a:r>
            <a:r>
              <a:rPr lang="en-AU" altLang="de-DE" sz="2000" dirty="0" err="1">
                <a:solidFill>
                  <a:srgbClr val="333333"/>
                </a:solidFill>
                <a:latin typeface="Calibri Light"/>
              </a:rPr>
              <a:t>saber</a:t>
            </a:r>
            <a:r>
              <a:rPr lang="en-AU" altLang="de-DE" sz="2000" dirty="0">
                <a:solidFill>
                  <a:srgbClr val="333333"/>
                </a:solidFill>
                <a:latin typeface="Calibri Light"/>
              </a:rPr>
              <a:t> que </a:t>
            </a:r>
            <a:r>
              <a:rPr lang="en-AU" altLang="de-DE" sz="2000" dirty="0" err="1">
                <a:solidFill>
                  <a:srgbClr val="333333"/>
                </a:solidFill>
                <a:latin typeface="Calibri Light"/>
              </a:rPr>
              <a:t>refeição</a:t>
            </a:r>
            <a:r>
              <a:rPr lang="en-AU" altLang="de-DE" sz="2000" dirty="0">
                <a:solidFill>
                  <a:srgbClr val="333333"/>
                </a:solidFill>
                <a:latin typeface="Calibri Light"/>
              </a:rPr>
              <a:t> o Francisco </a:t>
            </a:r>
            <a:r>
              <a:rPr lang="en-AU" altLang="de-DE" sz="2000" dirty="0" err="1">
                <a:solidFill>
                  <a:srgbClr val="333333"/>
                </a:solidFill>
                <a:latin typeface="Calibri Light"/>
              </a:rPr>
              <a:t>ia</a:t>
            </a:r>
            <a:r>
              <a:rPr lang="en-AU" altLang="de-DE" sz="2000" dirty="0">
                <a:solidFill>
                  <a:srgbClr val="333333"/>
                </a:solidFill>
                <a:latin typeface="Calibri Light"/>
              </a:rPr>
              <a:t> </a:t>
            </a:r>
            <a:r>
              <a:rPr lang="en-AU" altLang="de-DE" sz="2000" dirty="0" err="1">
                <a:solidFill>
                  <a:srgbClr val="333333"/>
                </a:solidFill>
                <a:latin typeface="Calibri Light"/>
              </a:rPr>
              <a:t>tirar</a:t>
            </a:r>
            <a:r>
              <a:rPr lang="en-AU" altLang="de-DE" sz="2000" dirty="0">
                <a:solidFill>
                  <a:srgbClr val="333333"/>
                </a:solidFill>
                <a:latin typeface="Calibri Light"/>
              </a:rPr>
              <a:t> da cantina? </a:t>
            </a:r>
            <a:r>
              <a:rPr lang="en-AU" altLang="de-DE" sz="2000" dirty="0" err="1">
                <a:solidFill>
                  <a:srgbClr val="333333"/>
                </a:solidFill>
                <a:latin typeface="Calibri Light"/>
              </a:rPr>
              <a:t>Praticamente</a:t>
            </a:r>
            <a:r>
              <a:rPr lang="en-AU" altLang="de-DE" sz="2000" dirty="0">
                <a:solidFill>
                  <a:srgbClr val="333333"/>
                </a:solidFill>
                <a:latin typeface="Calibri Light"/>
              </a:rPr>
              <a:t> </a:t>
            </a:r>
            <a:r>
              <a:rPr lang="en-AU" altLang="de-DE" sz="2000" dirty="0" err="1">
                <a:solidFill>
                  <a:srgbClr val="333333"/>
                </a:solidFill>
                <a:latin typeface="Calibri Light"/>
              </a:rPr>
              <a:t>ninguém</a:t>
            </a:r>
            <a:r>
              <a:rPr lang="en-AU" altLang="de-DE" sz="2000" dirty="0">
                <a:solidFill>
                  <a:srgbClr val="333333"/>
                </a:solidFill>
                <a:latin typeface="Calibri Light"/>
              </a:rPr>
              <a:t> </a:t>
            </a:r>
            <a:r>
              <a:rPr lang="en-AU" altLang="de-DE" sz="2000" dirty="0" err="1">
                <a:solidFill>
                  <a:srgbClr val="333333"/>
                </a:solidFill>
                <a:latin typeface="Calibri Light"/>
              </a:rPr>
              <a:t>comete</a:t>
            </a:r>
            <a:r>
              <a:rPr lang="en-AU" altLang="de-DE" sz="2000" dirty="0">
                <a:solidFill>
                  <a:srgbClr val="333333"/>
                </a:solidFill>
                <a:latin typeface="Calibri Light"/>
              </a:rPr>
              <a:t> um </a:t>
            </a:r>
            <a:r>
              <a:rPr lang="en-AU" altLang="de-DE" sz="2000" dirty="0" err="1">
                <a:solidFill>
                  <a:srgbClr val="333333"/>
                </a:solidFill>
                <a:latin typeface="Calibri Light"/>
              </a:rPr>
              <a:t>assassinato</a:t>
            </a:r>
            <a:r>
              <a:rPr lang="en-AU" altLang="de-DE" sz="2000" dirty="0">
                <a:solidFill>
                  <a:srgbClr val="333333"/>
                </a:solidFill>
                <a:latin typeface="Calibri Light"/>
              </a:rPr>
              <a:t> </a:t>
            </a:r>
            <a:r>
              <a:rPr lang="en-AU" altLang="de-DE" sz="2000" dirty="0" err="1">
                <a:solidFill>
                  <a:srgbClr val="333333"/>
                </a:solidFill>
                <a:latin typeface="Calibri Light"/>
              </a:rPr>
              <a:t>só</a:t>
            </a:r>
            <a:r>
              <a:rPr lang="en-AU" altLang="de-DE" sz="2000" dirty="0">
                <a:solidFill>
                  <a:srgbClr val="333333"/>
                </a:solidFill>
                <a:latin typeface="Calibri Light"/>
              </a:rPr>
              <a:t> </a:t>
            </a:r>
            <a:r>
              <a:rPr lang="en-AU" altLang="de-DE" sz="2000" dirty="0" err="1">
                <a:solidFill>
                  <a:srgbClr val="333333"/>
                </a:solidFill>
                <a:latin typeface="Calibri Light"/>
              </a:rPr>
              <a:t>por</a:t>
            </a:r>
            <a:r>
              <a:rPr lang="en-AU" altLang="de-DE" sz="2000" dirty="0">
                <a:solidFill>
                  <a:srgbClr val="333333"/>
                </a:solidFill>
                <a:latin typeface="Calibri Light"/>
              </a:rPr>
              <a:t> causa de </a:t>
            </a:r>
            <a:r>
              <a:rPr lang="en-AU" altLang="de-DE" sz="2000" dirty="0" err="1">
                <a:solidFill>
                  <a:srgbClr val="333333"/>
                </a:solidFill>
                <a:latin typeface="Calibri Light"/>
              </a:rPr>
              <a:t>antipatia</a:t>
            </a:r>
            <a:r>
              <a:rPr lang="en-AU" altLang="de-DE" sz="2000" dirty="0">
                <a:solidFill>
                  <a:srgbClr val="333333"/>
                </a:solidFill>
                <a:latin typeface="Calibri Light"/>
              </a:rPr>
              <a:t> </a:t>
            </a:r>
            <a:r>
              <a:rPr lang="en-AU" altLang="de-DE" sz="2000" dirty="0" err="1">
                <a:solidFill>
                  <a:srgbClr val="333333"/>
                </a:solidFill>
                <a:latin typeface="Calibri Light"/>
              </a:rPr>
              <a:t>ou</a:t>
            </a:r>
            <a:r>
              <a:rPr lang="en-AU" altLang="de-DE" sz="2000" dirty="0">
                <a:solidFill>
                  <a:srgbClr val="333333"/>
                </a:solidFill>
                <a:latin typeface="Calibri Light"/>
              </a:rPr>
              <a:t> um </a:t>
            </a:r>
            <a:r>
              <a:rPr lang="en-AU" altLang="de-DE" sz="2000" dirty="0" err="1">
                <a:solidFill>
                  <a:srgbClr val="333333"/>
                </a:solidFill>
                <a:latin typeface="Calibri Light"/>
              </a:rPr>
              <a:t>pequeno</a:t>
            </a:r>
            <a:r>
              <a:rPr lang="en-AU" altLang="de-DE" sz="2000" dirty="0">
                <a:solidFill>
                  <a:srgbClr val="333333"/>
                </a:solidFill>
                <a:latin typeface="Calibri Light"/>
              </a:rPr>
              <a:t> mal-</a:t>
            </a:r>
            <a:r>
              <a:rPr lang="en-AU" altLang="de-DE" sz="2000" dirty="0" err="1">
                <a:solidFill>
                  <a:srgbClr val="333333"/>
                </a:solidFill>
                <a:latin typeface="Calibri Light"/>
              </a:rPr>
              <a:t>entendido</a:t>
            </a:r>
            <a:r>
              <a:rPr lang="en-AU" altLang="de-DE" sz="2000" dirty="0">
                <a:solidFill>
                  <a:srgbClr val="333333"/>
                </a:solidFill>
                <a:latin typeface="Calibri Light"/>
              </a:rPr>
              <a:t>.</a:t>
            </a:r>
            <a:endParaRPr lang="en-US" sz="2400" dirty="0">
              <a:solidFill>
                <a:srgbClr val="333333"/>
              </a:solidFill>
              <a:latin typeface="Calibri Light"/>
            </a:endParaRPr>
          </a:p>
          <a:p>
            <a:pPr lvl="0" defTabSz="914400" fontAlgn="base"/>
            <a:r>
              <a:rPr lang="en-AU" altLang="de-DE" sz="2400" dirty="0" err="1">
                <a:solidFill>
                  <a:srgbClr val="333333"/>
                </a:solidFill>
                <a:latin typeface="Calibri Light"/>
              </a:rPr>
              <a:t>Muitas</a:t>
            </a:r>
            <a:r>
              <a:rPr lang="en-AU" altLang="de-DE" sz="2400" dirty="0">
                <a:solidFill>
                  <a:srgbClr val="333333"/>
                </a:solidFill>
                <a:latin typeface="Calibri Light"/>
              </a:rPr>
              <a:t> </a:t>
            </a:r>
            <a:r>
              <a:rPr lang="en-AU" altLang="de-DE" sz="2400" dirty="0" err="1">
                <a:solidFill>
                  <a:srgbClr val="333333"/>
                </a:solidFill>
                <a:latin typeface="Calibri Light"/>
              </a:rPr>
              <a:t>informações</a:t>
            </a:r>
            <a:r>
              <a:rPr lang="en-AU" altLang="de-DE" sz="2400" dirty="0">
                <a:solidFill>
                  <a:srgbClr val="333333"/>
                </a:solidFill>
                <a:latin typeface="Calibri Light"/>
              </a:rPr>
              <a:t> </a:t>
            </a:r>
            <a:r>
              <a:rPr lang="en-AU" altLang="de-DE" sz="2400" dirty="0" err="1">
                <a:solidFill>
                  <a:srgbClr val="333333"/>
                </a:solidFill>
                <a:latin typeface="Calibri Light"/>
              </a:rPr>
              <a:t>devem</a:t>
            </a:r>
            <a:r>
              <a:rPr lang="en-AU" altLang="de-DE" sz="2400" dirty="0">
                <a:solidFill>
                  <a:srgbClr val="333333"/>
                </a:solidFill>
                <a:latin typeface="Calibri Light"/>
              </a:rPr>
              <a:t> ser </a:t>
            </a:r>
            <a:r>
              <a:rPr lang="en-AU" altLang="de-DE" sz="2400" dirty="0" err="1">
                <a:solidFill>
                  <a:srgbClr val="333333"/>
                </a:solidFill>
                <a:latin typeface="Calibri Light"/>
              </a:rPr>
              <a:t>consideradas</a:t>
            </a:r>
            <a:r>
              <a:rPr lang="en-AU" altLang="de-DE" sz="2400" dirty="0">
                <a:solidFill>
                  <a:srgbClr val="333333"/>
                </a:solidFill>
                <a:latin typeface="Calibri Light"/>
              </a:rPr>
              <a:t>. </a:t>
            </a:r>
            <a:r>
              <a:rPr lang="en-AU" altLang="de-DE" sz="2400" dirty="0" err="1">
                <a:solidFill>
                  <a:srgbClr val="333333"/>
                </a:solidFill>
                <a:latin typeface="Calibri Light"/>
              </a:rPr>
              <a:t>Discute</a:t>
            </a:r>
            <a:r>
              <a:rPr lang="en-AU" altLang="de-DE" sz="2400" dirty="0">
                <a:solidFill>
                  <a:srgbClr val="333333"/>
                </a:solidFill>
                <a:latin typeface="Calibri Light"/>
              </a:rPr>
              <a:t> </a:t>
            </a:r>
            <a:r>
              <a:rPr lang="en-AU" altLang="de-DE" sz="2400" dirty="0" err="1">
                <a:solidFill>
                  <a:srgbClr val="333333"/>
                </a:solidFill>
                <a:latin typeface="Calibri Light"/>
              </a:rPr>
              <a:t>uma</a:t>
            </a:r>
            <a:r>
              <a:rPr lang="en-AU" altLang="de-DE" sz="2400" dirty="0">
                <a:solidFill>
                  <a:srgbClr val="333333"/>
                </a:solidFill>
                <a:latin typeface="Calibri Light"/>
              </a:rPr>
              <a:t> </a:t>
            </a:r>
            <a:r>
              <a:rPr lang="en-AU" altLang="de-DE" sz="2400" dirty="0" err="1">
                <a:solidFill>
                  <a:srgbClr val="333333"/>
                </a:solidFill>
                <a:latin typeface="Calibri Light"/>
              </a:rPr>
              <a:t>variedade</a:t>
            </a:r>
            <a:r>
              <a:rPr lang="en-AU" altLang="de-DE" sz="2400" dirty="0">
                <a:solidFill>
                  <a:srgbClr val="333333"/>
                </a:solidFill>
                <a:latin typeface="Calibri Light"/>
              </a:rPr>
              <a:t> de </a:t>
            </a:r>
            <a:r>
              <a:rPr lang="en-AU" altLang="de-DE" sz="2400" dirty="0" err="1">
                <a:solidFill>
                  <a:srgbClr val="333333"/>
                </a:solidFill>
                <a:latin typeface="Calibri Light"/>
              </a:rPr>
              <a:t>explicações</a:t>
            </a:r>
            <a:r>
              <a:rPr lang="en-AU" altLang="de-DE" sz="2400" dirty="0">
                <a:solidFill>
                  <a:srgbClr val="333333"/>
                </a:solidFill>
                <a:latin typeface="Calibri Light"/>
              </a:rPr>
              <a:t> e </a:t>
            </a:r>
            <a:r>
              <a:rPr lang="en-AU" altLang="de-DE" sz="2400" dirty="0" err="1">
                <a:solidFill>
                  <a:srgbClr val="333333"/>
                </a:solidFill>
                <a:latin typeface="Calibri Light"/>
              </a:rPr>
              <a:t>opiniões</a:t>
            </a:r>
            <a:r>
              <a:rPr lang="en-AU" altLang="de-DE" sz="2400" dirty="0">
                <a:solidFill>
                  <a:srgbClr val="333333"/>
                </a:solidFill>
                <a:latin typeface="Calibri Light"/>
              </a:rPr>
              <a:t> com as </a:t>
            </a:r>
            <a:r>
              <a:rPr lang="en-AU" altLang="de-DE" sz="2400" dirty="0" err="1">
                <a:solidFill>
                  <a:srgbClr val="333333"/>
                </a:solidFill>
                <a:latin typeface="Calibri Light"/>
              </a:rPr>
              <a:t>pessoas</a:t>
            </a:r>
            <a:r>
              <a:rPr lang="en-AU" altLang="de-DE" sz="2400" dirty="0">
                <a:solidFill>
                  <a:srgbClr val="333333"/>
                </a:solidFill>
                <a:latin typeface="Calibri Light"/>
              </a:rPr>
              <a:t> </a:t>
            </a:r>
            <a:r>
              <a:rPr lang="en-AU" altLang="de-DE" sz="2400" dirty="0" err="1">
                <a:solidFill>
                  <a:srgbClr val="333333"/>
                </a:solidFill>
                <a:latin typeface="Calibri Light"/>
              </a:rPr>
              <a:t>em</a:t>
            </a:r>
            <a:r>
              <a:rPr lang="en-AU" altLang="de-DE" sz="2400" dirty="0">
                <a:solidFill>
                  <a:srgbClr val="333333"/>
                </a:solidFill>
                <a:latin typeface="Calibri Light"/>
              </a:rPr>
              <a:t> que </a:t>
            </a:r>
            <a:r>
              <a:rPr lang="en-AU" altLang="de-DE" sz="2400" dirty="0" err="1">
                <a:solidFill>
                  <a:srgbClr val="333333"/>
                </a:solidFill>
                <a:latin typeface="Calibri Light"/>
              </a:rPr>
              <a:t>confias</a:t>
            </a:r>
            <a:r>
              <a:rPr lang="en-AU" altLang="de-DE" sz="2400" dirty="0">
                <a:solidFill>
                  <a:srgbClr val="333333"/>
                </a:solidFill>
                <a:latin typeface="Calibri Light"/>
              </a:rPr>
              <a:t>.</a:t>
            </a:r>
          </a:p>
          <a:p>
            <a:pPr lvl="0" defTabSz="914400" fontAlgn="base"/>
            <a:endParaRPr lang="en-AU" alt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126</a:t>
            </a:fld>
            <a:endParaRPr lang="de-DE" altLang="de-DE">
              <a:latin typeface="Calibri Light"/>
            </a:endParaRPr>
          </a:p>
        </p:txBody>
      </p:sp>
    </p:spTree>
    <p:extLst>
      <p:ext uri="{BB962C8B-B14F-4D97-AF65-F5344CB8AC3E}">
        <p14:creationId xmlns:p14="http://schemas.microsoft.com/office/powerpoint/2010/main" val="263687874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Obrigado</a:t>
            </a:r>
            <a:r>
              <a:rPr lang="en-US" sz="3600" dirty="0"/>
              <a:t> pela </a:t>
            </a:r>
            <a:r>
              <a:rPr lang="en-US" sz="3600" dirty="0" err="1"/>
              <a:t>vossa</a:t>
            </a:r>
            <a:r>
              <a:rPr lang="en-US" sz="3600" dirty="0"/>
              <a:t> </a:t>
            </a:r>
            <a:r>
              <a:rPr lang="en-US" sz="3600" dirty="0" err="1"/>
              <a:t>atenção</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para </a:t>
            </a:r>
            <a:r>
              <a:rPr lang="en-US" i="1" dirty="0" err="1">
                <a:solidFill>
                  <a:srgbClr val="004992"/>
                </a:solidFill>
                <a:latin typeface="Calibri Light"/>
                <a:cs typeface="Verdana"/>
              </a:rPr>
              <a:t>os</a:t>
            </a:r>
            <a:r>
              <a:rPr lang="en-US" i="1" dirty="0">
                <a:solidFill>
                  <a:srgbClr val="004992"/>
                </a:solidFill>
                <a:latin typeface="Calibri Light"/>
                <a:cs typeface="Verdana"/>
              </a:rPr>
              <a:t> </a:t>
            </a:r>
            <a:r>
              <a:rPr lang="en-US" i="1" dirty="0" err="1">
                <a:solidFill>
                  <a:srgbClr val="004992"/>
                </a:solidFill>
                <a:latin typeface="Calibri Light"/>
                <a:cs typeface="Verdana"/>
              </a:rPr>
              <a:t>treinadores</a:t>
            </a:r>
            <a:r>
              <a:rPr lang="en-US" i="1" dirty="0">
                <a:solidFill>
                  <a:srgbClr val="004992"/>
                </a:solidFill>
                <a:latin typeface="Calibri Light"/>
                <a:cs typeface="Verdana"/>
              </a:rPr>
              <a:t>:</a:t>
            </a:r>
          </a:p>
          <a:p>
            <a:pPr marL="114935" marR="333375" lvl="0" defTabSz="914400">
              <a:lnSpc>
                <a:spcPct val="100000"/>
              </a:lnSpc>
              <a:spcBef>
                <a:spcPts val="800"/>
              </a:spcBef>
            </a:pPr>
            <a:r>
              <a:rPr lang="en-US" dirty="0">
                <a:solidFill>
                  <a:srgbClr val="004992"/>
                </a:solidFill>
                <a:latin typeface="Calibri Light"/>
                <a:cs typeface="Verdana"/>
              </a:rPr>
              <a:t>Por favor </a:t>
            </a:r>
            <a:r>
              <a:rPr lang="en-US" dirty="0" err="1">
                <a:solidFill>
                  <a:srgbClr val="004992"/>
                </a:solidFill>
                <a:latin typeface="Calibri Light"/>
                <a:cs typeface="Verdana"/>
              </a:rPr>
              <a:t>distribui</a:t>
            </a:r>
            <a:r>
              <a:rPr lang="en-US" dirty="0">
                <a:solidFill>
                  <a:srgbClr val="004992"/>
                </a:solidFill>
                <a:latin typeface="Calibri Light"/>
                <a:cs typeface="Verdana"/>
              </a:rPr>
              <a:t> o </a:t>
            </a:r>
            <a:r>
              <a:rPr lang="en-US" dirty="0" err="1">
                <a:solidFill>
                  <a:srgbClr val="004992"/>
                </a:solidFill>
                <a:latin typeface="Calibri Light"/>
                <a:cs typeface="Verdana"/>
              </a:rPr>
              <a:t>trabalho</a:t>
            </a:r>
            <a:r>
              <a:rPr lang="en-US" dirty="0">
                <a:solidFill>
                  <a:srgbClr val="004992"/>
                </a:solidFill>
                <a:latin typeface="Calibri Light"/>
                <a:cs typeface="Verdana"/>
              </a:rPr>
              <a:t> de casa. </a:t>
            </a:r>
            <a:r>
              <a:rPr lang="en-US" dirty="0" err="1">
                <a:solidFill>
                  <a:srgbClr val="004992"/>
                </a:solidFill>
                <a:latin typeface="Calibri Light"/>
                <a:cs typeface="Verdana"/>
              </a:rPr>
              <a:t>Introduz</a:t>
            </a:r>
            <a:r>
              <a:rPr lang="en-US" dirty="0">
                <a:solidFill>
                  <a:srgbClr val="004992"/>
                </a:solidFill>
                <a:latin typeface="Calibri Light"/>
                <a:cs typeface="Verdana"/>
              </a:rPr>
              <a:t> a app COGITO (</a:t>
            </a:r>
            <a:r>
              <a:rPr lang="en-US" dirty="0" err="1">
                <a:solidFill>
                  <a:srgbClr val="004992"/>
                </a:solidFill>
                <a:latin typeface="Calibri Light"/>
                <a:cs typeface="Verdana"/>
              </a:rPr>
              <a:t>transferência</a:t>
            </a:r>
            <a:r>
              <a:rPr lang="en-US" dirty="0">
                <a:solidFill>
                  <a:srgbClr val="004992"/>
                </a:solidFill>
                <a:latin typeface="Calibri Light"/>
                <a:cs typeface="Verdana"/>
              </a:rPr>
              <a:t> </a:t>
            </a:r>
            <a:r>
              <a:rPr lang="en-US" dirty="0" err="1">
                <a:solidFill>
                  <a:srgbClr val="004992"/>
                </a:solidFill>
                <a:latin typeface="Calibri Light"/>
                <a:cs typeface="Verdana"/>
              </a:rPr>
              <a:t>gratuita</a:t>
            </a:r>
            <a:r>
              <a:rPr lang="en-US" dirty="0">
                <a:solidFill>
                  <a:srgbClr val="004992"/>
                </a:solidFill>
                <a:latin typeface="Calibri Light"/>
                <a:cs typeface="Verdana"/>
              </a:rPr>
              <a:t>).</a:t>
            </a:r>
          </a:p>
        </p:txBody>
      </p:sp>
      <p:sp>
        <p:nvSpPr>
          <p:cNvPr id="7" name="Footer Placeholder 6"/>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127</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63078132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608" name="Rectangle 64"/>
          <p:cNvSpPr>
            <a:spLocks noChangeArrowheads="1"/>
          </p:cNvSpPr>
          <p:nvPr/>
        </p:nvSpPr>
        <p:spPr bwMode="auto">
          <a:xfrm>
            <a:off x="408955"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1800">
              <a:latin typeface="Calibri Light"/>
            </a:endParaRP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DADE0786-91A9-462F-BF99-E7C018A93432}" type="slidenum">
              <a:rPr lang="de-DE" altLang="de-DE" smtClean="0">
                <a:latin typeface="Calibri Light"/>
              </a:rPr>
              <a:pPr>
                <a:defRPr/>
              </a:pPr>
              <a:t>128</a:t>
            </a:fld>
            <a:endParaRPr lang="de-DE" altLang="de-DE">
              <a:latin typeface="Calibri Light"/>
            </a:endParaRPr>
          </a:p>
        </p:txBody>
      </p:sp>
      <p:graphicFrame>
        <p:nvGraphicFramePr>
          <p:cNvPr id="10" name="Group 2"/>
          <p:cNvGraphicFramePr>
            <a:graphicFrameLocks noGrp="1"/>
          </p:cNvGraphicFramePr>
          <p:nvPr>
            <p:extLst>
              <p:ext uri="{D42A27DB-BD31-4B8C-83A1-F6EECF244321}">
                <p14:modId xmlns:p14="http://schemas.microsoft.com/office/powerpoint/2010/main" val="3267060625"/>
              </p:ext>
            </p:extLst>
          </p:nvPr>
        </p:nvGraphicFramePr>
        <p:xfrm>
          <a:off x="408954" y="2011680"/>
          <a:ext cx="11375999" cy="453052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104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Nome do </a:t>
                      </a:r>
                      <a:r>
                        <a:rPr kumimoji="0" lang="en-GB" sz="1000" b="0" i="0" u="none" strike="noStrike" cap="none" normalizeH="0" baseline="0" dirty="0" err="1">
                          <a:ln>
                            <a:noFill/>
                          </a:ln>
                          <a:solidFill>
                            <a:srgbClr val="333333"/>
                          </a:solidFill>
                          <a:effectLst/>
                          <a:latin typeface="Calibri Light"/>
                          <a:cs typeface="Times New Roman" pitchFamily="18" charset="0"/>
                        </a:rPr>
                        <a:t>fotógrafo</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artista</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Fonte/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Nome da </a:t>
                      </a:r>
                      <a:r>
                        <a:rPr kumimoji="0" lang="en-GB" sz="1000" b="0" i="0" u="none" strike="noStrike" cap="none" normalizeH="0" baseline="0" dirty="0" err="1">
                          <a:ln>
                            <a:noFill/>
                          </a:ln>
                          <a:solidFill>
                            <a:srgbClr val="333333"/>
                          </a:solidFill>
                          <a:effectLst/>
                          <a:latin typeface="Calibri Light"/>
                          <a:cs typeface="Times New Roman" pitchFamily="18" charset="0"/>
                        </a:rPr>
                        <a:t>imagem</a:t>
                      </a:r>
                      <a:r>
                        <a:rPr kumimoji="0" lang="en-GB" sz="1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des </a:t>
                      </a:r>
                      <a:r>
                        <a:rPr kumimoji="0" lang="en-GB" sz="1000" b="0" i="0" u="none" strike="noStrike" cap="none" normalizeH="0" baseline="0" dirty="0" err="1">
                          <a:ln>
                            <a:noFill/>
                          </a:ln>
                          <a:solidFill>
                            <a:srgbClr val="333333"/>
                          </a:solidFill>
                          <a:effectLst/>
                          <a:latin typeface="Calibri Light"/>
                          <a:cs typeface="Times New Roman" pitchFamily="18" charset="0"/>
                        </a:rPr>
                        <a:t>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usada</a:t>
                      </a:r>
                      <a:r>
                        <a:rPr kumimoji="0" lang="en-GB" sz="1000" b="0" i="0" u="none" strike="noStrike" cap="none" normalizeH="0" baseline="0" dirty="0">
                          <a:ln>
                            <a:noFill/>
                          </a:ln>
                          <a:solidFill>
                            <a:srgbClr val="333333"/>
                          </a:solidFill>
                          <a:effectLst/>
                          <a:latin typeface="Calibri Light"/>
                          <a:cs typeface="Times New Roman" pitchFamily="18" charset="0"/>
                        </a:rPr>
                        <a:t> com a </a:t>
                      </a:r>
                      <a:r>
                        <a:rPr kumimoji="0" lang="en-GB" sz="1000" b="0" i="0" u="none" strike="noStrike" cap="none" normalizeH="0" baseline="0" dirty="0" err="1">
                          <a:ln>
                            <a:noFill/>
                          </a:ln>
                          <a:solidFill>
                            <a:srgbClr val="333333"/>
                          </a:solidFill>
                          <a:effectLst/>
                          <a:latin typeface="Calibri Light"/>
                          <a:cs typeface="Times New Roman" pitchFamily="18" charset="0"/>
                        </a:rPr>
                        <a:t>licença</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criativa</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comum</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correspondente</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usada</a:t>
                      </a:r>
                      <a:r>
                        <a:rPr kumimoji="0" lang="en-GB" sz="1000" b="0" i="0" u="none" strike="noStrike" cap="none" normalizeH="0" baseline="0" dirty="0">
                          <a:ln>
                            <a:noFill/>
                          </a:ln>
                          <a:solidFill>
                            <a:srgbClr val="333333"/>
                          </a:solidFill>
                          <a:effectLst/>
                          <a:latin typeface="Calibri Light"/>
                          <a:cs typeface="Times New Roman" pitchFamily="18" charset="0"/>
                        </a:rPr>
                        <a:t> com </a:t>
                      </a:r>
                      <a:r>
                        <a:rPr kumimoji="0" lang="en-GB" sz="1000" b="0" i="0" u="none" strike="noStrike" cap="none" normalizeH="0" baseline="0" dirty="0" err="1">
                          <a:ln>
                            <a:noFill/>
                          </a:ln>
                          <a:solidFill>
                            <a:srgbClr val="333333"/>
                          </a:solidFill>
                          <a:effectLst/>
                          <a:latin typeface="Calibri Light"/>
                          <a:cs typeface="Times New Roman" pitchFamily="18" charset="0"/>
                        </a:rPr>
                        <a:t>permissão</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pessoal</a:t>
                      </a:r>
                      <a:r>
                        <a:rPr kumimoji="0" lang="en-GB" sz="1000" b="0" i="0" u="none" strike="noStrike" cap="none" normalizeH="0" baseline="0" dirty="0">
                          <a:ln>
                            <a:noFill/>
                          </a:ln>
                          <a:solidFill>
                            <a:srgbClr val="333333"/>
                          </a:solidFill>
                          <a:effectLst/>
                          <a:latin typeface="Calibri Light"/>
                          <a:cs typeface="Times New Roman" pitchFamily="18" charset="0"/>
                        </a:rPr>
                        <a:t> do </a:t>
                      </a:r>
                      <a:r>
                        <a:rPr kumimoji="0" lang="en-GB" sz="1000" b="0" i="0" u="none" strike="noStrike" cap="none" normalizeH="0" baseline="0" dirty="0" err="1">
                          <a:ln>
                            <a:noFill/>
                          </a:ln>
                          <a:solidFill>
                            <a:srgbClr val="333333"/>
                          </a:solidFill>
                          <a:effectLst/>
                          <a:latin typeface="Calibri Light"/>
                          <a:cs typeface="Times New Roman" pitchFamily="18" charset="0"/>
                        </a:rPr>
                        <a:t>artista</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Descrição/</a:t>
                      </a:r>
                      <a:r>
                        <a:rPr kumimoji="0" lang="de-DE" sz="1000" b="0" i="0" u="none" strike="noStrike" cap="none" normalizeH="0" baseline="0" dirty="0">
                          <a:ln>
                            <a:noFill/>
                          </a:ln>
                          <a:solidFill>
                            <a:srgbClr val="333333"/>
                          </a:solidFill>
                          <a:effectLst/>
                          <a:latin typeface="Calibri Light"/>
                          <a:cs typeface="Times New Roman" pitchFamily="18" charset="0"/>
                        </a:rPr>
                        <a:t>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rPr>
                        <a:t>Jonathan </a:t>
                      </a:r>
                      <a:r>
                        <a:rPr kumimoji="0" lang="en-GB" sz="1000" b="0" i="0" u="none" strike="noStrike" cap="none" normalizeH="0" baseline="0" dirty="0" err="1">
                          <a:ln>
                            <a:noFill/>
                          </a:ln>
                          <a:solidFill>
                            <a:schemeClr val="tx1"/>
                          </a:solidFill>
                          <a:effectLst/>
                          <a:latin typeface="Calibri Light"/>
                          <a:ea typeface="MS PGothic" pitchFamily="34" charset="-128"/>
                          <a:cs typeface="Times New Roman" pitchFamily="18" charset="0"/>
                        </a:rPr>
                        <a:t>Lehrfeld</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War of the Worlds</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Newspaper/Zeitung</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Ruth Klinge</a:t>
                      </a:r>
                      <a:endParaRPr kumimoji="0" lang="en-GB" sz="1000" b="0" i="0" u="none" strike="noStrike" cap="none" normalizeH="0" baseline="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 - -</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Dollar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Calibri Light"/>
                          <a:ea typeface="MS PGothic" pitchFamily="34" charset="-128"/>
                          <a:cs typeface="Times New Roman" pitchFamily="18" charset="0"/>
                        </a:rPr>
                        <a:t>Produced for the MCT/Anfertigung für das MKT; © Arbeitsgruppe Neuropsychologie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One dollar/Ein Dollar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5451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chemeClr val="tx1"/>
                          </a:solidFill>
                          <a:effectLst/>
                          <a:latin typeface="Calibri Light"/>
                          <a:ea typeface="Calibri" pitchFamily="34" charset="0"/>
                        </a:rPr>
                        <a:t>Wallyg</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000" b="0" i="0" u="none" strike="noStrike" cap="none" normalizeH="0" baseline="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flickr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NYC - Metropolitan Museum of Art - Gilbert Stuart's George Washington</a:t>
                      </a: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CC</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George Washington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Stephan Walter</a:t>
                      </a:r>
                      <a:endParaRPr kumimoji="0" lang="en-GB" sz="1000" b="0" i="0" u="none" strike="noStrike" cap="none" normalizeH="0" baseline="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Wikipedia</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Adam Weishaupt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rPr>
                        <a:t>Public domain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Adam Weishaupt</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dbking</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MS PGothic" pitchFamily="34" charset="-128"/>
                          <a:cs typeface="Times New Roman" pitchFamily="18" charset="0"/>
                        </a:rPr>
                        <a:t>National League of American Pen Women</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MS PGothic" pitchFamily="34" charset="-128"/>
                          <a:cs typeface="Times New Roman" pitchFamily="18" charset="0"/>
                        </a:rPr>
                        <a:t>Label of a publishing company (owl)/Verlagsschild (Eule)</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cobalt123</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rPr>
                        <a:t>Stained Glass Panel, Eye-Catcher </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Stained church window/Buntes Kirchenfenster</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70854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chemeClr val="tx1"/>
                          </a:solidFill>
                          <a:effectLst/>
                          <a:latin typeface="Calibri Light"/>
                          <a:ea typeface="MS PGothic" pitchFamily="34" charset="-128"/>
                        </a:rPr>
                        <a:t>Arbeitsgruppe Neuropsychologie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 - -</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/Schwarz-weiß Zeichnungen fragmentierter Bilder</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MS PGothic" pitchFamily="34" charset="-128"/>
                          <a:cs typeface="Times New Roman" pitchFamily="18" charset="0"/>
                        </a:rPr>
                        <a:t>Produced for the MCT/Anfertigung für das MKT; © Arbeitsgruppe Neuropsychologie</a:t>
                      </a:r>
                      <a:endPar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Various motives: raft, frog etc./Verschiedene Motive: Floß, Frosch etc.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Calibri Light"/>
                          <a:ea typeface="MS PGothic" pitchFamily="34" charset="-128"/>
                          <a:cs typeface="Times New Roman" pitchFamily="18" charset="0"/>
                        </a:rPr>
                        <a:t>Octavio Ocampo</a:t>
                      </a:r>
                      <a:endParaRPr kumimoji="0" lang="de-DE" sz="1000" b="1"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chemeClr val="tx1"/>
                          </a:solidFill>
                          <a:effectLst/>
                          <a:latin typeface="Calibri Light"/>
                          <a:ea typeface="MS PGothic" pitchFamily="34" charset="-128"/>
                        </a:rPr>
                        <a:t>rockypointcollectibles</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chemeClr val="tx1"/>
                          </a:solidFill>
                          <a:effectLst/>
                          <a:latin typeface="Calibri Light"/>
                          <a:ea typeface="MS PGothic" pitchFamily="34" charset="-128"/>
                        </a:rPr>
                        <a:t>Different pictures/</a:t>
                      </a:r>
                      <a:r>
                        <a:rPr kumimoji="0" lang="en-US" sz="1000" b="0" i="0" u="none" strike="noStrike" cap="none" normalizeH="0" baseline="0" dirty="0" err="1">
                          <a:ln>
                            <a:noFill/>
                          </a:ln>
                          <a:solidFill>
                            <a:schemeClr val="tx1"/>
                          </a:solidFill>
                          <a:effectLst/>
                          <a:latin typeface="Calibri Light"/>
                          <a:ea typeface="MS PGothic" pitchFamily="34" charset="-128"/>
                        </a:rPr>
                        <a:t>Verschiedene</a:t>
                      </a:r>
                      <a:r>
                        <a:rPr kumimoji="0" lang="en-US" sz="1000" b="0" i="0" u="none" strike="noStrike" cap="none" normalizeH="0" baseline="0" dirty="0">
                          <a:ln>
                            <a:noFill/>
                          </a:ln>
                          <a:solidFill>
                            <a:schemeClr val="tx1"/>
                          </a:solidFill>
                          <a:effectLst/>
                          <a:latin typeface="Calibri Light"/>
                          <a:ea typeface="MS PGothic" pitchFamily="34" charset="-128"/>
                        </a:rPr>
                        <a:t> </a:t>
                      </a:r>
                      <a:r>
                        <a:rPr kumimoji="0" lang="en-US" sz="1000" b="0" i="0" u="none" strike="noStrike" cap="none" normalizeH="0" baseline="0" dirty="0" err="1">
                          <a:ln>
                            <a:noFill/>
                          </a:ln>
                          <a:solidFill>
                            <a:schemeClr val="tx1"/>
                          </a:solidFill>
                          <a:effectLst/>
                          <a:latin typeface="Calibri Light"/>
                          <a:ea typeface="MS PGothic" pitchFamily="34" charset="-128"/>
                        </a:rPr>
                        <a:t>Bilder</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chemeClr val="tx1"/>
                          </a:solidFill>
                          <a:effectLst/>
                          <a:latin typeface="Calibri Light"/>
                          <a:ea typeface="MS PGothic" pitchFamily="34" charset="-128"/>
                        </a:rPr>
                        <a:t>PP by </a:t>
                      </a:r>
                      <a:r>
                        <a:rPr kumimoji="0" lang="en-US" sz="1000" b="0" i="0" u="none" strike="noStrike" cap="none" normalizeH="0" baseline="0" dirty="0" err="1">
                          <a:ln>
                            <a:noFill/>
                          </a:ln>
                          <a:solidFill>
                            <a:schemeClr val="tx1"/>
                          </a:solidFill>
                          <a:effectLst/>
                          <a:latin typeface="Calibri Light"/>
                          <a:ea typeface="MS PGothic" pitchFamily="34" charset="-128"/>
                        </a:rPr>
                        <a:t>rockypointcollectibles</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chemeClr val="tx1"/>
                          </a:solidFill>
                          <a:effectLst/>
                          <a:latin typeface="Calibri Light"/>
                          <a:ea typeface="MS PGothic" pitchFamily="34" charset="-128"/>
                        </a:rPr>
                        <a:t>---</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11" name="Text Box 89"/>
          <p:cNvSpPr txBox="1">
            <a:spLocks noChangeArrowheads="1"/>
          </p:cNvSpPr>
          <p:nvPr/>
        </p:nvSpPr>
        <p:spPr bwMode="auto">
          <a:xfrm>
            <a:off x="408955" y="764704"/>
            <a:ext cx="11376000"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200" dirty="0">
                <a:solidFill>
                  <a:srgbClr val="333333"/>
                </a:solidFill>
                <a:latin typeface="+mj-lt"/>
              </a:rPr>
              <a:t>As </a:t>
            </a:r>
            <a:r>
              <a:rPr lang="de-DE" altLang="de-DE" sz="1200" dirty="0" err="1">
                <a:solidFill>
                  <a:srgbClr val="333333"/>
                </a:solidFill>
                <a:latin typeface="+mj-lt"/>
              </a:rPr>
              <a:t>imagens</a:t>
            </a:r>
            <a:r>
              <a:rPr lang="de-DE" altLang="de-DE" sz="1200" dirty="0">
                <a:solidFill>
                  <a:srgbClr val="333333"/>
                </a:solidFill>
                <a:latin typeface="+mj-lt"/>
              </a:rPr>
              <a:t> </a:t>
            </a:r>
            <a:r>
              <a:rPr lang="de-DE" altLang="de-DE" sz="1200" dirty="0" err="1">
                <a:solidFill>
                  <a:srgbClr val="333333"/>
                </a:solidFill>
                <a:latin typeface="+mj-lt"/>
              </a:rPr>
              <a:t>usadas</a:t>
            </a:r>
            <a:r>
              <a:rPr lang="de-DE" altLang="de-DE" sz="1200" dirty="0">
                <a:solidFill>
                  <a:srgbClr val="333333"/>
                </a:solidFill>
                <a:latin typeface="+mj-lt"/>
              </a:rPr>
              <a:t> neste </a:t>
            </a:r>
            <a:r>
              <a:rPr lang="de-DE" altLang="de-DE" sz="1200" dirty="0" err="1">
                <a:solidFill>
                  <a:srgbClr val="333333"/>
                </a:solidFill>
                <a:latin typeface="+mj-lt"/>
              </a:rPr>
              <a:t>módulo</a:t>
            </a:r>
            <a:r>
              <a:rPr lang="de-DE" altLang="de-DE" sz="1200" dirty="0">
                <a:solidFill>
                  <a:srgbClr val="333333"/>
                </a:solidFill>
                <a:latin typeface="+mj-lt"/>
              </a:rPr>
              <a:t> </a:t>
            </a:r>
            <a:r>
              <a:rPr lang="de-DE" altLang="de-DE" sz="1200" dirty="0" err="1">
                <a:solidFill>
                  <a:srgbClr val="333333"/>
                </a:solidFill>
                <a:latin typeface="+mj-lt"/>
              </a:rPr>
              <a:t>são</a:t>
            </a:r>
            <a:r>
              <a:rPr lang="de-DE" altLang="de-DE" sz="1200" dirty="0">
                <a:solidFill>
                  <a:srgbClr val="333333"/>
                </a:solidFill>
                <a:latin typeface="+mj-lt"/>
              </a:rPr>
              <a:t> </a:t>
            </a:r>
            <a:r>
              <a:rPr lang="de-DE" altLang="de-DE" sz="1200" dirty="0" err="1">
                <a:solidFill>
                  <a:srgbClr val="333333"/>
                </a:solidFill>
                <a:latin typeface="+mj-lt"/>
              </a:rPr>
              <a:t>reproduzidas</a:t>
            </a:r>
            <a:r>
              <a:rPr lang="de-DE" altLang="de-DE" sz="1200" dirty="0">
                <a:solidFill>
                  <a:srgbClr val="333333"/>
                </a:solidFill>
                <a:latin typeface="+mj-lt"/>
              </a:rPr>
              <a:t> </a:t>
            </a:r>
            <a:r>
              <a:rPr lang="de-DE" altLang="de-DE" sz="1200" dirty="0" err="1">
                <a:solidFill>
                  <a:srgbClr val="333333"/>
                </a:solidFill>
                <a:latin typeface="+mj-lt"/>
              </a:rPr>
              <a:t>com</a:t>
            </a:r>
            <a:r>
              <a:rPr lang="de-DE" altLang="de-DE" sz="1200" dirty="0">
                <a:solidFill>
                  <a:srgbClr val="333333"/>
                </a:solidFill>
                <a:latin typeface="+mj-lt"/>
              </a:rPr>
              <a:t> </a:t>
            </a:r>
            <a:r>
              <a:rPr lang="de-DE" altLang="de-DE" sz="1200" dirty="0" err="1">
                <a:solidFill>
                  <a:srgbClr val="333333"/>
                </a:solidFill>
                <a:latin typeface="+mj-lt"/>
              </a:rPr>
              <a:t>permissão</a:t>
            </a:r>
            <a:r>
              <a:rPr lang="de-DE" altLang="de-DE" sz="1200" dirty="0">
                <a:solidFill>
                  <a:srgbClr val="333333"/>
                </a:solidFill>
                <a:latin typeface="+mj-lt"/>
              </a:rPr>
              <a:t> </a:t>
            </a:r>
            <a:r>
              <a:rPr lang="de-DE" altLang="de-DE" sz="1200" dirty="0" err="1">
                <a:solidFill>
                  <a:srgbClr val="333333"/>
                </a:solidFill>
                <a:latin typeface="+mj-lt"/>
              </a:rPr>
              <a:t>indireta</a:t>
            </a:r>
            <a:r>
              <a:rPr lang="de-DE" altLang="de-DE" sz="1200" dirty="0">
                <a:solidFill>
                  <a:srgbClr val="333333"/>
                </a:solidFill>
                <a:latin typeface="+mj-lt"/>
              </a:rPr>
              <a:t> (</a:t>
            </a:r>
            <a:r>
              <a:rPr lang="de-DE" altLang="de-DE" sz="1200" dirty="0" err="1">
                <a:solidFill>
                  <a:srgbClr val="333333"/>
                </a:solidFill>
                <a:latin typeface="+mj-lt"/>
              </a:rPr>
              <a:t>licença</a:t>
            </a:r>
            <a:r>
              <a:rPr lang="de-DE" altLang="de-DE" sz="1200" dirty="0">
                <a:solidFill>
                  <a:srgbClr val="333333"/>
                </a:solidFill>
                <a:latin typeface="+mj-lt"/>
              </a:rPr>
              <a:t> </a:t>
            </a:r>
            <a:r>
              <a:rPr lang="de-DE" altLang="de-DE" sz="1200" dirty="0" err="1">
                <a:solidFill>
                  <a:srgbClr val="333333"/>
                </a:solidFill>
                <a:latin typeface="+mj-lt"/>
              </a:rPr>
              <a:t>comum</a:t>
            </a:r>
            <a:r>
              <a:rPr lang="de-DE" altLang="de-DE" sz="1200" dirty="0">
                <a:solidFill>
                  <a:srgbClr val="333333"/>
                </a:solidFill>
                <a:latin typeface="+mj-lt"/>
              </a:rPr>
              <a:t> </a:t>
            </a:r>
            <a:r>
              <a:rPr lang="de-DE" altLang="de-DE" sz="1200" dirty="0" err="1">
                <a:solidFill>
                  <a:srgbClr val="333333"/>
                </a:solidFill>
                <a:latin typeface="+mj-lt"/>
              </a:rPr>
              <a:t>creativa</a:t>
            </a:r>
            <a:r>
              <a:rPr lang="de-DE" altLang="de-DE" sz="1200" dirty="0">
                <a:solidFill>
                  <a:srgbClr val="333333"/>
                </a:solidFill>
                <a:latin typeface="+mj-lt"/>
              </a:rPr>
              <a:t>) </a:t>
            </a:r>
            <a:r>
              <a:rPr lang="de-DE" altLang="de-DE" sz="1200" dirty="0" err="1">
                <a:solidFill>
                  <a:srgbClr val="333333"/>
                </a:solidFill>
                <a:latin typeface="+mj-lt"/>
              </a:rPr>
              <a:t>ou</a:t>
            </a:r>
            <a:r>
              <a:rPr lang="de-DE" altLang="de-DE" sz="1200" dirty="0">
                <a:solidFill>
                  <a:srgbClr val="333333"/>
                </a:solidFill>
                <a:latin typeface="+mj-lt"/>
              </a:rPr>
              <a:t> </a:t>
            </a:r>
            <a:r>
              <a:rPr lang="de-DE" altLang="de-DE" sz="1200" dirty="0" err="1">
                <a:solidFill>
                  <a:srgbClr val="333333"/>
                </a:solidFill>
                <a:latin typeface="+mj-lt"/>
              </a:rPr>
              <a:t>direta</a:t>
            </a:r>
            <a:r>
              <a:rPr lang="de-DE" altLang="de-DE" sz="1200" dirty="0">
                <a:solidFill>
                  <a:srgbClr val="333333"/>
                </a:solidFill>
                <a:latin typeface="+mj-lt"/>
              </a:rPr>
              <a:t> dos </a:t>
            </a:r>
            <a:r>
              <a:rPr lang="de-DE" altLang="de-DE" sz="1200" dirty="0" err="1">
                <a:solidFill>
                  <a:srgbClr val="333333"/>
                </a:solidFill>
                <a:latin typeface="+mj-lt"/>
              </a:rPr>
              <a:t>artistas</a:t>
            </a:r>
            <a:r>
              <a:rPr lang="de-DE" altLang="de-DE" sz="1200" dirty="0">
                <a:solidFill>
                  <a:srgbClr val="333333"/>
                </a:solidFill>
                <a:latin typeface="+mj-lt"/>
              </a:rPr>
              <a:t> </a:t>
            </a:r>
            <a:r>
              <a:rPr lang="de-DE" altLang="de-DE" sz="1200" dirty="0" err="1">
                <a:solidFill>
                  <a:srgbClr val="333333"/>
                </a:solidFill>
                <a:latin typeface="+mj-lt"/>
              </a:rPr>
              <a:t>listados</a:t>
            </a:r>
            <a:r>
              <a:rPr lang="de-DE" altLang="de-DE" sz="1200" dirty="0">
                <a:solidFill>
                  <a:srgbClr val="333333"/>
                </a:solidFill>
                <a:latin typeface="+mj-lt"/>
              </a:rPr>
              <a:t> </a:t>
            </a:r>
            <a:r>
              <a:rPr lang="de-DE" altLang="de-DE" sz="1200" dirty="0" err="1">
                <a:solidFill>
                  <a:srgbClr val="333333"/>
                </a:solidFill>
                <a:latin typeface="+mj-lt"/>
              </a:rPr>
              <a:t>em</a:t>
            </a:r>
            <a:r>
              <a:rPr lang="de-DE" altLang="de-DE" sz="1200" dirty="0">
                <a:solidFill>
                  <a:srgbClr val="333333"/>
                </a:solidFill>
                <a:latin typeface="+mj-lt"/>
              </a:rPr>
              <a:t> </a:t>
            </a:r>
            <a:r>
              <a:rPr lang="de-DE" altLang="de-DE" sz="1200" dirty="0" err="1">
                <a:solidFill>
                  <a:srgbClr val="333333"/>
                </a:solidFill>
                <a:latin typeface="+mj-lt"/>
              </a:rPr>
              <a:t>baixo</a:t>
            </a:r>
            <a:r>
              <a:rPr lang="de-DE" altLang="de-DE" sz="1200" dirty="0">
                <a:solidFill>
                  <a:srgbClr val="333333"/>
                </a:solidFill>
                <a:latin typeface="+mj-lt"/>
              </a:rPr>
              <a:t>, </a:t>
            </a:r>
            <a:r>
              <a:rPr lang="de-DE" altLang="de-DE" sz="1200" dirty="0" err="1">
                <a:solidFill>
                  <a:srgbClr val="333333"/>
                </a:solidFill>
                <a:latin typeface="+mj-lt"/>
              </a:rPr>
              <a:t>aos</a:t>
            </a:r>
            <a:r>
              <a:rPr lang="de-DE" altLang="de-DE" sz="1200" dirty="0">
                <a:solidFill>
                  <a:srgbClr val="333333"/>
                </a:solidFill>
                <a:latin typeface="+mj-lt"/>
              </a:rPr>
              <a:t> </a:t>
            </a:r>
            <a:r>
              <a:rPr lang="de-DE" altLang="de-DE" sz="1200" dirty="0" err="1">
                <a:solidFill>
                  <a:srgbClr val="333333"/>
                </a:solidFill>
                <a:latin typeface="+mj-lt"/>
              </a:rPr>
              <a:t>quais</a:t>
            </a:r>
            <a:r>
              <a:rPr lang="de-DE" altLang="de-DE" sz="1200" dirty="0">
                <a:solidFill>
                  <a:srgbClr val="333333"/>
                </a:solidFill>
                <a:latin typeface="+mj-lt"/>
              </a:rPr>
              <a:t> </a:t>
            </a:r>
            <a:r>
              <a:rPr lang="de-DE" altLang="de-DE" sz="1200" dirty="0" err="1">
                <a:solidFill>
                  <a:srgbClr val="333333"/>
                </a:solidFill>
                <a:latin typeface="+mj-lt"/>
              </a:rPr>
              <a:t>gostaríamos</a:t>
            </a:r>
            <a:r>
              <a:rPr lang="de-DE" altLang="de-DE" sz="1200" dirty="0">
                <a:solidFill>
                  <a:srgbClr val="333333"/>
                </a:solidFill>
                <a:latin typeface="+mj-lt"/>
              </a:rPr>
              <a:t> de </a:t>
            </a:r>
            <a:r>
              <a:rPr lang="de-DE" altLang="de-DE" sz="1200" dirty="0" err="1">
                <a:solidFill>
                  <a:srgbClr val="333333"/>
                </a:solidFill>
                <a:latin typeface="+mj-lt"/>
              </a:rPr>
              <a:t>expressar</a:t>
            </a:r>
            <a:r>
              <a:rPr lang="de-DE" altLang="de-DE" sz="1200" dirty="0">
                <a:solidFill>
                  <a:srgbClr val="333333"/>
                </a:solidFill>
                <a:latin typeface="+mj-lt"/>
              </a:rPr>
              <a:t> a </a:t>
            </a:r>
            <a:r>
              <a:rPr lang="de-DE" altLang="de-DE" sz="1200" dirty="0" err="1">
                <a:solidFill>
                  <a:srgbClr val="333333"/>
                </a:solidFill>
                <a:latin typeface="+mj-lt"/>
              </a:rPr>
              <a:t>nossa</a:t>
            </a:r>
            <a:r>
              <a:rPr lang="de-DE" altLang="de-DE" sz="1200" dirty="0">
                <a:solidFill>
                  <a:srgbClr val="333333"/>
                </a:solidFill>
                <a:latin typeface="+mj-lt"/>
              </a:rPr>
              <a:t> </a:t>
            </a:r>
            <a:r>
              <a:rPr lang="de-DE" altLang="de-DE" sz="1200" dirty="0" err="1">
                <a:solidFill>
                  <a:srgbClr val="333333"/>
                </a:solidFill>
                <a:latin typeface="+mj-lt"/>
              </a:rPr>
              <a:t>gratidão</a:t>
            </a:r>
            <a:r>
              <a:rPr lang="de-DE" altLang="de-DE" sz="1200" dirty="0">
                <a:solidFill>
                  <a:srgbClr val="333333"/>
                </a:solidFill>
                <a:latin typeface="+mj-lt"/>
              </a:rPr>
              <a:t>! Uma </a:t>
            </a:r>
            <a:r>
              <a:rPr lang="de-DE" altLang="de-DE" sz="1200" dirty="0" err="1">
                <a:solidFill>
                  <a:srgbClr val="333333"/>
                </a:solidFill>
                <a:latin typeface="+mj-lt"/>
              </a:rPr>
              <a:t>lista</a:t>
            </a:r>
            <a:r>
              <a:rPr lang="de-DE" altLang="de-DE" sz="1200" dirty="0">
                <a:solidFill>
                  <a:srgbClr val="333333"/>
                </a:solidFill>
                <a:latin typeface="+mj-lt"/>
              </a:rPr>
              <a:t> </a:t>
            </a:r>
            <a:r>
              <a:rPr lang="de-DE" altLang="de-DE" sz="1200" dirty="0" err="1">
                <a:solidFill>
                  <a:srgbClr val="333333"/>
                </a:solidFill>
                <a:latin typeface="+mj-lt"/>
              </a:rPr>
              <a:t>completa</a:t>
            </a:r>
            <a:r>
              <a:rPr lang="de-DE" altLang="de-DE" sz="1200" dirty="0">
                <a:solidFill>
                  <a:srgbClr val="333333"/>
                </a:solidFill>
                <a:latin typeface="+mj-lt"/>
              </a:rPr>
              <a:t> </a:t>
            </a:r>
            <a:r>
              <a:rPr lang="de-DE" altLang="de-DE" sz="1200" dirty="0" err="1">
                <a:solidFill>
                  <a:srgbClr val="333333"/>
                </a:solidFill>
                <a:latin typeface="+mj-lt"/>
              </a:rPr>
              <a:t>pode</a:t>
            </a:r>
            <a:r>
              <a:rPr lang="de-DE" altLang="de-DE" sz="1200" dirty="0">
                <a:solidFill>
                  <a:srgbClr val="333333"/>
                </a:solidFill>
                <a:latin typeface="+mj-lt"/>
              </a:rPr>
              <a:t> </a:t>
            </a:r>
            <a:r>
              <a:rPr lang="de-DE" altLang="de-DE" sz="1200" dirty="0" err="1">
                <a:solidFill>
                  <a:srgbClr val="333333"/>
                </a:solidFill>
                <a:latin typeface="+mj-lt"/>
              </a:rPr>
              <a:t>ser</a:t>
            </a:r>
            <a:r>
              <a:rPr lang="de-DE" altLang="de-DE" sz="1200" dirty="0">
                <a:solidFill>
                  <a:srgbClr val="333333"/>
                </a:solidFill>
                <a:latin typeface="+mj-lt"/>
              </a:rPr>
              <a:t> </a:t>
            </a:r>
            <a:r>
              <a:rPr lang="de-DE" altLang="de-DE" sz="1200" dirty="0" err="1">
                <a:solidFill>
                  <a:srgbClr val="333333"/>
                </a:solidFill>
                <a:latin typeface="+mj-lt"/>
              </a:rPr>
              <a:t>encontrada</a:t>
            </a:r>
            <a:r>
              <a:rPr lang="de-DE" altLang="de-DE" sz="1200" dirty="0">
                <a:solidFill>
                  <a:srgbClr val="333333"/>
                </a:solidFill>
                <a:latin typeface="+mj-lt"/>
              </a:rPr>
              <a:t> </a:t>
            </a:r>
            <a:r>
              <a:rPr lang="de-DE" altLang="de-DE" sz="1200" dirty="0" err="1">
                <a:solidFill>
                  <a:srgbClr val="333333"/>
                </a:solidFill>
                <a:latin typeface="+mj-lt"/>
              </a:rPr>
              <a:t>em</a:t>
            </a:r>
            <a:r>
              <a:rPr lang="de-DE" altLang="de-DE" sz="1200" dirty="0">
                <a:solidFill>
                  <a:srgbClr val="333333"/>
                </a:solidFill>
                <a:latin typeface="+mj-lt"/>
              </a:rPr>
              <a:t> </a:t>
            </a:r>
            <a:r>
              <a:rPr lang="de-DE" altLang="de-DE" sz="1200" dirty="0">
                <a:solidFill>
                  <a:srgbClr val="333333"/>
                </a:solidFill>
                <a:latin typeface="+mj-lt"/>
                <a:hlinkClick r:id="rId3"/>
              </a:rPr>
              <a:t>www.uke.de/mct</a:t>
            </a:r>
            <a:r>
              <a:rPr lang="de-DE" altLang="de-DE" sz="1200" dirty="0">
                <a:solidFill>
                  <a:srgbClr val="333333"/>
                </a:solidFill>
                <a:latin typeface="+mj-lt"/>
              </a:rPr>
              <a:t>. Se </a:t>
            </a:r>
            <a:r>
              <a:rPr lang="de-DE" altLang="de-DE" sz="1200" dirty="0" err="1">
                <a:solidFill>
                  <a:srgbClr val="333333"/>
                </a:solidFill>
                <a:latin typeface="+mj-lt"/>
              </a:rPr>
              <a:t>tivermos</a:t>
            </a:r>
            <a:r>
              <a:rPr lang="de-DE" altLang="de-DE" sz="1200" dirty="0">
                <a:solidFill>
                  <a:srgbClr val="333333"/>
                </a:solidFill>
                <a:latin typeface="+mj-lt"/>
              </a:rPr>
              <a:t> </a:t>
            </a:r>
            <a:r>
              <a:rPr lang="de-DE" altLang="de-DE" sz="1200" dirty="0" err="1">
                <a:solidFill>
                  <a:srgbClr val="333333"/>
                </a:solidFill>
                <a:latin typeface="+mj-lt"/>
              </a:rPr>
              <a:t>involuntariamente</a:t>
            </a:r>
            <a:r>
              <a:rPr lang="de-DE" altLang="de-DE" sz="1200" dirty="0">
                <a:solidFill>
                  <a:srgbClr val="333333"/>
                </a:solidFill>
                <a:latin typeface="+mj-lt"/>
              </a:rPr>
              <a:t> </a:t>
            </a:r>
            <a:r>
              <a:rPr lang="de-DE" altLang="de-DE" sz="1200" dirty="0" err="1">
                <a:solidFill>
                  <a:srgbClr val="333333"/>
                </a:solidFill>
                <a:latin typeface="+mj-lt"/>
              </a:rPr>
              <a:t>quebrado</a:t>
            </a:r>
            <a:r>
              <a:rPr lang="de-DE" altLang="de-DE" sz="1200" dirty="0">
                <a:solidFill>
                  <a:srgbClr val="333333"/>
                </a:solidFill>
                <a:latin typeface="+mj-lt"/>
              </a:rPr>
              <a:t> </a:t>
            </a:r>
            <a:r>
              <a:rPr lang="de-DE" altLang="de-DE" sz="1200" dirty="0" err="1">
                <a:solidFill>
                  <a:srgbClr val="333333"/>
                </a:solidFill>
                <a:latin typeface="+mj-lt"/>
              </a:rPr>
              <a:t>direitos</a:t>
            </a:r>
            <a:r>
              <a:rPr lang="de-DE" altLang="de-DE" sz="1200" dirty="0">
                <a:solidFill>
                  <a:srgbClr val="333333"/>
                </a:solidFill>
                <a:latin typeface="+mj-lt"/>
              </a:rPr>
              <a:t> de </a:t>
            </a:r>
            <a:r>
              <a:rPr lang="de-DE" altLang="de-DE" sz="1200" dirty="0" err="1">
                <a:solidFill>
                  <a:srgbClr val="333333"/>
                </a:solidFill>
                <a:latin typeface="+mj-lt"/>
              </a:rPr>
              <a:t>autor</a:t>
            </a:r>
            <a:r>
              <a:rPr lang="de-DE" altLang="de-DE" sz="1200" dirty="0">
                <a:solidFill>
                  <a:srgbClr val="333333"/>
                </a:solidFill>
                <a:latin typeface="+mj-lt"/>
              </a:rPr>
              <a:t>, </a:t>
            </a:r>
            <a:r>
              <a:rPr lang="de-DE" altLang="de-DE" sz="1200" dirty="0" err="1">
                <a:solidFill>
                  <a:srgbClr val="333333"/>
                </a:solidFill>
                <a:latin typeface="+mj-lt"/>
              </a:rPr>
              <a:t>por</a:t>
            </a:r>
            <a:r>
              <a:rPr lang="de-DE" altLang="de-DE" sz="1200" dirty="0">
                <a:solidFill>
                  <a:srgbClr val="333333"/>
                </a:solidFill>
                <a:latin typeface="+mj-lt"/>
              </a:rPr>
              <a:t> </a:t>
            </a:r>
            <a:r>
              <a:rPr lang="de-DE" altLang="de-DE" sz="1200" dirty="0" err="1">
                <a:solidFill>
                  <a:srgbClr val="333333"/>
                </a:solidFill>
                <a:latin typeface="+mj-lt"/>
              </a:rPr>
              <a:t>favor</a:t>
            </a:r>
            <a:r>
              <a:rPr lang="de-DE" altLang="de-DE" sz="1200" dirty="0">
                <a:solidFill>
                  <a:srgbClr val="333333"/>
                </a:solidFill>
                <a:latin typeface="+mj-lt"/>
              </a:rPr>
              <a:t> </a:t>
            </a:r>
            <a:r>
              <a:rPr lang="de-DE" altLang="de-DE" sz="1200" dirty="0" err="1">
                <a:solidFill>
                  <a:srgbClr val="333333"/>
                </a:solidFill>
                <a:latin typeface="+mj-lt"/>
              </a:rPr>
              <a:t>aceitem</a:t>
            </a:r>
            <a:r>
              <a:rPr lang="de-DE" altLang="de-DE" sz="1200" dirty="0">
                <a:solidFill>
                  <a:srgbClr val="333333"/>
                </a:solidFill>
                <a:latin typeface="+mj-lt"/>
              </a:rPr>
              <a:t> </a:t>
            </a:r>
            <a:r>
              <a:rPr lang="de-DE" altLang="de-DE" sz="1200" dirty="0" err="1">
                <a:solidFill>
                  <a:srgbClr val="333333"/>
                </a:solidFill>
                <a:latin typeface="+mj-lt"/>
              </a:rPr>
              <a:t>as</a:t>
            </a:r>
            <a:r>
              <a:rPr lang="de-DE" altLang="de-DE" sz="1200" dirty="0">
                <a:solidFill>
                  <a:srgbClr val="333333"/>
                </a:solidFill>
                <a:latin typeface="+mj-lt"/>
              </a:rPr>
              <a:t> </a:t>
            </a:r>
            <a:r>
              <a:rPr lang="de-DE" altLang="de-DE" sz="1200" dirty="0" err="1">
                <a:solidFill>
                  <a:srgbClr val="333333"/>
                </a:solidFill>
                <a:latin typeface="+mj-lt"/>
              </a:rPr>
              <a:t>nossas</a:t>
            </a:r>
            <a:r>
              <a:rPr lang="de-DE" altLang="de-DE" sz="1200" dirty="0">
                <a:solidFill>
                  <a:srgbClr val="333333"/>
                </a:solidFill>
                <a:latin typeface="+mj-lt"/>
              </a:rPr>
              <a:t> </a:t>
            </a:r>
            <a:r>
              <a:rPr lang="de-DE" altLang="de-DE" sz="1200" dirty="0" err="1">
                <a:solidFill>
                  <a:srgbClr val="333333"/>
                </a:solidFill>
                <a:latin typeface="+mj-lt"/>
              </a:rPr>
              <a:t>desculpas</a:t>
            </a:r>
            <a:r>
              <a:rPr lang="de-DE" altLang="de-DE" sz="1200" dirty="0">
                <a:solidFill>
                  <a:srgbClr val="333333"/>
                </a:solidFill>
                <a:latin typeface="+mj-lt"/>
              </a:rPr>
              <a:t>. Nestes </a:t>
            </a:r>
            <a:r>
              <a:rPr lang="de-DE" altLang="de-DE" sz="1200" dirty="0" err="1">
                <a:solidFill>
                  <a:srgbClr val="333333"/>
                </a:solidFill>
                <a:latin typeface="+mj-lt"/>
              </a:rPr>
              <a:t>casos</a:t>
            </a:r>
            <a:r>
              <a:rPr lang="de-DE" altLang="de-DE" sz="1200" dirty="0">
                <a:solidFill>
                  <a:srgbClr val="333333"/>
                </a:solidFill>
                <a:latin typeface="+mj-lt"/>
              </a:rPr>
              <a:t>, </a:t>
            </a:r>
            <a:r>
              <a:rPr lang="de-DE" altLang="de-DE" sz="1200" dirty="0" err="1">
                <a:solidFill>
                  <a:srgbClr val="333333"/>
                </a:solidFill>
                <a:latin typeface="+mj-lt"/>
              </a:rPr>
              <a:t>pedimos</a:t>
            </a:r>
            <a:r>
              <a:rPr lang="de-DE" altLang="de-DE" sz="1200" dirty="0">
                <a:solidFill>
                  <a:srgbClr val="333333"/>
                </a:solidFill>
                <a:latin typeface="+mj-lt"/>
              </a:rPr>
              <a:t> </a:t>
            </a:r>
            <a:r>
              <a:rPr lang="de-DE" altLang="de-DE" sz="1200" dirty="0" err="1">
                <a:solidFill>
                  <a:srgbClr val="333333"/>
                </a:solidFill>
                <a:latin typeface="+mj-lt"/>
              </a:rPr>
              <a:t>cordialmente</a:t>
            </a:r>
            <a:r>
              <a:rPr lang="de-DE" altLang="de-DE" sz="1200" dirty="0">
                <a:solidFill>
                  <a:srgbClr val="333333"/>
                </a:solidFill>
                <a:latin typeface="+mj-lt"/>
              </a:rPr>
              <a:t> </a:t>
            </a:r>
            <a:r>
              <a:rPr lang="de-DE" altLang="de-DE" sz="1200" dirty="0" err="1">
                <a:solidFill>
                  <a:srgbClr val="333333"/>
                </a:solidFill>
                <a:latin typeface="+mj-lt"/>
              </a:rPr>
              <a:t>aos</a:t>
            </a:r>
            <a:r>
              <a:rPr lang="de-DE" altLang="de-DE" sz="1200" dirty="0">
                <a:solidFill>
                  <a:srgbClr val="333333"/>
                </a:solidFill>
                <a:latin typeface="+mj-lt"/>
              </a:rPr>
              <a:t> </a:t>
            </a:r>
            <a:r>
              <a:rPr lang="de-DE" altLang="de-DE" sz="1200" dirty="0" err="1">
                <a:solidFill>
                  <a:srgbClr val="333333"/>
                </a:solidFill>
                <a:latin typeface="+mj-lt"/>
              </a:rPr>
              <a:t>criadores</a:t>
            </a:r>
            <a:r>
              <a:rPr lang="de-DE" altLang="de-DE" sz="1200" dirty="0">
                <a:solidFill>
                  <a:srgbClr val="333333"/>
                </a:solidFill>
                <a:latin typeface="+mj-lt"/>
              </a:rPr>
              <a:t> a sua </a:t>
            </a:r>
            <a:r>
              <a:rPr lang="de-DE" altLang="de-DE" sz="1200" dirty="0" err="1">
                <a:solidFill>
                  <a:srgbClr val="333333"/>
                </a:solidFill>
                <a:latin typeface="+mj-lt"/>
              </a:rPr>
              <a:t>permissão</a:t>
            </a:r>
            <a:r>
              <a:rPr lang="de-DE" altLang="de-DE" sz="1200" dirty="0">
                <a:solidFill>
                  <a:srgbClr val="333333"/>
                </a:solidFill>
                <a:latin typeface="+mj-lt"/>
              </a:rPr>
              <a:t> </a:t>
            </a:r>
            <a:r>
              <a:rPr lang="de-DE" altLang="de-DE" sz="1200" dirty="0" err="1">
                <a:solidFill>
                  <a:srgbClr val="333333"/>
                </a:solidFill>
                <a:latin typeface="+mj-lt"/>
              </a:rPr>
              <a:t>para</a:t>
            </a:r>
            <a:r>
              <a:rPr lang="de-DE" altLang="de-DE" sz="1200" dirty="0">
                <a:solidFill>
                  <a:srgbClr val="333333"/>
                </a:solidFill>
                <a:latin typeface="+mj-lt"/>
              </a:rPr>
              <a:t> </a:t>
            </a:r>
            <a:r>
              <a:rPr lang="de-DE" altLang="de-DE" sz="1200" dirty="0" err="1">
                <a:solidFill>
                  <a:srgbClr val="333333"/>
                </a:solidFill>
                <a:latin typeface="+mj-lt"/>
              </a:rPr>
              <a:t>utilizar</a:t>
            </a:r>
            <a:r>
              <a:rPr lang="de-DE" altLang="de-DE" sz="1200" dirty="0">
                <a:solidFill>
                  <a:srgbClr val="333333"/>
                </a:solidFill>
                <a:latin typeface="+mj-lt"/>
              </a:rPr>
              <a:t> o </a:t>
            </a:r>
            <a:r>
              <a:rPr lang="de-DE" altLang="de-DE" sz="1200" dirty="0" err="1">
                <a:solidFill>
                  <a:srgbClr val="333333"/>
                </a:solidFill>
                <a:latin typeface="+mj-lt"/>
              </a:rPr>
              <a:t>seu</a:t>
            </a:r>
            <a:r>
              <a:rPr lang="de-DE" altLang="de-DE" sz="1200" dirty="0">
                <a:solidFill>
                  <a:srgbClr val="333333"/>
                </a:solidFill>
                <a:latin typeface="+mj-lt"/>
              </a:rPr>
              <a:t> </a:t>
            </a:r>
            <a:r>
              <a:rPr lang="de-DE" altLang="de-DE" sz="1200" dirty="0" err="1">
                <a:solidFill>
                  <a:srgbClr val="333333"/>
                </a:solidFill>
                <a:latin typeface="+mj-lt"/>
              </a:rPr>
              <a:t>trabalho</a:t>
            </a:r>
            <a:r>
              <a:rPr lang="de-DE" altLang="de-DE" sz="1200" dirty="0">
                <a:solidFill>
                  <a:srgbClr val="333333"/>
                </a:solidFill>
                <a:latin typeface="+mj-lt"/>
              </a:rPr>
              <a:t> de </a:t>
            </a:r>
            <a:r>
              <a:rPr lang="de-DE" altLang="de-DE" sz="1200" dirty="0" err="1">
                <a:solidFill>
                  <a:srgbClr val="333333"/>
                </a:solidFill>
                <a:latin typeface="+mj-lt"/>
              </a:rPr>
              <a:t>acordo</a:t>
            </a:r>
            <a:r>
              <a:rPr lang="de-DE" altLang="de-DE" sz="1200" dirty="0">
                <a:solidFill>
                  <a:srgbClr val="333333"/>
                </a:solidFill>
                <a:latin typeface="+mj-lt"/>
              </a:rPr>
              <a:t> </a:t>
            </a:r>
            <a:r>
              <a:rPr lang="de-DE" altLang="de-DE" sz="1200" dirty="0" err="1">
                <a:solidFill>
                  <a:srgbClr val="333333"/>
                </a:solidFill>
                <a:latin typeface="+mj-lt"/>
              </a:rPr>
              <a:t>com</a:t>
            </a:r>
            <a:r>
              <a:rPr lang="de-DE" altLang="de-DE" sz="1200" dirty="0">
                <a:solidFill>
                  <a:srgbClr val="333333"/>
                </a:solidFill>
                <a:latin typeface="+mj-lt"/>
              </a:rPr>
              <a:t> a </a:t>
            </a:r>
            <a:r>
              <a:rPr lang="de-DE" altLang="de-DE" sz="1200" dirty="0" err="1">
                <a:solidFill>
                  <a:srgbClr val="333333"/>
                </a:solidFill>
                <a:latin typeface="+mj-lt"/>
              </a:rPr>
              <a:t>política</a:t>
            </a:r>
            <a:r>
              <a:rPr lang="de-DE" altLang="de-DE" sz="1200" dirty="0">
                <a:solidFill>
                  <a:srgbClr val="333333"/>
                </a:solidFill>
                <a:latin typeface="+mj-lt"/>
              </a:rPr>
              <a:t> de “</a:t>
            </a:r>
            <a:r>
              <a:rPr lang="de-DE" altLang="de-DE" sz="1200" dirty="0" err="1">
                <a:solidFill>
                  <a:srgbClr val="333333"/>
                </a:solidFill>
                <a:latin typeface="+mj-lt"/>
              </a:rPr>
              <a:t>uso</a:t>
            </a:r>
            <a:r>
              <a:rPr lang="de-DE" altLang="de-DE" sz="1200" dirty="0">
                <a:solidFill>
                  <a:srgbClr val="333333"/>
                </a:solidFill>
                <a:latin typeface="+mj-lt"/>
              </a:rPr>
              <a:t> </a:t>
            </a:r>
            <a:r>
              <a:rPr lang="de-DE" altLang="de-DE" sz="1200" dirty="0" err="1">
                <a:solidFill>
                  <a:srgbClr val="333333"/>
                </a:solidFill>
                <a:latin typeface="+mj-lt"/>
              </a:rPr>
              <a:t>justo</a:t>
            </a:r>
            <a:r>
              <a:rPr lang="de-DE" altLang="de-DE" sz="1200" dirty="0">
                <a:solidFill>
                  <a:srgbClr val="333333"/>
                </a:solidFill>
                <a:latin typeface="+mj-lt"/>
              </a:rPr>
              <a:t>“.</a:t>
            </a:r>
          </a:p>
          <a:p>
            <a:pPr eaLnBrk="1" hangingPunct="1">
              <a:spcBef>
                <a:spcPct val="50000"/>
              </a:spcBef>
              <a:buClrTx/>
              <a:buFontTx/>
              <a:buNone/>
            </a:pP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latin typeface="Calibri Light"/>
              </a:rPr>
              <a:t>Conclusões</a:t>
            </a:r>
            <a:r>
              <a:rPr lang="en-US" sz="3600" dirty="0">
                <a:latin typeface="Calibri Light"/>
              </a:rPr>
              <a:t> </a:t>
            </a:r>
            <a:r>
              <a:rPr lang="en-US" sz="3600" dirty="0" err="1">
                <a:latin typeface="Calibri Light"/>
              </a:rPr>
              <a:t>precipitadas“em</a:t>
            </a:r>
            <a:r>
              <a:rPr lang="en-US" sz="3600" dirty="0">
                <a:latin typeface="Calibri Light"/>
              </a:rPr>
              <a:t> </a:t>
            </a:r>
            <a:r>
              <a:rPr lang="en-US" sz="3600" dirty="0" err="1">
                <a:latin typeface="Calibri Light"/>
              </a:rPr>
              <a:t>ação</a:t>
            </a:r>
            <a:r>
              <a:rPr lang="en-US" sz="3600" dirty="0">
                <a:latin typeface="Calibri Light"/>
              </a:rPr>
              <a:t>”</a:t>
            </a:r>
            <a:br>
              <a:rPr lang="en-US" sz="3600" dirty="0">
                <a:latin typeface="Calibri Light"/>
              </a:rPr>
            </a:br>
            <a:r>
              <a:rPr lang="en-US" dirty="0">
                <a:latin typeface="Calibri Light"/>
              </a:rPr>
              <a:t>– </a:t>
            </a:r>
            <a:r>
              <a:rPr lang="en-US" dirty="0" err="1">
                <a:latin typeface="Calibri Light"/>
              </a:rPr>
              <a:t>Lendas</a:t>
            </a:r>
            <a:r>
              <a:rPr lang="en-US" dirty="0">
                <a:latin typeface="Calibri Light"/>
              </a:rPr>
              <a:t> </a:t>
            </a:r>
            <a:r>
              <a:rPr lang="en-US" dirty="0" err="1">
                <a:latin typeface="Calibri Light"/>
              </a:rPr>
              <a:t>urbanas</a:t>
            </a:r>
            <a:r>
              <a:rPr lang="en-US" dirty="0">
                <a:latin typeface="Calibri Light"/>
              </a:rPr>
              <a:t> –</a:t>
            </a: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129</a:t>
            </a:fld>
            <a:endParaRPr lang="de-DE" altLang="de-DE">
              <a:solidFill>
                <a:srgbClr val="000000"/>
              </a:solidFill>
              <a:latin typeface="Calibri Light"/>
            </a:endParaRPr>
          </a:p>
        </p:txBody>
      </p:sp>
      <p:graphicFrame>
        <p:nvGraphicFramePr>
          <p:cNvPr id="9" name="Group 45"/>
          <p:cNvGraphicFramePr>
            <a:graphicFrameLocks noGrp="1"/>
          </p:cNvGraphicFramePr>
          <p:nvPr>
            <p:extLst>
              <p:ext uri="{D42A27DB-BD31-4B8C-83A1-F6EECF244321}">
                <p14:modId xmlns:p14="http://schemas.microsoft.com/office/powerpoint/2010/main" val="329226612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000000"/>
                          </a:solidFill>
                          <a:effectLst/>
                          <a:latin typeface="Calibri Light"/>
                        </a:rPr>
                        <a:t>Lenda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000000"/>
                          </a:solidFill>
                          <a:effectLst/>
                          <a:latin typeface="Calibri Light"/>
                        </a:rPr>
                        <a:t>Teoristas</a:t>
                      </a:r>
                      <a:r>
                        <a:rPr kumimoji="0" lang="de-DE" sz="2000" b="0" i="0" u="none" strike="noStrike" cap="none" normalizeH="0" baseline="0" dirty="0">
                          <a:ln>
                            <a:noFill/>
                          </a:ln>
                          <a:solidFill>
                            <a:srgbClr val="000000"/>
                          </a:solidFill>
                          <a:effectLst/>
                          <a:latin typeface="Calibri Light"/>
                        </a:rPr>
                        <a:t> da </a:t>
                      </a:r>
                      <a:r>
                        <a:rPr kumimoji="0" lang="de-DE" sz="2000" b="0" i="0" u="none" strike="noStrike" cap="none" normalizeH="0" baseline="0" dirty="0" err="1">
                          <a:ln>
                            <a:noFill/>
                          </a:ln>
                          <a:solidFill>
                            <a:srgbClr val="000000"/>
                          </a:solidFill>
                          <a:effectLst/>
                          <a:latin typeface="Calibri Light"/>
                        </a:rPr>
                        <a:t>conspiração</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a:t>
                      </a:r>
                      <a:r>
                        <a:rPr kumimoji="0" lang="de-DE" sz="2000" b="0" i="0" u="none" strike="noStrike" cap="none" normalizeH="0" baseline="0" dirty="0" err="1">
                          <a:ln>
                            <a:noFill/>
                          </a:ln>
                          <a:solidFill>
                            <a:srgbClr val="000000"/>
                          </a:solidFill>
                          <a:effectLst/>
                          <a:latin typeface="Calibri Light"/>
                        </a:rPr>
                        <a:t>Provas</a:t>
                      </a:r>
                      <a:r>
                        <a:rPr kumimoji="0" lang="de-DE" sz="2000" b="0" i="0" u="none" strike="noStrike" cap="none" normalizeH="0" baseline="0" dirty="0">
                          <a:ln>
                            <a:noFill/>
                          </a:ln>
                          <a:solidFill>
                            <a:srgbClr val="000000"/>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rPr>
                        <a:t>A </a:t>
                      </a:r>
                      <a:r>
                        <a:rPr kumimoji="0" lang="en-US" sz="1800" b="0" i="0" u="none" strike="noStrike" cap="none" normalizeH="0" baseline="0" dirty="0" err="1">
                          <a:ln>
                            <a:noFill/>
                          </a:ln>
                          <a:solidFill>
                            <a:srgbClr val="333333"/>
                          </a:solidFill>
                          <a:effectLst/>
                          <a:latin typeface="Calibri Light"/>
                        </a:rPr>
                        <a:t>aterragem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lua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em</a:t>
                      </a:r>
                      <a:r>
                        <a:rPr kumimoji="0" lang="en-US" sz="1800" b="0" i="0" u="none" strike="noStrike" cap="none" normalizeH="0" baseline="0" dirty="0">
                          <a:ln>
                            <a:noFill/>
                          </a:ln>
                          <a:solidFill>
                            <a:srgbClr val="333333"/>
                          </a:solidFill>
                          <a:effectLst/>
                          <a:latin typeface="Calibri Light"/>
                        </a:rPr>
                        <a:t> 1969 </a:t>
                      </a:r>
                      <a:r>
                        <a:rPr kumimoji="0" lang="en-US" sz="1800" b="0" i="0" u="none" strike="noStrike" cap="none" normalizeH="0" baseline="0" dirty="0" err="1">
                          <a:ln>
                            <a:noFill/>
                          </a:ln>
                          <a:solidFill>
                            <a:srgbClr val="333333"/>
                          </a:solidFill>
                          <a:effectLst/>
                          <a:latin typeface="Calibri Light"/>
                        </a:rPr>
                        <a:t>nunca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aconteceu</a:t>
                      </a:r>
                      <a:r>
                        <a:rPr kumimoji="0" lang="en-US" sz="1800" b="0" i="0" u="none" strike="noStrike" cap="none" normalizeH="0" baseline="0" dirty="0">
                          <a:ln>
                            <a:noFill/>
                          </a:ln>
                          <a:solidFill>
                            <a:srgbClr val="333333"/>
                          </a:solidFill>
                          <a:effectLst/>
                          <a:latin typeface="Calibri Light"/>
                        </a:rPr>
                        <a:t> e </a:t>
                      </a:r>
                      <a:r>
                        <a:rPr kumimoji="0" lang="en-US" sz="1800" b="0" i="0" u="none" strike="noStrike" cap="none" normalizeH="0" baseline="0" dirty="0" err="1">
                          <a:ln>
                            <a:noFill/>
                          </a:ln>
                          <a:solidFill>
                            <a:srgbClr val="333333"/>
                          </a:solidFill>
                          <a:effectLst/>
                          <a:latin typeface="Calibri Light"/>
                        </a:rPr>
                        <a:t>foi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falsificada</a:t>
                      </a:r>
                      <a:r>
                        <a:rPr kumimoji="0" lang="en-US" sz="18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dirty="0" err="1">
                          <a:solidFill>
                            <a:srgbClr val="333333"/>
                          </a:solidFill>
                          <a:latin typeface="Calibri Light"/>
                        </a:rPr>
                        <a:t>Argumentos</a:t>
                      </a:r>
                      <a:r>
                        <a:rPr lang="en-US" sz="2000" dirty="0">
                          <a:solidFill>
                            <a:srgbClr val="333333"/>
                          </a:solidFill>
                          <a:latin typeface="Calibri Light"/>
                        </a:rPr>
                        <a:t> a favor?</a:t>
                      </a:r>
                    </a:p>
                    <a:p>
                      <a:pPr marL="533400" marR="0" lvl="0" indent="-533400" algn="l" defTabSz="914400" rtl="0" eaLnBrk="1" fontAlgn="base" latinLnBrk="0" hangingPunct="1">
                        <a:lnSpc>
                          <a:spcPct val="100000"/>
                        </a:lnSpc>
                        <a:spcBef>
                          <a:spcPts val="12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8" name="Picture 17" descr="http://upload.wikimedia.org/wikipedia/commons/thumb/2/2b/NASA_AS-11-40-5875.jpg/595px-NASA_AS-11-40-5875.jpg"/>
          <p:cNvPicPr>
            <a:picLocks noChangeAspect="1" noChangeArrowheads="1"/>
          </p:cNvPicPr>
          <p:nvPr/>
        </p:nvPicPr>
        <p:blipFill>
          <a:blip r:embed="rId3" r:link="rId4" cstate="print">
            <a:extLst>
              <a:ext uri="{28A0092B-C50C-407E-A947-70E740481C1C}">
                <a14:useLocalDpi xmlns:a14="http://schemas.microsoft.com/office/drawing/2010/main" val="0"/>
              </a:ext>
            </a:extLst>
          </a:blip>
          <a:srcRect/>
          <a:stretch>
            <a:fillRect/>
          </a:stretch>
        </p:blipFill>
        <p:spPr bwMode="auto">
          <a:xfrm>
            <a:off x="8617867" y="2780929"/>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059537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latin typeface="Calibri Light"/>
              </a:rPr>
              <a:t>Conclusões</a:t>
            </a:r>
            <a:r>
              <a:rPr lang="en-US" sz="3600" dirty="0">
                <a:latin typeface="Calibri Light"/>
              </a:rPr>
              <a:t> </a:t>
            </a:r>
            <a:r>
              <a:rPr lang="en-US" sz="3600" dirty="0" err="1">
                <a:latin typeface="Calibri Light"/>
              </a:rPr>
              <a:t>precipitadas“em</a:t>
            </a:r>
            <a:r>
              <a:rPr lang="en-US" sz="3600" dirty="0">
                <a:latin typeface="Calibri Light"/>
              </a:rPr>
              <a:t> </a:t>
            </a:r>
            <a:r>
              <a:rPr lang="en-US" sz="3600" dirty="0" err="1">
                <a:latin typeface="Calibri Light"/>
              </a:rPr>
              <a:t>ação</a:t>
            </a:r>
            <a:r>
              <a:rPr lang="en-US" sz="3600" dirty="0">
                <a:latin typeface="Calibri Light"/>
              </a:rPr>
              <a:t>”</a:t>
            </a:r>
            <a:br>
              <a:rPr lang="en-US" sz="3600" dirty="0">
                <a:latin typeface="Calibri Light"/>
              </a:rPr>
            </a:br>
            <a:r>
              <a:rPr lang="en-US" dirty="0">
                <a:latin typeface="Calibri Light"/>
              </a:rPr>
              <a:t>– </a:t>
            </a:r>
            <a:r>
              <a:rPr lang="en-US" dirty="0" err="1">
                <a:latin typeface="Calibri Light"/>
              </a:rPr>
              <a:t>Lendas</a:t>
            </a:r>
            <a:r>
              <a:rPr lang="en-US" dirty="0">
                <a:latin typeface="Calibri Light"/>
              </a:rPr>
              <a:t> </a:t>
            </a:r>
            <a:r>
              <a:rPr lang="en-US" dirty="0" err="1">
                <a:latin typeface="Calibri Light"/>
              </a:rPr>
              <a:t>urbanas</a:t>
            </a:r>
            <a:r>
              <a:rPr lang="en-US" dirty="0">
                <a:latin typeface="Calibri Light"/>
              </a:rPr>
              <a:t> –</a:t>
            </a: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130</a:t>
            </a:fld>
            <a:endParaRPr lang="de-DE" altLang="de-DE">
              <a:solidFill>
                <a:srgbClr val="000000"/>
              </a:solidFill>
              <a:latin typeface="Calibri Light"/>
            </a:endParaRPr>
          </a:p>
        </p:txBody>
      </p:sp>
      <p:graphicFrame>
        <p:nvGraphicFramePr>
          <p:cNvPr id="9" name="Group 45"/>
          <p:cNvGraphicFramePr>
            <a:graphicFrameLocks noGrp="1"/>
          </p:cNvGraphicFramePr>
          <p:nvPr>
            <p:extLst>
              <p:ext uri="{D42A27DB-BD31-4B8C-83A1-F6EECF244321}">
                <p14:modId xmlns:p14="http://schemas.microsoft.com/office/powerpoint/2010/main" val="232343640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000000"/>
                          </a:solidFill>
                          <a:effectLst/>
                          <a:latin typeface="Calibri Light"/>
                        </a:rPr>
                        <a:t>Lenda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000000"/>
                          </a:solidFill>
                          <a:effectLst/>
                          <a:latin typeface="Calibri Light"/>
                        </a:rPr>
                        <a:t>Teoristas</a:t>
                      </a:r>
                      <a:r>
                        <a:rPr kumimoji="0" lang="de-DE" sz="2000" b="0" i="0" u="none" strike="noStrike" cap="none" normalizeH="0" baseline="0" dirty="0">
                          <a:ln>
                            <a:noFill/>
                          </a:ln>
                          <a:solidFill>
                            <a:srgbClr val="000000"/>
                          </a:solidFill>
                          <a:effectLst/>
                          <a:latin typeface="Calibri Light"/>
                        </a:rPr>
                        <a:t> da </a:t>
                      </a:r>
                      <a:r>
                        <a:rPr kumimoji="0" lang="de-DE" sz="2000" b="0" i="0" u="none" strike="noStrike" cap="none" normalizeH="0" baseline="0" dirty="0" err="1">
                          <a:ln>
                            <a:noFill/>
                          </a:ln>
                          <a:solidFill>
                            <a:srgbClr val="000000"/>
                          </a:solidFill>
                          <a:effectLst/>
                          <a:latin typeface="Calibri Light"/>
                        </a:rPr>
                        <a:t>conspiração</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a:t>
                      </a:r>
                      <a:r>
                        <a:rPr kumimoji="0" lang="de-DE" sz="2000" b="0" i="0" u="none" strike="noStrike" cap="none" normalizeH="0" baseline="0" dirty="0" err="1">
                          <a:ln>
                            <a:noFill/>
                          </a:ln>
                          <a:solidFill>
                            <a:srgbClr val="000000"/>
                          </a:solidFill>
                          <a:effectLst/>
                          <a:latin typeface="Calibri Light"/>
                        </a:rPr>
                        <a:t>Provas</a:t>
                      </a:r>
                      <a:r>
                        <a:rPr kumimoji="0" lang="de-DE" sz="2000" b="0" i="0" u="none" strike="noStrike" cap="none" normalizeH="0" baseline="0" dirty="0">
                          <a:ln>
                            <a:noFill/>
                          </a:ln>
                          <a:solidFill>
                            <a:srgbClr val="000000"/>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rPr>
                        <a:t>A </a:t>
                      </a:r>
                      <a:r>
                        <a:rPr kumimoji="0" lang="en-US" sz="1800" b="0" i="0" u="none" strike="noStrike" cap="none" normalizeH="0" baseline="0" dirty="0" err="1">
                          <a:ln>
                            <a:noFill/>
                          </a:ln>
                          <a:solidFill>
                            <a:srgbClr val="333333"/>
                          </a:solidFill>
                          <a:effectLst/>
                          <a:latin typeface="Calibri Light"/>
                        </a:rPr>
                        <a:t>aterragem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na</a:t>
                      </a:r>
                      <a:r>
                        <a:rPr kumimoji="0" lang="en-US" sz="1800" b="0" i="0" u="none" strike="noStrike" cap="none" normalizeH="0" baseline="0" dirty="0">
                          <a:ln>
                            <a:noFill/>
                          </a:ln>
                          <a:solidFill>
                            <a:srgbClr val="333333"/>
                          </a:solidFill>
                          <a:effectLst/>
                          <a:latin typeface="Calibri Light"/>
                        </a:rPr>
                        <a:t> Lua </a:t>
                      </a:r>
                      <a:r>
                        <a:rPr kumimoji="0" lang="en-US" sz="1800" b="0" i="0" u="none" strike="noStrike" cap="none" normalizeH="0" baseline="0" dirty="0" err="1">
                          <a:ln>
                            <a:noFill/>
                          </a:ln>
                          <a:solidFill>
                            <a:srgbClr val="333333"/>
                          </a:solidFill>
                          <a:effectLst/>
                          <a:latin typeface="Calibri Light"/>
                        </a:rPr>
                        <a:t>em</a:t>
                      </a:r>
                      <a:r>
                        <a:rPr kumimoji="0" lang="en-US" sz="1800" b="0" i="0" u="none" strike="noStrike" cap="none" normalizeH="0" baseline="0" dirty="0">
                          <a:ln>
                            <a:noFill/>
                          </a:ln>
                          <a:solidFill>
                            <a:srgbClr val="333333"/>
                          </a:solidFill>
                          <a:effectLst/>
                          <a:latin typeface="Calibri Light"/>
                        </a:rPr>
                        <a:t> 1969 </a:t>
                      </a:r>
                      <a:r>
                        <a:rPr kumimoji="0" lang="en-US" sz="1800" b="0" i="0" u="none" strike="noStrike" cap="none" normalizeH="0" baseline="0" dirty="0" err="1">
                          <a:ln>
                            <a:noFill/>
                          </a:ln>
                          <a:solidFill>
                            <a:srgbClr val="333333"/>
                          </a:solidFill>
                          <a:effectLst/>
                          <a:latin typeface="Calibri Light"/>
                        </a:rPr>
                        <a:t>nunca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aconteceu</a:t>
                      </a:r>
                      <a:r>
                        <a:rPr kumimoji="0" lang="en-US" sz="1800" b="0" i="0" u="none" strike="noStrike" cap="none" normalizeH="0" baseline="0" dirty="0">
                          <a:ln>
                            <a:noFill/>
                          </a:ln>
                          <a:solidFill>
                            <a:srgbClr val="333333"/>
                          </a:solidFill>
                          <a:effectLst/>
                          <a:latin typeface="Calibri Light"/>
                        </a:rPr>
                        <a:t> e </a:t>
                      </a:r>
                      <a:r>
                        <a:rPr kumimoji="0" lang="en-US" sz="1800" b="0" i="0" u="none" strike="noStrike" cap="none" normalizeH="0" baseline="0" dirty="0" err="1">
                          <a:ln>
                            <a:noFill/>
                          </a:ln>
                          <a:solidFill>
                            <a:srgbClr val="333333"/>
                          </a:solidFill>
                          <a:effectLst/>
                          <a:latin typeface="Calibri Light"/>
                        </a:rPr>
                        <a:t>foi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falsificada</a:t>
                      </a:r>
                      <a:r>
                        <a:rPr kumimoji="0" lang="en-US" sz="18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dirty="0" err="1">
                          <a:solidFill>
                            <a:srgbClr val="333333"/>
                          </a:solidFill>
                          <a:latin typeface="Calibri Light"/>
                        </a:rPr>
                        <a:t>Supostos</a:t>
                      </a:r>
                      <a:r>
                        <a:rPr lang="en-US" sz="2000" dirty="0">
                          <a:solidFill>
                            <a:srgbClr val="333333"/>
                          </a:solidFill>
                          <a:latin typeface="Calibri Light"/>
                        </a:rPr>
                        <a:t> </a:t>
                      </a:r>
                      <a:r>
                        <a:rPr lang="en-US" sz="2000" dirty="0" err="1">
                          <a:solidFill>
                            <a:srgbClr val="333333"/>
                          </a:solidFill>
                          <a:latin typeface="Calibri Light"/>
                        </a:rPr>
                        <a:t>motivos</a:t>
                      </a:r>
                      <a:r>
                        <a:rPr lang="en-US" sz="2000" dirty="0">
                          <a:solidFill>
                            <a:srgbClr val="333333"/>
                          </a:solidFill>
                          <a:latin typeface="Calibri Light"/>
                        </a:rPr>
                        <a:t> dos EUA:</a:t>
                      </a:r>
                    </a:p>
                    <a:p>
                      <a:pPr marL="457200" indent="-457200">
                        <a:lnSpc>
                          <a:spcPct val="100000"/>
                        </a:lnSpc>
                        <a:spcBef>
                          <a:spcPts val="1200"/>
                        </a:spcBef>
                        <a:buFont typeface="+mj-lt"/>
                        <a:buAutoNum type="arabicPeriod"/>
                      </a:pPr>
                      <a:r>
                        <a:rPr lang="en-US" sz="2000" dirty="0">
                          <a:solidFill>
                            <a:srgbClr val="333333"/>
                          </a:solidFill>
                          <a:latin typeface="Calibri Light"/>
                        </a:rPr>
                        <a:t>“Vitória </a:t>
                      </a:r>
                      <a:r>
                        <a:rPr lang="en-US" sz="2000" dirty="0" err="1">
                          <a:solidFill>
                            <a:srgbClr val="333333"/>
                          </a:solidFill>
                          <a:latin typeface="Calibri Light"/>
                        </a:rPr>
                        <a:t>tecnológica</a:t>
                      </a:r>
                      <a:r>
                        <a:rPr lang="en-US" sz="2000" dirty="0">
                          <a:solidFill>
                            <a:srgbClr val="333333"/>
                          </a:solidFill>
                          <a:latin typeface="Calibri Light"/>
                        </a:rPr>
                        <a:t>” </a:t>
                      </a:r>
                      <a:r>
                        <a:rPr lang="en-US" sz="2000" dirty="0" err="1">
                          <a:solidFill>
                            <a:srgbClr val="333333"/>
                          </a:solidFill>
                          <a:latin typeface="Calibri Light"/>
                        </a:rPr>
                        <a:t>na</a:t>
                      </a:r>
                      <a:r>
                        <a:rPr lang="en-US" sz="2000" dirty="0">
                          <a:solidFill>
                            <a:srgbClr val="333333"/>
                          </a:solidFill>
                          <a:latin typeface="Calibri Light"/>
                        </a:rPr>
                        <a:t> </a:t>
                      </a:r>
                      <a:r>
                        <a:rPr lang="en-US" sz="2000" dirty="0" err="1">
                          <a:solidFill>
                            <a:srgbClr val="333333"/>
                          </a:solidFill>
                          <a:latin typeface="Calibri Light"/>
                        </a:rPr>
                        <a:t>competição</a:t>
                      </a:r>
                      <a:r>
                        <a:rPr lang="en-US" sz="2000" dirty="0">
                          <a:solidFill>
                            <a:srgbClr val="333333"/>
                          </a:solidFill>
                          <a:latin typeface="Calibri Light"/>
                        </a:rPr>
                        <a:t> das </a:t>
                      </a:r>
                      <a:r>
                        <a:rPr lang="en-US" sz="2000" dirty="0" err="1">
                          <a:solidFill>
                            <a:srgbClr val="333333"/>
                          </a:solidFill>
                          <a:latin typeface="Calibri Light"/>
                        </a:rPr>
                        <a:t>viagens</a:t>
                      </a:r>
                      <a:r>
                        <a:rPr lang="en-US" sz="2000" dirty="0">
                          <a:solidFill>
                            <a:srgbClr val="333333"/>
                          </a:solidFill>
                          <a:latin typeface="Calibri Light"/>
                        </a:rPr>
                        <a:t> </a:t>
                      </a:r>
                      <a:r>
                        <a:rPr lang="en-US" sz="2000" dirty="0" err="1">
                          <a:solidFill>
                            <a:srgbClr val="333333"/>
                          </a:solidFill>
                          <a:latin typeface="Calibri Light"/>
                        </a:rPr>
                        <a:t>ao</a:t>
                      </a:r>
                      <a:r>
                        <a:rPr lang="en-US" sz="2000" dirty="0">
                          <a:solidFill>
                            <a:srgbClr val="333333"/>
                          </a:solidFill>
                          <a:latin typeface="Calibri Light"/>
                        </a:rPr>
                        <a:t> </a:t>
                      </a:r>
                      <a:r>
                        <a:rPr lang="en-US" sz="2000" dirty="0" err="1">
                          <a:solidFill>
                            <a:srgbClr val="333333"/>
                          </a:solidFill>
                          <a:latin typeface="Calibri Light"/>
                        </a:rPr>
                        <a:t>espaço</a:t>
                      </a:r>
                      <a:r>
                        <a:rPr lang="en-US" sz="2000" dirty="0">
                          <a:solidFill>
                            <a:srgbClr val="333333"/>
                          </a:solidFill>
                          <a:latin typeface="Calibri Light"/>
                        </a:rPr>
                        <a:t> com a </a:t>
                      </a:r>
                      <a:r>
                        <a:rPr lang="en-US" sz="2000" dirty="0" err="1">
                          <a:solidFill>
                            <a:srgbClr val="333333"/>
                          </a:solidFill>
                          <a:latin typeface="Calibri Light"/>
                        </a:rPr>
                        <a:t>União</a:t>
                      </a:r>
                      <a:r>
                        <a:rPr lang="en-US" sz="2000" dirty="0">
                          <a:solidFill>
                            <a:srgbClr val="333333"/>
                          </a:solidFill>
                          <a:latin typeface="Calibri Light"/>
                        </a:rPr>
                        <a:t> </a:t>
                      </a:r>
                      <a:r>
                        <a:rPr lang="en-US" sz="2000" dirty="0" err="1">
                          <a:solidFill>
                            <a:srgbClr val="333333"/>
                          </a:solidFill>
                          <a:latin typeface="Calibri Light"/>
                        </a:rPr>
                        <a:t>Soviética</a:t>
                      </a:r>
                      <a:r>
                        <a:rPr lang="en-US" sz="2000" dirty="0">
                          <a:solidFill>
                            <a:srgbClr val="333333"/>
                          </a:solidFill>
                          <a:latin typeface="Calibri Light"/>
                        </a:rPr>
                        <a:t>, que </a:t>
                      </a:r>
                      <a:r>
                        <a:rPr lang="en-US" sz="2000" dirty="0" err="1">
                          <a:solidFill>
                            <a:srgbClr val="333333"/>
                          </a:solidFill>
                          <a:latin typeface="Calibri Light"/>
                        </a:rPr>
                        <a:t>tinha</a:t>
                      </a:r>
                      <a:r>
                        <a:rPr lang="en-US" sz="2000" dirty="0">
                          <a:solidFill>
                            <a:srgbClr val="333333"/>
                          </a:solidFill>
                          <a:latin typeface="Calibri Light"/>
                        </a:rPr>
                        <a:t> </a:t>
                      </a:r>
                      <a:r>
                        <a:rPr lang="en-US" sz="2000" dirty="0" err="1">
                          <a:solidFill>
                            <a:srgbClr val="333333"/>
                          </a:solidFill>
                          <a:latin typeface="Calibri Light"/>
                        </a:rPr>
                        <a:t>lançado</a:t>
                      </a:r>
                      <a:r>
                        <a:rPr lang="en-US" sz="2000" dirty="0">
                          <a:solidFill>
                            <a:srgbClr val="333333"/>
                          </a:solidFill>
                          <a:latin typeface="Calibri Light"/>
                        </a:rPr>
                        <a:t> um </a:t>
                      </a:r>
                      <a:r>
                        <a:rPr lang="en-US" sz="2000" dirty="0" err="1">
                          <a:solidFill>
                            <a:srgbClr val="333333"/>
                          </a:solidFill>
                          <a:latin typeface="Calibri Light"/>
                        </a:rPr>
                        <a:t>satélite</a:t>
                      </a:r>
                      <a:r>
                        <a:rPr lang="en-US" sz="2000" dirty="0">
                          <a:solidFill>
                            <a:srgbClr val="333333"/>
                          </a:solidFill>
                          <a:latin typeface="Calibri Light"/>
                        </a:rPr>
                        <a:t> com </a:t>
                      </a:r>
                      <a:r>
                        <a:rPr lang="en-US" sz="2000" dirty="0" err="1">
                          <a:solidFill>
                            <a:srgbClr val="333333"/>
                          </a:solidFill>
                          <a:latin typeface="Calibri Light"/>
                        </a:rPr>
                        <a:t>sucesso</a:t>
                      </a:r>
                      <a:r>
                        <a:rPr lang="en-US" sz="2000" dirty="0">
                          <a:solidFill>
                            <a:srgbClr val="333333"/>
                          </a:solidFill>
                          <a:latin typeface="Calibri Light"/>
                        </a:rPr>
                        <a:t> </a:t>
                      </a:r>
                      <a:r>
                        <a:rPr lang="en-US" sz="2000" dirty="0" err="1">
                          <a:solidFill>
                            <a:srgbClr val="333333"/>
                          </a:solidFill>
                          <a:latin typeface="Calibri Light"/>
                        </a:rPr>
                        <a:t>previamente</a:t>
                      </a:r>
                      <a:r>
                        <a:rPr lang="en-US" sz="2000" dirty="0">
                          <a:solidFill>
                            <a:srgbClr val="333333"/>
                          </a:solidFill>
                          <a:latin typeface="Calibri Light"/>
                        </a:rPr>
                        <a:t>.</a:t>
                      </a:r>
                    </a:p>
                    <a:p>
                      <a:pPr marL="457200" indent="-457200">
                        <a:lnSpc>
                          <a:spcPct val="100000"/>
                        </a:lnSpc>
                        <a:spcBef>
                          <a:spcPts val="1200"/>
                        </a:spcBef>
                        <a:buFont typeface="+mj-lt"/>
                        <a:buAutoNum type="arabicPeriod"/>
                      </a:pPr>
                      <a:r>
                        <a:rPr lang="en-US" sz="2000" dirty="0" err="1">
                          <a:solidFill>
                            <a:srgbClr val="333333"/>
                          </a:solidFill>
                          <a:latin typeface="Calibri Light"/>
                        </a:rPr>
                        <a:t>Distração</a:t>
                      </a:r>
                      <a:r>
                        <a:rPr lang="en-US" sz="2000" dirty="0">
                          <a:solidFill>
                            <a:srgbClr val="333333"/>
                          </a:solidFill>
                          <a:latin typeface="Calibri Light"/>
                        </a:rPr>
                        <a:t> da </a:t>
                      </a:r>
                      <a:r>
                        <a:rPr lang="en-US" sz="2000" dirty="0" err="1">
                          <a:solidFill>
                            <a:srgbClr val="333333"/>
                          </a:solidFill>
                          <a:latin typeface="Calibri Light"/>
                        </a:rPr>
                        <a:t>guerra</a:t>
                      </a:r>
                      <a:r>
                        <a:rPr lang="en-US" sz="2000" dirty="0">
                          <a:solidFill>
                            <a:srgbClr val="333333"/>
                          </a:solidFill>
                          <a:latin typeface="Calibri Light"/>
                        </a:rPr>
                        <a:t> no </a:t>
                      </a:r>
                      <a:r>
                        <a:rPr lang="en-US" sz="2000" dirty="0" err="1">
                          <a:solidFill>
                            <a:srgbClr val="333333"/>
                          </a:solidFill>
                          <a:latin typeface="Calibri Light"/>
                        </a:rPr>
                        <a:t>Vietname</a:t>
                      </a:r>
                      <a:r>
                        <a:rPr lang="en-US" sz="2000" dirty="0">
                          <a:solidFill>
                            <a:srgbClr val="333333"/>
                          </a:solidFill>
                          <a:latin typeface="Calibri Light"/>
                        </a:rPr>
                        <a:t>.</a:t>
                      </a:r>
                    </a:p>
                    <a:p>
                      <a:pPr marL="457200" indent="-457200">
                        <a:lnSpc>
                          <a:spcPct val="100000"/>
                        </a:lnSpc>
                        <a:spcBef>
                          <a:spcPts val="1200"/>
                        </a:spcBef>
                        <a:buFont typeface="+mj-lt"/>
                        <a:buAutoNum type="arabicPeriod"/>
                      </a:pPr>
                      <a:r>
                        <a:rPr lang="en-US" sz="2000" dirty="0">
                          <a:solidFill>
                            <a:srgbClr val="333333"/>
                          </a:solidFill>
                          <a:latin typeface="Calibri Light"/>
                        </a:rPr>
                        <a:t>A </a:t>
                      </a:r>
                      <a:r>
                        <a:rPr lang="en-US" sz="2000" dirty="0" err="1">
                          <a:solidFill>
                            <a:srgbClr val="333333"/>
                          </a:solidFill>
                          <a:latin typeface="Calibri Light"/>
                        </a:rPr>
                        <a:t>própria</a:t>
                      </a:r>
                      <a:r>
                        <a:rPr lang="en-US" sz="2000" dirty="0">
                          <a:solidFill>
                            <a:srgbClr val="333333"/>
                          </a:solidFill>
                          <a:latin typeface="Calibri Light"/>
                        </a:rPr>
                        <a:t> NASA </a:t>
                      </a:r>
                      <a:r>
                        <a:rPr lang="en-US" sz="2000" dirty="0" err="1">
                          <a:solidFill>
                            <a:srgbClr val="333333"/>
                          </a:solidFill>
                          <a:latin typeface="Calibri Light"/>
                        </a:rPr>
                        <a:t>falsificou</a:t>
                      </a:r>
                      <a:r>
                        <a:rPr lang="en-US" sz="2000" dirty="0">
                          <a:solidFill>
                            <a:srgbClr val="333333"/>
                          </a:solidFill>
                          <a:latin typeface="Calibri Light"/>
                        </a:rPr>
                        <a:t> a </a:t>
                      </a:r>
                      <a:r>
                        <a:rPr lang="en-US" sz="2000" dirty="0" err="1">
                          <a:solidFill>
                            <a:srgbClr val="333333"/>
                          </a:solidFill>
                          <a:latin typeface="Calibri Light"/>
                        </a:rPr>
                        <a:t>aterragem</a:t>
                      </a:r>
                      <a:r>
                        <a:rPr lang="en-US" sz="2000" dirty="0">
                          <a:solidFill>
                            <a:srgbClr val="333333"/>
                          </a:solidFill>
                          <a:latin typeface="Calibri Light"/>
                        </a:rPr>
                        <a:t> </a:t>
                      </a:r>
                      <a:r>
                        <a:rPr lang="en-US" sz="2000" dirty="0" err="1">
                          <a:solidFill>
                            <a:srgbClr val="333333"/>
                          </a:solidFill>
                          <a:latin typeface="Calibri Light"/>
                        </a:rPr>
                        <a:t>na</a:t>
                      </a:r>
                      <a:r>
                        <a:rPr lang="en-US" sz="2000" dirty="0">
                          <a:solidFill>
                            <a:srgbClr val="333333"/>
                          </a:solidFill>
                          <a:latin typeface="Calibri Light"/>
                        </a:rPr>
                        <a:t> </a:t>
                      </a:r>
                      <a:r>
                        <a:rPr lang="en-US" sz="2000" dirty="0" err="1">
                          <a:solidFill>
                            <a:srgbClr val="333333"/>
                          </a:solidFill>
                          <a:latin typeface="Calibri Light"/>
                        </a:rPr>
                        <a:t>lua</a:t>
                      </a:r>
                      <a:r>
                        <a:rPr lang="en-US" sz="2000" dirty="0">
                          <a:solidFill>
                            <a:srgbClr val="333333"/>
                          </a:solidFill>
                          <a:latin typeface="Calibri Light"/>
                        </a:rPr>
                        <a:t> </a:t>
                      </a:r>
                      <a:r>
                        <a:rPr lang="en-US" sz="2000" dirty="0" err="1">
                          <a:solidFill>
                            <a:srgbClr val="333333"/>
                          </a:solidFill>
                          <a:latin typeface="Calibri Light"/>
                        </a:rPr>
                        <a:t>por</a:t>
                      </a:r>
                      <a:r>
                        <a:rPr lang="en-US" sz="2000" dirty="0">
                          <a:solidFill>
                            <a:srgbClr val="333333"/>
                          </a:solidFill>
                          <a:latin typeface="Calibri Light"/>
                        </a:rPr>
                        <a:t> </a:t>
                      </a:r>
                      <a:r>
                        <a:rPr lang="en-US" sz="2000" dirty="0" err="1">
                          <a:solidFill>
                            <a:srgbClr val="333333"/>
                          </a:solidFill>
                          <a:latin typeface="Calibri Light"/>
                        </a:rPr>
                        <a:t>ter</a:t>
                      </a:r>
                      <a:r>
                        <a:rPr lang="en-US" sz="2000" dirty="0">
                          <a:solidFill>
                            <a:srgbClr val="333333"/>
                          </a:solidFill>
                          <a:latin typeface="Calibri Light"/>
                        </a:rPr>
                        <a:t> </a:t>
                      </a:r>
                      <a:r>
                        <a:rPr lang="en-US" sz="2000" dirty="0" err="1">
                          <a:solidFill>
                            <a:srgbClr val="333333"/>
                          </a:solidFill>
                          <a:latin typeface="Calibri Light"/>
                        </a:rPr>
                        <a:t>medo</a:t>
                      </a:r>
                      <a:r>
                        <a:rPr lang="en-US" sz="2000" dirty="0">
                          <a:solidFill>
                            <a:srgbClr val="333333"/>
                          </a:solidFill>
                          <a:latin typeface="Calibri Light"/>
                        </a:rPr>
                        <a:t> de </a:t>
                      </a:r>
                      <a:r>
                        <a:rPr lang="en-US" sz="2000" dirty="0" err="1">
                          <a:solidFill>
                            <a:srgbClr val="333333"/>
                          </a:solidFill>
                          <a:latin typeface="Calibri Light"/>
                        </a:rPr>
                        <a:t>cortes</a:t>
                      </a:r>
                      <a:r>
                        <a:rPr lang="en-US" sz="2000" dirty="0">
                          <a:solidFill>
                            <a:srgbClr val="333333"/>
                          </a:solidFill>
                          <a:latin typeface="Calibri Light"/>
                        </a:rPr>
                        <a:t> do </a:t>
                      </a:r>
                      <a:r>
                        <a:rPr lang="en-US" sz="2000" dirty="0" err="1">
                          <a:solidFill>
                            <a:srgbClr val="333333"/>
                          </a:solidFill>
                          <a:latin typeface="Calibri Light"/>
                        </a:rPr>
                        <a:t>governo</a:t>
                      </a:r>
                      <a:r>
                        <a:rPr lang="en-US" sz="2000" dirty="0">
                          <a:solidFill>
                            <a:srgbClr val="333333"/>
                          </a:solidFill>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8" name="Picture 17" descr="http://upload.wikimedia.org/wikipedia/commons/thumb/2/2b/NASA_AS-11-40-5875.jpg/595px-NASA_AS-11-40-5875.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8617867" y="2780929"/>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064103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latin typeface="Calibri Light"/>
              </a:rPr>
              <a:t>Conclusões</a:t>
            </a:r>
            <a:r>
              <a:rPr lang="en-US" sz="3600" dirty="0">
                <a:latin typeface="Calibri Light"/>
              </a:rPr>
              <a:t> </a:t>
            </a:r>
            <a:r>
              <a:rPr lang="en-US" sz="3600" dirty="0" err="1">
                <a:latin typeface="Calibri Light"/>
              </a:rPr>
              <a:t>precipitadas“em</a:t>
            </a:r>
            <a:r>
              <a:rPr lang="en-US" sz="3600" dirty="0">
                <a:latin typeface="Calibri Light"/>
              </a:rPr>
              <a:t> </a:t>
            </a:r>
            <a:r>
              <a:rPr lang="en-US" sz="3600" dirty="0" err="1">
                <a:latin typeface="Calibri Light"/>
              </a:rPr>
              <a:t>ação</a:t>
            </a:r>
            <a:r>
              <a:rPr lang="en-US" sz="3600" dirty="0">
                <a:latin typeface="Calibri Light"/>
              </a:rPr>
              <a:t>”</a:t>
            </a:r>
            <a:br>
              <a:rPr lang="en-US" sz="3600" dirty="0">
                <a:latin typeface="Calibri Light"/>
              </a:rPr>
            </a:br>
            <a:r>
              <a:rPr lang="en-US" dirty="0">
                <a:latin typeface="Calibri Light"/>
              </a:rPr>
              <a:t>– </a:t>
            </a:r>
            <a:r>
              <a:rPr lang="en-US" dirty="0" err="1">
                <a:latin typeface="Calibri Light"/>
              </a:rPr>
              <a:t>Lendas</a:t>
            </a:r>
            <a:r>
              <a:rPr lang="en-US" dirty="0">
                <a:latin typeface="Calibri Light"/>
              </a:rPr>
              <a:t> </a:t>
            </a:r>
            <a:r>
              <a:rPr lang="en-US" dirty="0" err="1">
                <a:latin typeface="Calibri Light"/>
              </a:rPr>
              <a:t>urbanas</a:t>
            </a:r>
            <a:r>
              <a:rPr lang="en-US" dirty="0">
                <a:latin typeface="Calibri Light"/>
              </a:rPr>
              <a:t> –</a:t>
            </a: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131</a:t>
            </a:fld>
            <a:endParaRPr lang="de-DE" altLang="de-DE">
              <a:solidFill>
                <a:srgbClr val="000000"/>
              </a:solidFill>
              <a:latin typeface="Calibri Light"/>
            </a:endParaRPr>
          </a:p>
        </p:txBody>
      </p:sp>
      <p:graphicFrame>
        <p:nvGraphicFramePr>
          <p:cNvPr id="10" name="Group 42"/>
          <p:cNvGraphicFramePr>
            <a:graphicFrameLocks noGrp="1"/>
          </p:cNvGraphicFramePr>
          <p:nvPr>
            <p:extLst>
              <p:ext uri="{D42A27DB-BD31-4B8C-83A1-F6EECF244321}">
                <p14:modId xmlns:p14="http://schemas.microsoft.com/office/powerpoint/2010/main" val="111856814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000000"/>
                          </a:solidFill>
                          <a:effectLst/>
                          <a:latin typeface="Calibri Light"/>
                        </a:rPr>
                        <a:t>Lenda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000000"/>
                          </a:solidFill>
                          <a:effectLst/>
                          <a:latin typeface="Calibri Light"/>
                        </a:rPr>
                        <a:t>Teoristas</a:t>
                      </a:r>
                      <a:r>
                        <a:rPr kumimoji="0" lang="de-DE" sz="2000" b="0" i="0" u="none" strike="noStrike" cap="none" normalizeH="0" baseline="0" dirty="0">
                          <a:ln>
                            <a:noFill/>
                          </a:ln>
                          <a:solidFill>
                            <a:srgbClr val="000000"/>
                          </a:solidFill>
                          <a:effectLst/>
                          <a:latin typeface="Calibri Light"/>
                        </a:rPr>
                        <a:t> da </a:t>
                      </a:r>
                      <a:r>
                        <a:rPr kumimoji="0" lang="de-DE" sz="2000" b="0" i="0" u="none" strike="noStrike" cap="none" normalizeH="0" baseline="0" dirty="0" err="1">
                          <a:ln>
                            <a:noFill/>
                          </a:ln>
                          <a:solidFill>
                            <a:srgbClr val="000000"/>
                          </a:solidFill>
                          <a:effectLst/>
                          <a:latin typeface="Calibri Light"/>
                        </a:rPr>
                        <a:t>conspiração</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a:t>
                      </a:r>
                      <a:r>
                        <a:rPr kumimoji="0" lang="de-DE" sz="2000" b="0" i="0" u="none" strike="noStrike" cap="none" normalizeH="0" baseline="0" dirty="0" err="1">
                          <a:ln>
                            <a:noFill/>
                          </a:ln>
                          <a:solidFill>
                            <a:srgbClr val="000000"/>
                          </a:solidFill>
                          <a:effectLst/>
                          <a:latin typeface="Calibri Light"/>
                        </a:rPr>
                        <a:t>Provas</a:t>
                      </a:r>
                      <a:r>
                        <a:rPr kumimoji="0" lang="de-DE" sz="2000" b="0" i="0" u="none" strike="noStrike" cap="none" normalizeH="0" baseline="0" dirty="0">
                          <a:ln>
                            <a:noFill/>
                          </a:ln>
                          <a:solidFill>
                            <a:srgbClr val="000000"/>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rPr>
                        <a:t>A </a:t>
                      </a:r>
                      <a:r>
                        <a:rPr kumimoji="0" lang="en-US" sz="1800" b="0" i="0" u="none" strike="noStrike" cap="none" normalizeH="0" baseline="0" dirty="0" err="1">
                          <a:ln>
                            <a:noFill/>
                          </a:ln>
                          <a:solidFill>
                            <a:srgbClr val="333333"/>
                          </a:solidFill>
                          <a:effectLst/>
                          <a:latin typeface="Calibri Light"/>
                        </a:rPr>
                        <a:t>aterragem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na</a:t>
                      </a:r>
                      <a:r>
                        <a:rPr kumimoji="0" lang="en-US" sz="1800" b="0" i="0" u="none" strike="noStrike" cap="none" normalizeH="0" baseline="0" dirty="0">
                          <a:ln>
                            <a:noFill/>
                          </a:ln>
                          <a:solidFill>
                            <a:srgbClr val="333333"/>
                          </a:solidFill>
                          <a:effectLst/>
                          <a:latin typeface="Calibri Light"/>
                        </a:rPr>
                        <a:t> Lua </a:t>
                      </a:r>
                      <a:r>
                        <a:rPr kumimoji="0" lang="en-US" sz="1800" b="0" i="0" u="none" strike="noStrike" cap="none" normalizeH="0" baseline="0" dirty="0" err="1">
                          <a:ln>
                            <a:noFill/>
                          </a:ln>
                          <a:solidFill>
                            <a:srgbClr val="333333"/>
                          </a:solidFill>
                          <a:effectLst/>
                          <a:latin typeface="Calibri Light"/>
                        </a:rPr>
                        <a:t>em</a:t>
                      </a:r>
                      <a:r>
                        <a:rPr kumimoji="0" lang="en-US" sz="1800" b="0" i="0" u="none" strike="noStrike" cap="none" normalizeH="0" baseline="0" dirty="0">
                          <a:ln>
                            <a:noFill/>
                          </a:ln>
                          <a:solidFill>
                            <a:srgbClr val="333333"/>
                          </a:solidFill>
                          <a:effectLst/>
                          <a:latin typeface="Calibri Light"/>
                        </a:rPr>
                        <a:t> 1969 </a:t>
                      </a:r>
                      <a:r>
                        <a:rPr kumimoji="0" lang="en-US" sz="1800" b="0" i="0" u="none" strike="noStrike" cap="none" normalizeH="0" baseline="0" dirty="0" err="1">
                          <a:ln>
                            <a:noFill/>
                          </a:ln>
                          <a:solidFill>
                            <a:srgbClr val="333333"/>
                          </a:solidFill>
                          <a:effectLst/>
                          <a:latin typeface="Calibri Light"/>
                        </a:rPr>
                        <a:t>nunca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aconteceu</a:t>
                      </a:r>
                      <a:r>
                        <a:rPr kumimoji="0" lang="en-US" sz="1800" b="0" i="0" u="none" strike="noStrike" cap="none" normalizeH="0" baseline="0" dirty="0">
                          <a:ln>
                            <a:noFill/>
                          </a:ln>
                          <a:solidFill>
                            <a:srgbClr val="333333"/>
                          </a:solidFill>
                          <a:effectLst/>
                          <a:latin typeface="Calibri Light"/>
                        </a:rPr>
                        <a:t> e </a:t>
                      </a:r>
                      <a:r>
                        <a:rPr kumimoji="0" lang="en-US" sz="1800" b="0" i="0" u="none" strike="noStrike" cap="none" normalizeH="0" baseline="0" dirty="0" err="1">
                          <a:ln>
                            <a:noFill/>
                          </a:ln>
                          <a:solidFill>
                            <a:srgbClr val="333333"/>
                          </a:solidFill>
                          <a:effectLst/>
                          <a:latin typeface="Calibri Light"/>
                        </a:rPr>
                        <a:t>foi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falsificada</a:t>
                      </a:r>
                      <a:r>
                        <a:rPr kumimoji="0" lang="en-US" sz="18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A </a:t>
                      </a:r>
                      <a:r>
                        <a:rPr kumimoji="0" lang="de-DE" sz="1800" b="1" i="0" u="none" strike="noStrike" cap="none" normalizeH="0" baseline="0" dirty="0" err="1">
                          <a:ln>
                            <a:noFill/>
                          </a:ln>
                          <a:solidFill>
                            <a:srgbClr val="333333"/>
                          </a:solidFill>
                          <a:effectLst/>
                          <a:latin typeface="Calibri Light"/>
                        </a:rPr>
                        <a:t>favor</a:t>
                      </a:r>
                      <a:r>
                        <a:rPr kumimoji="0" lang="de-DE" sz="1800" b="1" i="0" u="none" strike="noStrike" cap="none" normalizeH="0" baseline="0" dirty="0">
                          <a:ln>
                            <a:noFill/>
                          </a:ln>
                          <a:solidFill>
                            <a:srgbClr val="333333"/>
                          </a:solidFill>
                          <a:effectLst/>
                          <a:latin typeface="Calibri Light"/>
                        </a:rPr>
                        <a:t>: </a:t>
                      </a:r>
                      <a:r>
                        <a:rPr kumimoji="0" lang="de-DE" sz="1800" b="1" i="0" u="none" strike="noStrike" cap="none" normalizeH="0" baseline="0" dirty="0">
                          <a:ln>
                            <a:noFill/>
                          </a:ln>
                          <a:solidFill>
                            <a:srgbClr val="004992"/>
                          </a:solidFill>
                          <a:effectLst/>
                          <a:latin typeface="Calibri Light"/>
                        </a:rPr>
                        <a:t>???</a:t>
                      </a: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dirty="0">
                        <a:ln>
                          <a:noFill/>
                        </a:ln>
                        <a:solidFill>
                          <a:srgbClr val="333333"/>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dirty="0">
                        <a:ln>
                          <a:noFill/>
                        </a:ln>
                        <a:solidFill>
                          <a:srgbClr val="333333"/>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8" name="Picture 17" descr="http://upload.wikimedia.org/wikipedia/commons/thumb/2/2b/NASA_AS-11-40-5875.jpg/595px-NASA_AS-11-40-5875.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8617867" y="2780929"/>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308870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132</a:t>
            </a:fld>
            <a:endParaRPr lang="de-DE" altLang="de-DE">
              <a:solidFill>
                <a:srgbClr val="000000"/>
              </a:solidFill>
              <a:latin typeface="Calibri Light"/>
            </a:endParaRPr>
          </a:p>
        </p:txBody>
      </p:sp>
      <p:graphicFrame>
        <p:nvGraphicFramePr>
          <p:cNvPr id="10" name="Group 42"/>
          <p:cNvGraphicFramePr>
            <a:graphicFrameLocks noGrp="1"/>
          </p:cNvGraphicFramePr>
          <p:nvPr>
            <p:extLst>
              <p:ext uri="{D42A27DB-BD31-4B8C-83A1-F6EECF244321}">
                <p14:modId xmlns:p14="http://schemas.microsoft.com/office/powerpoint/2010/main" val="13125595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000000"/>
                          </a:solidFill>
                          <a:effectLst/>
                          <a:latin typeface="Calibri Light"/>
                        </a:rPr>
                        <a:t>Lenda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000000"/>
                          </a:solidFill>
                          <a:effectLst/>
                          <a:latin typeface="Calibri Light"/>
                        </a:rPr>
                        <a:t>Teoristas</a:t>
                      </a:r>
                      <a:r>
                        <a:rPr kumimoji="0" lang="de-DE" sz="2000" b="0" i="0" u="none" strike="noStrike" cap="none" normalizeH="0" baseline="0" dirty="0">
                          <a:ln>
                            <a:noFill/>
                          </a:ln>
                          <a:solidFill>
                            <a:srgbClr val="000000"/>
                          </a:solidFill>
                          <a:effectLst/>
                          <a:latin typeface="Calibri Light"/>
                        </a:rPr>
                        <a:t> da </a:t>
                      </a:r>
                      <a:r>
                        <a:rPr kumimoji="0" lang="de-DE" sz="2000" b="0" i="0" u="none" strike="noStrike" cap="none" normalizeH="0" baseline="0" dirty="0" err="1">
                          <a:ln>
                            <a:noFill/>
                          </a:ln>
                          <a:solidFill>
                            <a:srgbClr val="000000"/>
                          </a:solidFill>
                          <a:effectLst/>
                          <a:latin typeface="Calibri Light"/>
                        </a:rPr>
                        <a:t>conspiração</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a:t>
                      </a:r>
                      <a:r>
                        <a:rPr kumimoji="0" lang="de-DE" sz="2000" b="0" i="0" u="none" strike="noStrike" cap="none" normalizeH="0" baseline="0" dirty="0" err="1">
                          <a:ln>
                            <a:noFill/>
                          </a:ln>
                          <a:solidFill>
                            <a:srgbClr val="000000"/>
                          </a:solidFill>
                          <a:effectLst/>
                          <a:latin typeface="Calibri Light"/>
                        </a:rPr>
                        <a:t>Provas</a:t>
                      </a:r>
                      <a:r>
                        <a:rPr kumimoji="0" lang="de-DE" sz="2000" b="0" i="0" u="none" strike="noStrike" cap="none" normalizeH="0" baseline="0" dirty="0">
                          <a:ln>
                            <a:noFill/>
                          </a:ln>
                          <a:solidFill>
                            <a:srgbClr val="000000"/>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rPr>
                        <a:t>A </a:t>
                      </a:r>
                      <a:r>
                        <a:rPr kumimoji="0" lang="en-US" sz="1800" b="0" i="0" u="none" strike="noStrike" cap="none" normalizeH="0" baseline="0" dirty="0" err="1">
                          <a:ln>
                            <a:noFill/>
                          </a:ln>
                          <a:solidFill>
                            <a:srgbClr val="333333"/>
                          </a:solidFill>
                          <a:effectLst/>
                          <a:latin typeface="Calibri Light"/>
                        </a:rPr>
                        <a:t>aterragem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na</a:t>
                      </a:r>
                      <a:r>
                        <a:rPr kumimoji="0" lang="en-US" sz="1800" b="0" i="0" u="none" strike="noStrike" cap="none" normalizeH="0" baseline="0" dirty="0">
                          <a:ln>
                            <a:noFill/>
                          </a:ln>
                          <a:solidFill>
                            <a:srgbClr val="333333"/>
                          </a:solidFill>
                          <a:effectLst/>
                          <a:latin typeface="Calibri Light"/>
                        </a:rPr>
                        <a:t> Lua </a:t>
                      </a:r>
                      <a:r>
                        <a:rPr kumimoji="0" lang="en-US" sz="1800" b="0" i="0" u="none" strike="noStrike" cap="none" normalizeH="0" baseline="0" dirty="0" err="1">
                          <a:ln>
                            <a:noFill/>
                          </a:ln>
                          <a:solidFill>
                            <a:srgbClr val="333333"/>
                          </a:solidFill>
                          <a:effectLst/>
                          <a:latin typeface="Calibri Light"/>
                        </a:rPr>
                        <a:t>em</a:t>
                      </a:r>
                      <a:r>
                        <a:rPr kumimoji="0" lang="en-US" sz="1800" b="0" i="0" u="none" strike="noStrike" cap="none" normalizeH="0" baseline="0" dirty="0">
                          <a:ln>
                            <a:noFill/>
                          </a:ln>
                          <a:solidFill>
                            <a:srgbClr val="333333"/>
                          </a:solidFill>
                          <a:effectLst/>
                          <a:latin typeface="Calibri Light"/>
                        </a:rPr>
                        <a:t> 1969 </a:t>
                      </a:r>
                      <a:r>
                        <a:rPr kumimoji="0" lang="en-US" sz="1800" b="0" i="0" u="none" strike="noStrike" cap="none" normalizeH="0" baseline="0" dirty="0" err="1">
                          <a:ln>
                            <a:noFill/>
                          </a:ln>
                          <a:solidFill>
                            <a:srgbClr val="333333"/>
                          </a:solidFill>
                          <a:effectLst/>
                          <a:latin typeface="Calibri Light"/>
                        </a:rPr>
                        <a:t>nunca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aconteceu</a:t>
                      </a:r>
                      <a:r>
                        <a:rPr kumimoji="0" lang="en-US" sz="1800" b="0" i="0" u="none" strike="noStrike" cap="none" normalizeH="0" baseline="0" dirty="0">
                          <a:ln>
                            <a:noFill/>
                          </a:ln>
                          <a:solidFill>
                            <a:srgbClr val="333333"/>
                          </a:solidFill>
                          <a:effectLst/>
                          <a:latin typeface="Calibri Light"/>
                        </a:rPr>
                        <a:t> e </a:t>
                      </a:r>
                      <a:r>
                        <a:rPr kumimoji="0" lang="en-US" sz="1800" b="0" i="0" u="none" strike="noStrike" cap="none" normalizeH="0" baseline="0" dirty="0" err="1">
                          <a:ln>
                            <a:noFill/>
                          </a:ln>
                          <a:solidFill>
                            <a:srgbClr val="333333"/>
                          </a:solidFill>
                          <a:effectLst/>
                          <a:latin typeface="Calibri Light"/>
                        </a:rPr>
                        <a:t>foi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falsificada</a:t>
                      </a:r>
                      <a:r>
                        <a:rPr kumimoji="0" lang="en-US" sz="18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a:ln>
                            <a:noFill/>
                          </a:ln>
                          <a:solidFill>
                            <a:srgbClr val="333333"/>
                          </a:solidFill>
                          <a:effectLst/>
                          <a:latin typeface="Calibri Light"/>
                          <a:cs typeface="Times New Roman" pitchFamily="18" charset="0"/>
                        </a:rPr>
                        <a:t>A favor:</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a:ln>
                            <a:noFill/>
                          </a:ln>
                          <a:solidFill>
                            <a:srgbClr val="333333"/>
                          </a:solidFill>
                          <a:effectLst/>
                          <a:latin typeface="Calibri Light"/>
                          <a:cs typeface="Times New Roman" pitchFamily="18" charset="0"/>
                        </a:rPr>
                        <a:t>“Bandeira a </a:t>
                      </a:r>
                      <a:r>
                        <a:rPr kumimoji="0" lang="en-US" sz="1800" b="0" i="0" u="none" strike="noStrike" cap="none" normalizeH="0" baseline="0" dirty="0" err="1">
                          <a:ln>
                            <a:noFill/>
                          </a:ln>
                          <a:solidFill>
                            <a:srgbClr val="333333"/>
                          </a:solidFill>
                          <a:effectLst/>
                          <a:latin typeface="Calibri Light"/>
                          <a:cs typeface="Times New Roman" pitchFamily="18" charset="0"/>
                        </a:rPr>
                        <a:t>esvoaçar</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impossível</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porque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não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existe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atmosfera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clima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lua</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Calibri Light"/>
                          <a:cs typeface="Times New Roman" pitchFamily="18" charset="0"/>
                        </a:rPr>
                        <a:t>Fotografias</a:t>
                      </a:r>
                      <a:r>
                        <a:rPr kumimoji="0" lang="en-US" sz="1800" b="0" i="0" u="none" strike="noStrike" cap="none" normalizeH="0" baseline="0" dirty="0">
                          <a:ln>
                            <a:noFill/>
                          </a:ln>
                          <a:solidFill>
                            <a:srgbClr val="333333"/>
                          </a:solidFill>
                          <a:effectLst/>
                          <a:latin typeface="Calibri Light"/>
                          <a:cs typeface="Times New Roman" pitchFamily="18" charset="0"/>
                        </a:rPr>
                        <a:t> do </a:t>
                      </a:r>
                      <a:r>
                        <a:rPr kumimoji="0" lang="en-US" sz="1800" b="0" i="0" u="none" strike="noStrike" cap="none" normalizeH="0" baseline="0" dirty="0" err="1">
                          <a:ln>
                            <a:noFill/>
                          </a:ln>
                          <a:solidFill>
                            <a:srgbClr val="333333"/>
                          </a:solidFill>
                          <a:effectLst/>
                          <a:latin typeface="Calibri Light"/>
                          <a:cs typeface="Times New Roman" pitchFamily="18" charset="0"/>
                        </a:rPr>
                        <a:t>céu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sem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estrelas</a:t>
                      </a:r>
                      <a:r>
                        <a:rPr kumimoji="0" lang="en-US" sz="1800" b="0" i="0" u="none" strike="noStrike" cap="none" normalizeH="0" baseline="0" dirty="0">
                          <a:ln>
                            <a:noFill/>
                          </a:ln>
                          <a:solidFill>
                            <a:srgbClr val="333333"/>
                          </a:solidFill>
                          <a:effectLst/>
                          <a:latin typeface="Calibri Light"/>
                          <a:cs typeface="Times New Roman" pitchFamily="18" charset="0"/>
                        </a:rPr>
                        <a:t> e </a:t>
                      </a:r>
                      <a:r>
                        <a:rPr kumimoji="0" lang="en-US" sz="1800" b="0" i="0" u="none" strike="noStrike" cap="none" normalizeH="0" baseline="0" dirty="0" err="1">
                          <a:ln>
                            <a:noFill/>
                          </a:ln>
                          <a:solidFill>
                            <a:srgbClr val="333333"/>
                          </a:solidFill>
                          <a:effectLst/>
                          <a:latin typeface="Calibri Light"/>
                          <a:cs typeface="Times New Roman" pitchFamily="18" charset="0"/>
                        </a:rPr>
                        <a:t>várias</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sobras</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indicam</a:t>
                      </a:r>
                      <a:r>
                        <a:rPr kumimoji="0" lang="en-US" sz="1800" b="0" i="0" u="none" strike="noStrike" cap="none" normalizeH="0" baseline="0" dirty="0">
                          <a:ln>
                            <a:noFill/>
                          </a:ln>
                          <a:solidFill>
                            <a:srgbClr val="333333"/>
                          </a:solidFill>
                          <a:effectLst/>
                          <a:latin typeface="Calibri Light"/>
                          <a:cs typeface="Times New Roman" pitchFamily="18" charset="0"/>
                        </a:rPr>
                        <a:t> que </a:t>
                      </a:r>
                      <a:r>
                        <a:rPr kumimoji="0" lang="en-US" sz="1800" b="0" i="0" u="none" strike="noStrike" cap="none" normalizeH="0" baseline="0" dirty="0" err="1">
                          <a:ln>
                            <a:noFill/>
                          </a:ln>
                          <a:solidFill>
                            <a:srgbClr val="333333"/>
                          </a:solidFill>
                          <a:effectLst/>
                          <a:latin typeface="Calibri Light"/>
                          <a:cs typeface="Times New Roman" pitchFamily="18" charset="0"/>
                        </a:rPr>
                        <a:t>é</a:t>
                      </a:r>
                      <a:r>
                        <a:rPr kumimoji="0" lang="en-US" sz="1800" b="0" i="0" u="none" strike="noStrike" cap="none" normalizeH="0" baseline="0" dirty="0">
                          <a:ln>
                            <a:noFill/>
                          </a:ln>
                          <a:solidFill>
                            <a:srgbClr val="333333"/>
                          </a:solidFill>
                          <a:effectLst/>
                          <a:latin typeface="Calibri Light"/>
                          <a:cs typeface="Times New Roman" pitchFamily="18" charset="0"/>
                        </a:rPr>
                        <a:t> um </a:t>
                      </a:r>
                      <a:r>
                        <a:rPr kumimoji="0" lang="en-US" sz="1800" b="0" i="0" u="none" strike="noStrike" cap="none" normalizeH="0" baseline="0" dirty="0" err="1">
                          <a:ln>
                            <a:noFill/>
                          </a:ln>
                          <a:solidFill>
                            <a:srgbClr val="333333"/>
                          </a:solidFill>
                          <a:effectLst/>
                          <a:latin typeface="Calibri Light"/>
                          <a:cs typeface="Times New Roman" pitchFamily="18" charset="0"/>
                        </a:rPr>
                        <a:t>estúdio</a:t>
                      </a:r>
                      <a:r>
                        <a:rPr kumimoji="0" lang="en-US" sz="1800" b="0" i="0" u="none" strike="noStrike" cap="none" normalizeH="0" baseline="0" dirty="0">
                          <a:ln>
                            <a:noFill/>
                          </a:ln>
                          <a:solidFill>
                            <a:srgbClr val="333333"/>
                          </a:solidFill>
                          <a:effectLst/>
                          <a:latin typeface="Calibri Light"/>
                          <a:cs typeface="Times New Roman" pitchFamily="18" charset="0"/>
                        </a:rPr>
                        <a:t> de </a:t>
                      </a:r>
                      <a:r>
                        <a:rPr kumimoji="0" lang="en-US" sz="1800" b="0" i="0" u="none" strike="noStrike" cap="none" normalizeH="0" baseline="0" dirty="0" err="1">
                          <a:ln>
                            <a:noFill/>
                          </a:ln>
                          <a:solidFill>
                            <a:srgbClr val="333333"/>
                          </a:solidFill>
                          <a:effectLst/>
                          <a:latin typeface="Calibri Light"/>
                          <a:cs typeface="Times New Roman" pitchFamily="18" charset="0"/>
                        </a:rPr>
                        <a:t>filmes</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a:ln>
                            <a:noFill/>
                          </a:ln>
                          <a:solidFill>
                            <a:srgbClr val="333333"/>
                          </a:solidFill>
                          <a:effectLst/>
                          <a:latin typeface="Calibri Light"/>
                          <a:cs typeface="Times New Roman" pitchFamily="18" charset="0"/>
                        </a:rPr>
                        <a:t>A </a:t>
                      </a:r>
                      <a:r>
                        <a:rPr kumimoji="0" lang="en-US" sz="1800" b="0" i="0" u="none" strike="noStrike" cap="none" normalizeH="0" baseline="0" dirty="0" err="1">
                          <a:ln>
                            <a:noFill/>
                          </a:ln>
                          <a:solidFill>
                            <a:srgbClr val="333333"/>
                          </a:solidFill>
                          <a:effectLst/>
                          <a:latin typeface="Calibri Light"/>
                          <a:cs typeface="Times New Roman" pitchFamily="18" charset="0"/>
                        </a:rPr>
                        <a:t>mensagem</a:t>
                      </a:r>
                      <a:r>
                        <a:rPr kumimoji="0" lang="en-US" sz="1800" b="0" i="0" u="none" strike="noStrike" cap="none" normalizeH="0" baseline="0" dirty="0">
                          <a:ln>
                            <a:noFill/>
                          </a:ln>
                          <a:solidFill>
                            <a:srgbClr val="333333"/>
                          </a:solidFill>
                          <a:effectLst/>
                          <a:latin typeface="Calibri Light"/>
                          <a:cs typeface="Times New Roman" pitchFamily="18" charset="0"/>
                        </a:rPr>
                        <a:t> de </a:t>
                      </a:r>
                      <a:r>
                        <a:rPr kumimoji="0" lang="en-US" sz="1800" b="0" i="0" u="none" strike="noStrike" cap="none" normalizeH="0" baseline="0" dirty="0" err="1">
                          <a:ln>
                            <a:noFill/>
                          </a:ln>
                          <a:solidFill>
                            <a:srgbClr val="333333"/>
                          </a:solidFill>
                          <a:effectLst/>
                          <a:latin typeface="Calibri Light"/>
                          <a:cs typeface="Times New Roman" pitchFamily="18" charset="0"/>
                        </a:rPr>
                        <a:t>rádio</a:t>
                      </a:r>
                      <a:r>
                        <a:rPr kumimoji="0" lang="en-US" sz="1800" b="0" i="0" u="none" strike="noStrike" cap="none" normalizeH="0" baseline="0" dirty="0">
                          <a:ln>
                            <a:noFill/>
                          </a:ln>
                          <a:solidFill>
                            <a:srgbClr val="333333"/>
                          </a:solidFill>
                          <a:effectLst/>
                          <a:latin typeface="Calibri Light"/>
                          <a:cs typeface="Times New Roman" pitchFamily="18" charset="0"/>
                        </a:rPr>
                        <a:t> do </a:t>
                      </a:r>
                      <a:r>
                        <a:rPr kumimoji="0" lang="en-US" sz="1800" b="0" i="0" u="none" strike="noStrike" cap="none" normalizeH="0" baseline="0" dirty="0" err="1">
                          <a:ln>
                            <a:noFill/>
                          </a:ln>
                          <a:solidFill>
                            <a:srgbClr val="333333"/>
                          </a:solidFill>
                          <a:effectLst/>
                          <a:latin typeface="Calibri Light"/>
                          <a:cs typeface="Times New Roman" pitchFamily="18" charset="0"/>
                        </a:rPr>
                        <a:t>astronauta</a:t>
                      </a:r>
                      <a:r>
                        <a:rPr kumimoji="0" lang="en-US" sz="1800" b="0" i="0" u="none" strike="noStrike" cap="none" normalizeH="0" baseline="0" dirty="0">
                          <a:ln>
                            <a:noFill/>
                          </a:ln>
                          <a:solidFill>
                            <a:srgbClr val="333333"/>
                          </a:solidFill>
                          <a:effectLst/>
                          <a:latin typeface="Calibri Light"/>
                          <a:cs typeface="Times New Roman" pitchFamily="18" charset="0"/>
                        </a:rPr>
                        <a:t> Armstrong: </a:t>
                      </a:r>
                      <a:r>
                        <a:rPr kumimoji="0" lang="en-US" sz="1800" b="0" i="0" u="none" strike="noStrike" cap="none" normalizeH="0" baseline="0" dirty="0" err="1">
                          <a:ln>
                            <a:noFill/>
                          </a:ln>
                          <a:solidFill>
                            <a:srgbClr val="333333"/>
                          </a:solidFill>
                          <a:effectLst/>
                          <a:latin typeface="Calibri Light"/>
                          <a:cs typeface="Times New Roman" pitchFamily="18" charset="0"/>
                        </a:rPr>
                        <a:t>ele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responde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demasiado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rápido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presidente</a:t>
                      </a:r>
                      <a:r>
                        <a:rPr kumimoji="0" lang="en-US" sz="1800" b="0" i="0" u="none" strike="noStrike" cap="none" normalizeH="0" baseline="0" dirty="0">
                          <a:ln>
                            <a:noFill/>
                          </a:ln>
                          <a:solidFill>
                            <a:srgbClr val="333333"/>
                          </a:solidFill>
                          <a:effectLst/>
                          <a:latin typeface="Calibri Light"/>
                          <a:cs typeface="Times New Roman" pitchFamily="18" charset="0"/>
                        </a:rPr>
                        <a:t> Nixon. </a:t>
                      </a:r>
                      <a:r>
                        <a:rPr kumimoji="0" lang="en-US" sz="1800" b="0" i="0" u="none" strike="noStrike" cap="none" normalizeH="0" baseline="0" dirty="0" err="1">
                          <a:ln>
                            <a:noFill/>
                          </a:ln>
                          <a:solidFill>
                            <a:srgbClr val="333333"/>
                          </a:solidFill>
                          <a:effectLst/>
                          <a:latin typeface="Calibri Light"/>
                          <a:cs typeface="Times New Roman" pitchFamily="18" charset="0"/>
                        </a:rPr>
                        <a:t>Os</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sinais</a:t>
                      </a:r>
                      <a:r>
                        <a:rPr kumimoji="0" lang="en-US" sz="1800" b="0" i="0" u="none" strike="noStrike" cap="none" normalizeH="0" baseline="0" dirty="0">
                          <a:ln>
                            <a:noFill/>
                          </a:ln>
                          <a:solidFill>
                            <a:srgbClr val="333333"/>
                          </a:solidFill>
                          <a:effectLst/>
                          <a:latin typeface="Calibri Light"/>
                          <a:cs typeface="Times New Roman" pitchFamily="18" charset="0"/>
                        </a:rPr>
                        <a:t> de </a:t>
                      </a:r>
                      <a:r>
                        <a:rPr kumimoji="0" lang="en-US" sz="1800" b="0" i="0" u="none" strike="noStrike" cap="none" normalizeH="0" baseline="0" dirty="0" err="1">
                          <a:ln>
                            <a:noFill/>
                          </a:ln>
                          <a:solidFill>
                            <a:srgbClr val="333333"/>
                          </a:solidFill>
                          <a:effectLst/>
                          <a:latin typeface="Calibri Light"/>
                          <a:cs typeface="Times New Roman" pitchFamily="18" charset="0"/>
                        </a:rPr>
                        <a:t>rádio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iriam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demorar</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mais</a:t>
                      </a:r>
                      <a:r>
                        <a:rPr kumimoji="0" lang="en-US" sz="1800" b="0" i="0" u="none" strike="noStrike" cap="none" normalizeH="0" baseline="0" dirty="0">
                          <a:ln>
                            <a:noFill/>
                          </a:ln>
                          <a:solidFill>
                            <a:srgbClr val="333333"/>
                          </a:solidFill>
                          <a:effectLst/>
                          <a:latin typeface="Calibri Light"/>
                          <a:cs typeface="Times New Roman" pitchFamily="18" charset="0"/>
                        </a:rPr>
                        <a:t> tempo a </a:t>
                      </a:r>
                      <a:r>
                        <a:rPr kumimoji="0" lang="en-US" sz="1800" b="0" i="0" u="none" strike="noStrike" cap="none" normalizeH="0" baseline="0" dirty="0" err="1">
                          <a:ln>
                            <a:noFill/>
                          </a:ln>
                          <a:solidFill>
                            <a:srgbClr val="333333"/>
                          </a:solidFill>
                          <a:effectLst/>
                          <a:latin typeface="Calibri Light"/>
                          <a:cs typeface="Times New Roman" pitchFamily="18" charset="0"/>
                        </a:rPr>
                        <a:t>chegar</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à</a:t>
                      </a:r>
                      <a:r>
                        <a:rPr kumimoji="0" lang="en-US" sz="1800" b="0" i="0" u="none" strike="noStrike" cap="none" normalizeH="0" baseline="0" dirty="0">
                          <a:ln>
                            <a:noFill/>
                          </a:ln>
                          <a:solidFill>
                            <a:srgbClr val="333333"/>
                          </a:solidFill>
                          <a:effectLst/>
                          <a:latin typeface="Calibri Light"/>
                          <a:cs typeface="Times New Roman" pitchFamily="18" charset="0"/>
                        </a:rPr>
                        <a:t> Terra.</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8" name="Picture 17" descr="http://upload.wikimedia.org/wikipedia/commons/thumb/2/2b/NASA_AS-11-40-5875.jpg/595px-NASA_AS-11-40-5875.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8617867" y="2780929"/>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a:extLst>
              <a:ext uri="{FF2B5EF4-FFF2-40B4-BE49-F238E27FC236}">
                <a16:creationId xmlns:a16="http://schemas.microsoft.com/office/drawing/2014/main" id="{C5FCEAF1-1C0F-5494-202B-187242666642}"/>
              </a:ext>
            </a:extLst>
          </p:cNvPr>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latin typeface="Calibri Light"/>
              </a:rPr>
              <a:t>Conclusões</a:t>
            </a:r>
            <a:r>
              <a:rPr lang="en-US" sz="3600" dirty="0">
                <a:latin typeface="Calibri Light"/>
              </a:rPr>
              <a:t> </a:t>
            </a:r>
            <a:r>
              <a:rPr lang="en-US" sz="3600" dirty="0" err="1">
                <a:latin typeface="Calibri Light"/>
              </a:rPr>
              <a:t>precipitadas“em</a:t>
            </a:r>
            <a:r>
              <a:rPr lang="en-US" sz="3600" dirty="0">
                <a:latin typeface="Calibri Light"/>
              </a:rPr>
              <a:t> </a:t>
            </a:r>
            <a:r>
              <a:rPr lang="en-US" sz="3600" dirty="0" err="1">
                <a:latin typeface="Calibri Light"/>
              </a:rPr>
              <a:t>ação</a:t>
            </a:r>
            <a:r>
              <a:rPr lang="en-US" sz="3600" dirty="0">
                <a:latin typeface="Calibri Light"/>
              </a:rPr>
              <a:t>”</a:t>
            </a:r>
            <a:br>
              <a:rPr lang="en-US" sz="3600" dirty="0">
                <a:latin typeface="Calibri Light"/>
              </a:rPr>
            </a:br>
            <a:r>
              <a:rPr lang="en-US" dirty="0">
                <a:latin typeface="Calibri Light"/>
              </a:rPr>
              <a:t>– </a:t>
            </a:r>
            <a:r>
              <a:rPr lang="en-US" dirty="0" err="1">
                <a:latin typeface="Calibri Light"/>
              </a:rPr>
              <a:t>Lendas</a:t>
            </a:r>
            <a:r>
              <a:rPr lang="en-US" dirty="0">
                <a:latin typeface="Calibri Light"/>
              </a:rPr>
              <a:t> </a:t>
            </a:r>
            <a:r>
              <a:rPr lang="en-US" dirty="0" err="1">
                <a:latin typeface="Calibri Light"/>
              </a:rPr>
              <a:t>urbanas</a:t>
            </a:r>
            <a:r>
              <a:rPr lang="en-US" dirty="0">
                <a:latin typeface="Calibri Light"/>
              </a:rPr>
              <a:t> –</a:t>
            </a:r>
          </a:p>
        </p:txBody>
      </p:sp>
    </p:spTree>
    <p:extLst>
      <p:ext uri="{BB962C8B-B14F-4D97-AF65-F5344CB8AC3E}">
        <p14:creationId xmlns:p14="http://schemas.microsoft.com/office/powerpoint/2010/main" val="296603034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latin typeface="Calibri Light"/>
              </a:rPr>
              <a:t>Conclusões</a:t>
            </a:r>
            <a:r>
              <a:rPr lang="en-US" sz="3600" dirty="0">
                <a:latin typeface="Calibri Light"/>
              </a:rPr>
              <a:t> </a:t>
            </a:r>
            <a:r>
              <a:rPr lang="en-US" sz="3600" dirty="0" err="1">
                <a:latin typeface="Calibri Light"/>
              </a:rPr>
              <a:t>precipitadas“em</a:t>
            </a:r>
            <a:r>
              <a:rPr lang="en-US" sz="3600" dirty="0">
                <a:latin typeface="Calibri Light"/>
              </a:rPr>
              <a:t> </a:t>
            </a:r>
            <a:r>
              <a:rPr lang="en-US" sz="3600" dirty="0" err="1">
                <a:latin typeface="Calibri Light"/>
              </a:rPr>
              <a:t>ação</a:t>
            </a:r>
            <a:r>
              <a:rPr lang="en-US" sz="3600" dirty="0">
                <a:latin typeface="Calibri Light"/>
              </a:rPr>
              <a:t>”</a:t>
            </a:r>
            <a:br>
              <a:rPr lang="en-US" sz="3600" dirty="0">
                <a:latin typeface="Calibri Light"/>
              </a:rPr>
            </a:br>
            <a:r>
              <a:rPr lang="en-US" dirty="0">
                <a:latin typeface="Calibri Light"/>
              </a:rPr>
              <a:t>– </a:t>
            </a:r>
            <a:r>
              <a:rPr lang="en-US" dirty="0" err="1">
                <a:latin typeface="Calibri Light"/>
              </a:rPr>
              <a:t>Lendas</a:t>
            </a:r>
            <a:r>
              <a:rPr lang="en-US" dirty="0">
                <a:latin typeface="Calibri Light"/>
              </a:rPr>
              <a:t> </a:t>
            </a:r>
            <a:r>
              <a:rPr lang="en-US" dirty="0" err="1">
                <a:latin typeface="Calibri Light"/>
              </a:rPr>
              <a:t>urbanas</a:t>
            </a:r>
            <a:r>
              <a:rPr lang="en-US" dirty="0">
                <a:latin typeface="Calibri Light"/>
              </a:rPr>
              <a:t> –</a:t>
            </a: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133</a:t>
            </a:fld>
            <a:endParaRPr lang="de-DE" altLang="de-DE">
              <a:solidFill>
                <a:srgbClr val="000000"/>
              </a:solidFill>
              <a:latin typeface="Calibri Light"/>
            </a:endParaRPr>
          </a:p>
        </p:txBody>
      </p:sp>
      <p:graphicFrame>
        <p:nvGraphicFramePr>
          <p:cNvPr id="10" name="Group 27"/>
          <p:cNvGraphicFramePr>
            <a:graphicFrameLocks noGrp="1"/>
          </p:cNvGraphicFramePr>
          <p:nvPr>
            <p:extLst>
              <p:ext uri="{D42A27DB-BD31-4B8C-83A1-F6EECF244321}">
                <p14:modId xmlns:p14="http://schemas.microsoft.com/office/powerpoint/2010/main" val="194664741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000000"/>
                          </a:solidFill>
                          <a:effectLst/>
                          <a:latin typeface="Calibri Light"/>
                        </a:rPr>
                        <a:t>Lenda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000000"/>
                          </a:solidFill>
                          <a:effectLst/>
                          <a:latin typeface="Calibri Light"/>
                        </a:rPr>
                        <a:t>Teoristas</a:t>
                      </a:r>
                      <a:r>
                        <a:rPr kumimoji="0" lang="de-DE" sz="2000" b="0" i="0" u="none" strike="noStrike" cap="none" normalizeH="0" baseline="0" dirty="0">
                          <a:ln>
                            <a:noFill/>
                          </a:ln>
                          <a:solidFill>
                            <a:srgbClr val="000000"/>
                          </a:solidFill>
                          <a:effectLst/>
                          <a:latin typeface="Calibri Light"/>
                        </a:rPr>
                        <a:t> da </a:t>
                      </a:r>
                      <a:r>
                        <a:rPr kumimoji="0" lang="de-DE" sz="2000" b="0" i="0" u="none" strike="noStrike" cap="none" normalizeH="0" baseline="0" dirty="0" err="1">
                          <a:ln>
                            <a:noFill/>
                          </a:ln>
                          <a:solidFill>
                            <a:srgbClr val="000000"/>
                          </a:solidFill>
                          <a:effectLst/>
                          <a:latin typeface="Calibri Light"/>
                        </a:rPr>
                        <a:t>conspiração</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a:t>
                      </a:r>
                      <a:r>
                        <a:rPr kumimoji="0" lang="de-DE" sz="2000" b="0" i="0" u="none" strike="noStrike" cap="none" normalizeH="0" baseline="0" dirty="0" err="1">
                          <a:ln>
                            <a:noFill/>
                          </a:ln>
                          <a:solidFill>
                            <a:srgbClr val="000000"/>
                          </a:solidFill>
                          <a:effectLst/>
                          <a:latin typeface="Calibri Light"/>
                        </a:rPr>
                        <a:t>Provas</a:t>
                      </a:r>
                      <a:r>
                        <a:rPr kumimoji="0" lang="de-DE" sz="2000" b="0" i="0" u="none" strike="noStrike" cap="none" normalizeH="0" baseline="0" dirty="0">
                          <a:ln>
                            <a:noFill/>
                          </a:ln>
                          <a:solidFill>
                            <a:srgbClr val="000000"/>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rPr>
                        <a:t>A </a:t>
                      </a:r>
                      <a:r>
                        <a:rPr kumimoji="0" lang="en-US" sz="1800" b="0" i="0" u="none" strike="noStrike" cap="none" normalizeH="0" baseline="0" dirty="0" err="1">
                          <a:ln>
                            <a:noFill/>
                          </a:ln>
                          <a:solidFill>
                            <a:srgbClr val="333333"/>
                          </a:solidFill>
                          <a:effectLst/>
                          <a:latin typeface="Calibri Light"/>
                        </a:rPr>
                        <a:t>aterragem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na</a:t>
                      </a:r>
                      <a:r>
                        <a:rPr kumimoji="0" lang="en-US" sz="1800" b="0" i="0" u="none" strike="noStrike" cap="none" normalizeH="0" baseline="0" dirty="0">
                          <a:ln>
                            <a:noFill/>
                          </a:ln>
                          <a:solidFill>
                            <a:srgbClr val="333333"/>
                          </a:solidFill>
                          <a:effectLst/>
                          <a:latin typeface="Calibri Light"/>
                        </a:rPr>
                        <a:t> Lua </a:t>
                      </a:r>
                      <a:r>
                        <a:rPr kumimoji="0" lang="en-US" sz="1800" b="0" i="0" u="none" strike="noStrike" cap="none" normalizeH="0" baseline="0" dirty="0" err="1">
                          <a:ln>
                            <a:noFill/>
                          </a:ln>
                          <a:solidFill>
                            <a:srgbClr val="333333"/>
                          </a:solidFill>
                          <a:effectLst/>
                          <a:latin typeface="Calibri Light"/>
                        </a:rPr>
                        <a:t>em</a:t>
                      </a:r>
                      <a:r>
                        <a:rPr kumimoji="0" lang="en-US" sz="1800" b="0" i="0" u="none" strike="noStrike" cap="none" normalizeH="0" baseline="0" dirty="0">
                          <a:ln>
                            <a:noFill/>
                          </a:ln>
                          <a:solidFill>
                            <a:srgbClr val="333333"/>
                          </a:solidFill>
                          <a:effectLst/>
                          <a:latin typeface="Calibri Light"/>
                        </a:rPr>
                        <a:t> 1969 </a:t>
                      </a:r>
                      <a:r>
                        <a:rPr kumimoji="0" lang="en-US" sz="1800" b="0" i="0" u="none" strike="noStrike" cap="none" normalizeH="0" baseline="0" dirty="0" err="1">
                          <a:ln>
                            <a:noFill/>
                          </a:ln>
                          <a:solidFill>
                            <a:srgbClr val="333333"/>
                          </a:solidFill>
                          <a:effectLst/>
                          <a:latin typeface="Calibri Light"/>
                        </a:rPr>
                        <a:t>nunca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aconteceu</a:t>
                      </a:r>
                      <a:r>
                        <a:rPr kumimoji="0" lang="en-US" sz="1800" b="0" i="0" u="none" strike="noStrike" cap="none" normalizeH="0" baseline="0" dirty="0">
                          <a:ln>
                            <a:noFill/>
                          </a:ln>
                          <a:solidFill>
                            <a:srgbClr val="333333"/>
                          </a:solidFill>
                          <a:effectLst/>
                          <a:latin typeface="Calibri Light"/>
                        </a:rPr>
                        <a:t> e </a:t>
                      </a:r>
                      <a:r>
                        <a:rPr kumimoji="0" lang="en-US" sz="1800" b="0" i="0" u="none" strike="noStrike" cap="none" normalizeH="0" baseline="0" dirty="0" err="1">
                          <a:ln>
                            <a:noFill/>
                          </a:ln>
                          <a:solidFill>
                            <a:srgbClr val="333333"/>
                          </a:solidFill>
                          <a:effectLst/>
                          <a:latin typeface="Calibri Light"/>
                        </a:rPr>
                        <a:t>foi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falsificada</a:t>
                      </a:r>
                      <a:r>
                        <a:rPr kumimoji="0" lang="en-US" sz="18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Contra: </a:t>
                      </a:r>
                      <a:r>
                        <a:rPr kumimoji="0" lang="de-DE" sz="1800" b="1" i="0" u="none" strike="noStrike" cap="none" normalizeH="0" baseline="0" dirty="0">
                          <a:ln>
                            <a:noFill/>
                          </a:ln>
                          <a:solidFill>
                            <a:srgbClr val="004992"/>
                          </a:solidFill>
                          <a:effectLst/>
                          <a:latin typeface="Calibri Light"/>
                        </a:rPr>
                        <a:t>???</a:t>
                      </a:r>
                    </a:p>
                    <a:p>
                      <a:pPr marL="533400" marR="0" lvl="0" indent="-533400" algn="l" defTabSz="914400" rtl="0" eaLnBrk="1" fontAlgn="base" latinLnBrk="0" hangingPunct="1">
                        <a:lnSpc>
                          <a:spcPct val="100000"/>
                        </a:lnSpc>
                        <a:spcBef>
                          <a:spcPct val="20000"/>
                        </a:spcBef>
                        <a:spcAft>
                          <a:spcPct val="0"/>
                        </a:spcAft>
                        <a:buClr>
                          <a:srgbClr val="006699"/>
                        </a:buClr>
                        <a:buSzTx/>
                        <a:buFontTx/>
                        <a:buAutoNum type="arabicPeriod"/>
                        <a:tabLst/>
                      </a:pP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8" name="Picture 17" descr="http://upload.wikimedia.org/wikipedia/commons/thumb/2/2b/NASA_AS-11-40-5875.jpg/595px-NASA_AS-11-40-5875.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8617867" y="2780929"/>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510865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PT" sz="3600" dirty="0">
                <a:latin typeface="Calibri Light"/>
              </a:rPr>
              <a:t>Conclusões precipitadas “em ação”</a:t>
            </a:r>
            <a:br>
              <a:rPr lang="pt-PT" sz="3600" dirty="0">
                <a:latin typeface="Calibri Light"/>
              </a:rPr>
            </a:br>
            <a:r>
              <a:rPr lang="en-US" dirty="0">
                <a:latin typeface="Calibri Light"/>
              </a:rPr>
              <a:t>– </a:t>
            </a:r>
            <a:r>
              <a:rPr lang="en-US" dirty="0" err="1">
                <a:latin typeface="Calibri Light"/>
              </a:rPr>
              <a:t>Lendas</a:t>
            </a:r>
            <a:r>
              <a:rPr lang="en-US" dirty="0">
                <a:latin typeface="Calibri Light"/>
              </a:rPr>
              <a:t> </a:t>
            </a:r>
            <a:r>
              <a:rPr lang="en-US" dirty="0" err="1">
                <a:latin typeface="Calibri Light"/>
              </a:rPr>
              <a:t>urbanas</a:t>
            </a:r>
            <a:r>
              <a:rPr lang="en-US" dirty="0">
                <a:latin typeface="Calibri Light"/>
              </a:rPr>
              <a:t> –</a:t>
            </a: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134</a:t>
            </a:fld>
            <a:endParaRPr lang="de-DE" altLang="de-DE">
              <a:solidFill>
                <a:srgbClr val="000000"/>
              </a:solidFill>
              <a:latin typeface="Calibri Light"/>
            </a:endParaRPr>
          </a:p>
        </p:txBody>
      </p:sp>
      <p:graphicFrame>
        <p:nvGraphicFramePr>
          <p:cNvPr id="10" name="Group 27"/>
          <p:cNvGraphicFramePr>
            <a:graphicFrameLocks noGrp="1"/>
          </p:cNvGraphicFramePr>
          <p:nvPr>
            <p:extLst>
              <p:ext uri="{D42A27DB-BD31-4B8C-83A1-F6EECF244321}">
                <p14:modId xmlns:p14="http://schemas.microsoft.com/office/powerpoint/2010/main" val="80826732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000000"/>
                          </a:solidFill>
                          <a:effectLst/>
                          <a:latin typeface="Calibri Light"/>
                        </a:rPr>
                        <a:t>Lenda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000000"/>
                          </a:solidFill>
                          <a:effectLst/>
                          <a:latin typeface="Calibri Light"/>
                        </a:rPr>
                        <a:t>Teoristas</a:t>
                      </a:r>
                      <a:r>
                        <a:rPr kumimoji="0" lang="de-DE" sz="2000" b="0" i="0" u="none" strike="noStrike" cap="none" normalizeH="0" baseline="0" dirty="0">
                          <a:ln>
                            <a:noFill/>
                          </a:ln>
                          <a:solidFill>
                            <a:srgbClr val="000000"/>
                          </a:solidFill>
                          <a:effectLst/>
                          <a:latin typeface="Calibri Light"/>
                        </a:rPr>
                        <a:t> da </a:t>
                      </a:r>
                      <a:r>
                        <a:rPr kumimoji="0" lang="de-DE" sz="2000" b="0" i="0" u="none" strike="noStrike" cap="none" normalizeH="0" baseline="0" dirty="0" err="1">
                          <a:ln>
                            <a:noFill/>
                          </a:ln>
                          <a:solidFill>
                            <a:srgbClr val="000000"/>
                          </a:solidFill>
                          <a:effectLst/>
                          <a:latin typeface="Calibri Light"/>
                        </a:rPr>
                        <a:t>conspiração</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a:t>
                      </a:r>
                      <a:r>
                        <a:rPr kumimoji="0" lang="de-DE" sz="2000" b="0" i="0" u="none" strike="noStrike" cap="none" normalizeH="0" baseline="0" dirty="0" err="1">
                          <a:ln>
                            <a:noFill/>
                          </a:ln>
                          <a:solidFill>
                            <a:srgbClr val="000000"/>
                          </a:solidFill>
                          <a:effectLst/>
                          <a:latin typeface="Calibri Light"/>
                        </a:rPr>
                        <a:t>Provas</a:t>
                      </a:r>
                      <a:r>
                        <a:rPr kumimoji="0" lang="de-DE" sz="2000" b="0" i="0" u="none" strike="noStrike" cap="none" normalizeH="0" baseline="0" dirty="0">
                          <a:ln>
                            <a:noFill/>
                          </a:ln>
                          <a:solidFill>
                            <a:srgbClr val="000000"/>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rPr>
                        <a:t>A </a:t>
                      </a:r>
                      <a:r>
                        <a:rPr kumimoji="0" lang="en-US" sz="1800" b="0" i="0" u="none" strike="noStrike" cap="none" normalizeH="0" baseline="0" dirty="0" err="1">
                          <a:ln>
                            <a:noFill/>
                          </a:ln>
                          <a:solidFill>
                            <a:srgbClr val="333333"/>
                          </a:solidFill>
                          <a:effectLst/>
                          <a:latin typeface="Calibri Light"/>
                        </a:rPr>
                        <a:t>aterragem</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na</a:t>
                      </a:r>
                      <a:r>
                        <a:rPr kumimoji="0" lang="en-US" sz="1800" b="0" i="0" u="none" strike="noStrike" cap="none" normalizeH="0" baseline="0" dirty="0">
                          <a:ln>
                            <a:noFill/>
                          </a:ln>
                          <a:solidFill>
                            <a:srgbClr val="333333"/>
                          </a:solidFill>
                          <a:effectLst/>
                          <a:latin typeface="Calibri Light"/>
                        </a:rPr>
                        <a:t> Lua </a:t>
                      </a:r>
                      <a:r>
                        <a:rPr kumimoji="0" lang="en-US" sz="1800" b="0" i="0" u="none" strike="noStrike" cap="none" normalizeH="0" baseline="0" dirty="0" err="1">
                          <a:ln>
                            <a:noFill/>
                          </a:ln>
                          <a:solidFill>
                            <a:srgbClr val="333333"/>
                          </a:solidFill>
                          <a:effectLst/>
                          <a:latin typeface="Calibri Light"/>
                        </a:rPr>
                        <a:t>em</a:t>
                      </a:r>
                      <a:r>
                        <a:rPr kumimoji="0" lang="en-US" sz="1800" b="0" i="0" u="none" strike="noStrike" cap="none" normalizeH="0" baseline="0" dirty="0">
                          <a:ln>
                            <a:noFill/>
                          </a:ln>
                          <a:solidFill>
                            <a:srgbClr val="333333"/>
                          </a:solidFill>
                          <a:effectLst/>
                          <a:latin typeface="Calibri Light"/>
                        </a:rPr>
                        <a:t> 1969 </a:t>
                      </a:r>
                      <a:r>
                        <a:rPr kumimoji="0" lang="en-US" sz="1800" b="0" i="0" u="none" strike="noStrike" cap="none" normalizeH="0" baseline="0" dirty="0" err="1">
                          <a:ln>
                            <a:noFill/>
                          </a:ln>
                          <a:solidFill>
                            <a:srgbClr val="333333"/>
                          </a:solidFill>
                          <a:effectLst/>
                          <a:latin typeface="Calibri Light"/>
                        </a:rPr>
                        <a:t>nunca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aconteceu</a:t>
                      </a:r>
                      <a:r>
                        <a:rPr kumimoji="0" lang="en-US" sz="1800" b="0" i="0" u="none" strike="noStrike" cap="none" normalizeH="0" baseline="0" dirty="0">
                          <a:ln>
                            <a:noFill/>
                          </a:ln>
                          <a:solidFill>
                            <a:srgbClr val="333333"/>
                          </a:solidFill>
                          <a:effectLst/>
                          <a:latin typeface="Calibri Light"/>
                        </a:rPr>
                        <a:t> e </a:t>
                      </a:r>
                      <a:r>
                        <a:rPr kumimoji="0" lang="en-US" sz="1800" b="0" i="0" u="none" strike="noStrike" cap="none" normalizeH="0" baseline="0" dirty="0" err="1">
                          <a:ln>
                            <a:noFill/>
                          </a:ln>
                          <a:solidFill>
                            <a:srgbClr val="333333"/>
                          </a:solidFill>
                          <a:effectLst/>
                          <a:latin typeface="Calibri Light"/>
                        </a:rPr>
                        <a:t>foi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falsificada</a:t>
                      </a:r>
                      <a:r>
                        <a:rPr kumimoji="0" lang="en-US" sz="1800" b="0" i="0" u="none" strike="noStrike" cap="none" normalizeH="0" baseline="0" dirty="0">
                          <a:ln>
                            <a:noFill/>
                          </a:ln>
                          <a:solidFill>
                            <a:srgbClr val="333333"/>
                          </a:solidFill>
                          <a:effectLst/>
                          <a:latin typeface="Calibri Light"/>
                        </a:rPr>
                        <a:t>.</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1" dirty="0">
                          <a:latin typeface="Calibri Light"/>
                        </a:rPr>
                        <a:t>Contra:</a:t>
                      </a:r>
                    </a:p>
                    <a:p>
                      <a:pPr marL="342900" indent="-342900">
                        <a:lnSpc>
                          <a:spcPct val="100000"/>
                        </a:lnSpc>
                        <a:spcBef>
                          <a:spcPts val="1200"/>
                        </a:spcBef>
                        <a:buFont typeface="+mj-lt"/>
                        <a:buAutoNum type="arabicPeriod"/>
                      </a:pPr>
                      <a:r>
                        <a:rPr lang="en-US" sz="1800" dirty="0">
                          <a:latin typeface="Calibri Light"/>
                        </a:rPr>
                        <a:t>O </a:t>
                      </a:r>
                      <a:r>
                        <a:rPr lang="en-US" sz="1800" dirty="0" err="1">
                          <a:latin typeface="Calibri Light"/>
                        </a:rPr>
                        <a:t>esvoaçar</a:t>
                      </a:r>
                      <a:r>
                        <a:rPr lang="en-US" sz="1800" dirty="0">
                          <a:latin typeface="Calibri Light"/>
                        </a:rPr>
                        <a:t> da </a:t>
                      </a:r>
                      <a:r>
                        <a:rPr lang="en-US" sz="1800" dirty="0" err="1">
                          <a:latin typeface="Calibri Light"/>
                        </a:rPr>
                        <a:t>bandeira</a:t>
                      </a:r>
                      <a:r>
                        <a:rPr lang="en-US" sz="1800" dirty="0">
                          <a:latin typeface="Calibri Light"/>
                        </a:rPr>
                        <a:t> </a:t>
                      </a:r>
                      <a:r>
                        <a:rPr lang="en-US" sz="1800" dirty="0" err="1">
                          <a:latin typeface="Calibri Light"/>
                        </a:rPr>
                        <a:t>foi</a:t>
                      </a:r>
                      <a:r>
                        <a:rPr lang="en-US" sz="1800" dirty="0">
                          <a:latin typeface="Calibri Light"/>
                        </a:rPr>
                        <a:t> </a:t>
                      </a:r>
                      <a:r>
                        <a:rPr lang="en-US" sz="1800" dirty="0" err="1">
                          <a:latin typeface="Calibri Light"/>
                        </a:rPr>
                        <a:t>causado</a:t>
                      </a:r>
                      <a:r>
                        <a:rPr lang="en-US" sz="1800" dirty="0">
                          <a:latin typeface="Calibri Light"/>
                        </a:rPr>
                        <a:t> </a:t>
                      </a:r>
                      <a:r>
                        <a:rPr lang="en-US" sz="1800" dirty="0" err="1">
                          <a:latin typeface="Calibri Light"/>
                        </a:rPr>
                        <a:t>pelo</a:t>
                      </a:r>
                      <a:r>
                        <a:rPr lang="en-US" sz="1800" dirty="0">
                          <a:latin typeface="Calibri Light"/>
                        </a:rPr>
                        <a:t> </a:t>
                      </a:r>
                      <a:r>
                        <a:rPr lang="en-US" sz="1800" dirty="0" err="1">
                          <a:latin typeface="Calibri Light"/>
                        </a:rPr>
                        <a:t>impacto</a:t>
                      </a:r>
                      <a:r>
                        <a:rPr lang="en-US" sz="1800" dirty="0">
                          <a:latin typeface="Calibri Light"/>
                        </a:rPr>
                        <a:t> da haste </a:t>
                      </a:r>
                      <a:r>
                        <a:rPr lang="en-US" sz="1800" dirty="0" err="1">
                          <a:latin typeface="Calibri Light"/>
                        </a:rPr>
                        <a:t>na</a:t>
                      </a:r>
                      <a:r>
                        <a:rPr lang="en-US" sz="1800" dirty="0">
                          <a:latin typeface="Calibri Light"/>
                        </a:rPr>
                        <a:t> </a:t>
                      </a:r>
                      <a:r>
                        <a:rPr lang="en-US" sz="1800" dirty="0" err="1">
                          <a:latin typeface="Calibri Light"/>
                        </a:rPr>
                        <a:t>superfície</a:t>
                      </a:r>
                      <a:r>
                        <a:rPr lang="en-US" sz="1800" dirty="0">
                          <a:latin typeface="Calibri Light"/>
                        </a:rPr>
                        <a:t> da </a:t>
                      </a:r>
                      <a:r>
                        <a:rPr lang="en-US" sz="1800" dirty="0" err="1">
                          <a:latin typeface="Calibri Light"/>
                        </a:rPr>
                        <a:t>lua</a:t>
                      </a:r>
                      <a:r>
                        <a:rPr lang="en-US" sz="1800" dirty="0">
                          <a:latin typeface="Calibri Light"/>
                        </a:rPr>
                        <a:t> e </a:t>
                      </a:r>
                      <a:r>
                        <a:rPr lang="en-US" sz="1800" dirty="0" err="1">
                          <a:latin typeface="Calibri Light"/>
                        </a:rPr>
                        <a:t>por</a:t>
                      </a:r>
                      <a:r>
                        <a:rPr lang="en-US" sz="1800" dirty="0">
                          <a:latin typeface="Calibri Light"/>
                        </a:rPr>
                        <a:t> </a:t>
                      </a:r>
                      <a:r>
                        <a:rPr lang="en-US" sz="1800" dirty="0" err="1">
                          <a:latin typeface="Calibri Light"/>
                        </a:rPr>
                        <a:t>uma</a:t>
                      </a:r>
                      <a:r>
                        <a:rPr lang="en-US" sz="1800" dirty="0">
                          <a:latin typeface="Calibri Light"/>
                        </a:rPr>
                        <a:t> barra de </a:t>
                      </a:r>
                      <a:r>
                        <a:rPr lang="en-US" sz="1800" dirty="0" err="1">
                          <a:latin typeface="Calibri Light"/>
                        </a:rPr>
                        <a:t>suporte</a:t>
                      </a:r>
                      <a:r>
                        <a:rPr lang="en-US" sz="1800" dirty="0">
                          <a:latin typeface="Calibri Light"/>
                        </a:rPr>
                        <a:t> </a:t>
                      </a:r>
                      <a:r>
                        <a:rPr lang="en-US" sz="1800" dirty="0" err="1">
                          <a:latin typeface="Calibri Light"/>
                        </a:rPr>
                        <a:t>montada</a:t>
                      </a:r>
                      <a:r>
                        <a:rPr lang="en-US" sz="1800" dirty="0">
                          <a:latin typeface="Calibri Light"/>
                        </a:rPr>
                        <a:t>.</a:t>
                      </a:r>
                    </a:p>
                    <a:p>
                      <a:pPr marL="342900" indent="-342900">
                        <a:lnSpc>
                          <a:spcPct val="100000"/>
                        </a:lnSpc>
                        <a:spcBef>
                          <a:spcPts val="1200"/>
                        </a:spcBef>
                        <a:buFont typeface="+mj-lt"/>
                        <a:buAutoNum type="arabicPeriod"/>
                      </a:pPr>
                      <a:r>
                        <a:rPr lang="en-US" sz="1800" dirty="0">
                          <a:latin typeface="Calibri Light"/>
                        </a:rPr>
                        <a:t>As </a:t>
                      </a:r>
                      <a:r>
                        <a:rPr lang="en-US" sz="1800" dirty="0" err="1">
                          <a:latin typeface="Calibri Light"/>
                        </a:rPr>
                        <a:t>fotografias</a:t>
                      </a:r>
                      <a:r>
                        <a:rPr lang="en-US" sz="1800" dirty="0">
                          <a:latin typeface="Calibri Light"/>
                        </a:rPr>
                        <a:t> </a:t>
                      </a:r>
                      <a:r>
                        <a:rPr lang="en-US" sz="1800" dirty="0" err="1">
                          <a:latin typeface="Calibri Light"/>
                        </a:rPr>
                        <a:t>noturnas</a:t>
                      </a:r>
                      <a:r>
                        <a:rPr lang="en-US" sz="1800" dirty="0">
                          <a:latin typeface="Calibri Light"/>
                        </a:rPr>
                        <a:t> </a:t>
                      </a:r>
                      <a:r>
                        <a:rPr lang="en-US" sz="1800" dirty="0" err="1">
                          <a:latin typeface="Calibri Light"/>
                        </a:rPr>
                        <a:t>não</a:t>
                      </a:r>
                      <a:r>
                        <a:rPr lang="en-US" sz="1800" dirty="0">
                          <a:latin typeface="Calibri Light"/>
                        </a:rPr>
                        <a:t> </a:t>
                      </a:r>
                      <a:r>
                        <a:rPr lang="en-US" sz="1800" dirty="0" err="1">
                          <a:latin typeface="Calibri Light"/>
                        </a:rPr>
                        <a:t>conseguem</a:t>
                      </a:r>
                      <a:r>
                        <a:rPr lang="en-US" sz="1800" dirty="0">
                          <a:latin typeface="Calibri Light"/>
                        </a:rPr>
                        <a:t> </a:t>
                      </a:r>
                      <a:r>
                        <a:rPr lang="en-US" sz="1800" dirty="0" err="1">
                          <a:latin typeface="Calibri Light"/>
                        </a:rPr>
                        <a:t>capturar</a:t>
                      </a:r>
                      <a:r>
                        <a:rPr lang="en-US" sz="1800" dirty="0">
                          <a:latin typeface="Calibri Light"/>
                        </a:rPr>
                        <a:t> </a:t>
                      </a:r>
                      <a:r>
                        <a:rPr lang="en-US" sz="1800" dirty="0" err="1">
                          <a:latin typeface="Calibri Light"/>
                        </a:rPr>
                        <a:t>fontes</a:t>
                      </a:r>
                      <a:r>
                        <a:rPr lang="en-US" sz="1800" dirty="0">
                          <a:latin typeface="Calibri Light"/>
                        </a:rPr>
                        <a:t> de luz fracas </a:t>
                      </a:r>
                      <a:r>
                        <a:rPr lang="en-US" sz="1800" dirty="0" err="1">
                          <a:latin typeface="Calibri Light"/>
                        </a:rPr>
                        <a:t>devido</a:t>
                      </a:r>
                      <a:r>
                        <a:rPr lang="en-US" sz="1800" dirty="0">
                          <a:latin typeface="Calibri Light"/>
                        </a:rPr>
                        <a:t> </a:t>
                      </a:r>
                      <a:r>
                        <a:rPr lang="en-US" sz="1800" dirty="0" err="1">
                          <a:latin typeface="Calibri Light"/>
                        </a:rPr>
                        <a:t>ao</a:t>
                      </a:r>
                      <a:r>
                        <a:rPr lang="en-US" sz="1800" dirty="0">
                          <a:latin typeface="Calibri Light"/>
                        </a:rPr>
                        <a:t> tempo de </a:t>
                      </a:r>
                      <a:r>
                        <a:rPr lang="en-US" sz="1800" dirty="0" err="1">
                          <a:latin typeface="Calibri Light"/>
                        </a:rPr>
                        <a:t>exposição</a:t>
                      </a:r>
                      <a:r>
                        <a:rPr lang="en-US" sz="1800" dirty="0">
                          <a:latin typeface="Calibri Light"/>
                        </a:rPr>
                        <a:t> </a:t>
                      </a:r>
                      <a:r>
                        <a:rPr lang="en-US" sz="1800" dirty="0">
                          <a:latin typeface="Times New Roman"/>
                          <a:sym typeface="Wingdings" panose="05000000000000000000" pitchFamily="2" charset="2"/>
                        </a:rPr>
                        <a:t>→</a:t>
                      </a:r>
                      <a:r>
                        <a:rPr lang="en-US" sz="1800" dirty="0">
                          <a:latin typeface="Calibri Light"/>
                        </a:rPr>
                        <a:t> </a:t>
                      </a:r>
                      <a:r>
                        <a:rPr lang="en-US" sz="1800" dirty="0" err="1">
                          <a:latin typeface="Calibri Light"/>
                        </a:rPr>
                        <a:t>não</a:t>
                      </a:r>
                      <a:r>
                        <a:rPr lang="en-US" sz="1800" dirty="0">
                          <a:latin typeface="Calibri Light"/>
                        </a:rPr>
                        <a:t> se </a:t>
                      </a:r>
                      <a:r>
                        <a:rPr lang="en-US" sz="1800" dirty="0" err="1">
                          <a:latin typeface="Calibri Light"/>
                        </a:rPr>
                        <a:t>vêem</a:t>
                      </a:r>
                      <a:r>
                        <a:rPr lang="en-US" sz="1800" dirty="0">
                          <a:latin typeface="Calibri Light"/>
                        </a:rPr>
                        <a:t> </a:t>
                      </a:r>
                      <a:r>
                        <a:rPr lang="en-US" sz="1800" dirty="0" err="1">
                          <a:latin typeface="Calibri Light"/>
                        </a:rPr>
                        <a:t>estrelas</a:t>
                      </a:r>
                      <a:r>
                        <a:rPr lang="en-US" sz="1800" dirty="0">
                          <a:latin typeface="Calibri Light"/>
                        </a:rPr>
                        <a:t>.</a:t>
                      </a:r>
                    </a:p>
                    <a:p>
                      <a:pPr marL="342900" indent="-342900">
                        <a:lnSpc>
                          <a:spcPct val="100000"/>
                        </a:lnSpc>
                        <a:spcBef>
                          <a:spcPts val="1200"/>
                        </a:spcBef>
                        <a:buFont typeface="+mj-lt"/>
                        <a:buAutoNum type="arabicPeriod"/>
                      </a:pPr>
                      <a:r>
                        <a:rPr lang="en-US" sz="1800" dirty="0">
                          <a:latin typeface="Calibri Light"/>
                        </a:rPr>
                        <a:t>As </a:t>
                      </a:r>
                      <a:r>
                        <a:rPr lang="en-US" sz="1800" dirty="0" err="1">
                          <a:latin typeface="Calibri Light"/>
                        </a:rPr>
                        <a:t>várias</a:t>
                      </a:r>
                      <a:r>
                        <a:rPr lang="en-US" sz="1800" dirty="0">
                          <a:latin typeface="Calibri Light"/>
                        </a:rPr>
                        <a:t> sombras </a:t>
                      </a:r>
                      <a:r>
                        <a:rPr lang="en-US" sz="1800" dirty="0" err="1">
                          <a:latin typeface="Calibri Light"/>
                        </a:rPr>
                        <a:t>foram</a:t>
                      </a:r>
                      <a:r>
                        <a:rPr lang="en-US" sz="1800" dirty="0">
                          <a:latin typeface="Calibri Light"/>
                        </a:rPr>
                        <a:t> </a:t>
                      </a:r>
                      <a:r>
                        <a:rPr lang="en-US" sz="1800" dirty="0" err="1">
                          <a:latin typeface="Calibri Light"/>
                        </a:rPr>
                        <a:t>causadas</a:t>
                      </a:r>
                      <a:r>
                        <a:rPr lang="en-US" sz="1800" dirty="0">
                          <a:latin typeface="Calibri Light"/>
                        </a:rPr>
                        <a:t> pela </a:t>
                      </a:r>
                      <a:r>
                        <a:rPr lang="en-US" sz="1800" dirty="0" err="1">
                          <a:latin typeface="Calibri Light"/>
                        </a:rPr>
                        <a:t>superfície</a:t>
                      </a:r>
                      <a:r>
                        <a:rPr lang="en-US" sz="1800" dirty="0">
                          <a:latin typeface="Calibri Light"/>
                        </a:rPr>
                        <a:t> </a:t>
                      </a:r>
                      <a:r>
                        <a:rPr lang="en-US" sz="1800" dirty="0" err="1">
                          <a:latin typeface="Calibri Light"/>
                        </a:rPr>
                        <a:t>desigual</a:t>
                      </a:r>
                      <a:r>
                        <a:rPr lang="en-US" sz="1800" dirty="0">
                          <a:latin typeface="Calibri Light"/>
                        </a:rPr>
                        <a:t> da </a:t>
                      </a:r>
                      <a:r>
                        <a:rPr lang="en-US" sz="1800" dirty="0" err="1">
                          <a:latin typeface="Calibri Light"/>
                        </a:rPr>
                        <a:t>lua</a:t>
                      </a:r>
                      <a:r>
                        <a:rPr lang="en-US" sz="1800" dirty="0">
                          <a:latin typeface="Calibri Light"/>
                        </a:rPr>
                        <a:t>. </a:t>
                      </a:r>
                    </a:p>
                    <a:p>
                      <a:pPr marL="342900" indent="-342900">
                        <a:lnSpc>
                          <a:spcPct val="100000"/>
                        </a:lnSpc>
                        <a:spcBef>
                          <a:spcPts val="1200"/>
                        </a:spcBef>
                        <a:buFont typeface="+mj-lt"/>
                        <a:buAutoNum type="arabicPeriod"/>
                      </a:pPr>
                      <a:r>
                        <a:rPr lang="en-US" sz="1800" dirty="0">
                          <a:latin typeface="Calibri Light"/>
                        </a:rPr>
                        <a:t>A </a:t>
                      </a:r>
                      <a:r>
                        <a:rPr lang="en-US" sz="1800" dirty="0" err="1">
                          <a:latin typeface="Calibri Light"/>
                        </a:rPr>
                        <a:t>entrevista</a:t>
                      </a:r>
                      <a:r>
                        <a:rPr lang="en-US" sz="1800" dirty="0">
                          <a:latin typeface="Calibri Light"/>
                        </a:rPr>
                        <a:t> </a:t>
                      </a:r>
                      <a:r>
                        <a:rPr lang="en-US" sz="1800" dirty="0" err="1">
                          <a:latin typeface="Calibri Light"/>
                        </a:rPr>
                        <a:t>foi</a:t>
                      </a:r>
                      <a:r>
                        <a:rPr lang="en-US" sz="1800" dirty="0">
                          <a:latin typeface="Calibri Light"/>
                        </a:rPr>
                        <a:t> </a:t>
                      </a:r>
                      <a:r>
                        <a:rPr lang="en-US" sz="1800" dirty="0" err="1">
                          <a:latin typeface="Calibri Light"/>
                        </a:rPr>
                        <a:t>editada</a:t>
                      </a:r>
                      <a:r>
                        <a:rPr lang="en-US" sz="1800" dirty="0">
                          <a:latin typeface="Calibri Light"/>
                        </a:rPr>
                        <a:t> para </a:t>
                      </a:r>
                      <a:r>
                        <a:rPr lang="en-US" sz="1800" dirty="0" err="1">
                          <a:latin typeface="Calibri Light"/>
                        </a:rPr>
                        <a:t>consertar</a:t>
                      </a:r>
                      <a:r>
                        <a:rPr lang="en-US" sz="1800" dirty="0">
                          <a:latin typeface="Calibri Light"/>
                        </a:rPr>
                        <a:t> o </a:t>
                      </a:r>
                      <a:r>
                        <a:rPr lang="en-US" sz="1800" dirty="0" err="1">
                          <a:latin typeface="Calibri Light"/>
                        </a:rPr>
                        <a:t>atraso</a:t>
                      </a:r>
                      <a:r>
                        <a:rPr lang="en-US" sz="1800" dirty="0">
                          <a:latin typeface="Calibri Light"/>
                        </a:rPr>
                        <a:t> original no </a:t>
                      </a:r>
                      <a:r>
                        <a:rPr lang="en-US" sz="1800" dirty="0" err="1">
                          <a:latin typeface="Calibri Light"/>
                        </a:rPr>
                        <a:t>diálogo</a:t>
                      </a:r>
                      <a:r>
                        <a:rPr lang="en-US" sz="1800" dirty="0">
                          <a:latin typeface="Calibri Light"/>
                        </a:rPr>
                        <a:t> entre Nixon e Armstrong.</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8" name="Picture 17" descr="http://upload.wikimedia.org/wikipedia/commons/thumb/2/2b/NASA_AS-11-40-5875.jpg/595px-NASA_AS-11-40-5875.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8617867" y="2780929"/>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345413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3"/>
          <p:cNvSpPr txBox="1">
            <a:spLocks noChangeArrowheads="1"/>
          </p:cNvSpPr>
          <p:nvPr/>
        </p:nvSpPr>
        <p:spPr bwMode="auto">
          <a:xfrm>
            <a:off x="408955" y="2312440"/>
            <a:ext cx="11376000" cy="427037"/>
          </a:xfrm>
          <a:prstGeom prst="rect">
            <a:avLst/>
          </a:prstGeom>
          <a:noFill/>
          <a:ln w="9525">
            <a:noFill/>
            <a:miter lim="800000"/>
            <a:headEnd/>
            <a:tailEnd/>
          </a:ln>
        </p:spPr>
        <p:txBody>
          <a:bodyPr>
            <a:spAutoFit/>
          </a:bodyPr>
          <a:lstStyle/>
          <a:p>
            <a:pPr fontAlgn="base">
              <a:spcBef>
                <a:spcPct val="0"/>
              </a:spcBef>
              <a:spcAft>
                <a:spcPct val="0"/>
              </a:spcAft>
              <a:defRPr/>
            </a:pPr>
            <a:r>
              <a:rPr lang="de-DE" sz="2200" dirty="0">
                <a:solidFill>
                  <a:srgbClr val="000000"/>
                </a:solidFill>
                <a:latin typeface="Calibri Light"/>
                <a:ea typeface="ＭＳ Ｐゴシック" panose="020B0600070205080204" pitchFamily="34" charset="-128"/>
              </a:rPr>
              <a:t>A </a:t>
            </a:r>
            <a:r>
              <a:rPr lang="de-DE" sz="2200" dirty="0" err="1">
                <a:solidFill>
                  <a:srgbClr val="000000"/>
                </a:solidFill>
                <a:latin typeface="Calibri Light"/>
                <a:ea typeface="ＭＳ Ｐゴシック" panose="020B0600070205080204" pitchFamily="34" charset="-128"/>
              </a:rPr>
              <a:t>aterragem</a:t>
            </a:r>
            <a:r>
              <a:rPr lang="de-DE" sz="2200" dirty="0">
                <a:solidFill>
                  <a:srgbClr val="000000"/>
                </a:solidFill>
                <a:latin typeface="Calibri Light"/>
                <a:ea typeface="ＭＳ Ｐゴシック" panose="020B0600070205080204" pitchFamily="34" charset="-128"/>
              </a:rPr>
              <a:t> na  </a:t>
            </a:r>
            <a:r>
              <a:rPr lang="de-DE" sz="2200" dirty="0" err="1">
                <a:solidFill>
                  <a:srgbClr val="000000"/>
                </a:solidFill>
                <a:latin typeface="Calibri Light"/>
                <a:ea typeface="ＭＳ Ｐゴシック" panose="020B0600070205080204" pitchFamily="34" charset="-128"/>
              </a:rPr>
              <a:t>lua</a:t>
            </a:r>
            <a:r>
              <a:rPr lang="de-DE" sz="2200" dirty="0">
                <a:solidFill>
                  <a:srgbClr val="000000"/>
                </a:solidFill>
                <a:latin typeface="Calibri Light"/>
                <a:ea typeface="ＭＳ Ｐゴシック" panose="020B0600070205080204" pitchFamily="34" charset="-128"/>
              </a:rPr>
              <a:t> </a:t>
            </a:r>
            <a:r>
              <a:rPr lang="de-DE" sz="2200" dirty="0" err="1">
                <a:solidFill>
                  <a:srgbClr val="000000"/>
                </a:solidFill>
                <a:latin typeface="Calibri Light"/>
                <a:ea typeface="ＭＳ Ｐゴシック" panose="020B0600070205080204" pitchFamily="34" charset="-128"/>
              </a:rPr>
              <a:t>foi</a:t>
            </a:r>
            <a:r>
              <a:rPr lang="de-DE" sz="2200" dirty="0">
                <a:solidFill>
                  <a:srgbClr val="000000"/>
                </a:solidFill>
                <a:latin typeface="Calibri Light"/>
                <a:ea typeface="ＭＳ Ｐゴシック" panose="020B0600070205080204" pitchFamily="34" charset="-128"/>
              </a:rPr>
              <a:t> </a:t>
            </a:r>
            <a:r>
              <a:rPr lang="de-DE" sz="2200" dirty="0" err="1">
                <a:solidFill>
                  <a:srgbClr val="000000"/>
                </a:solidFill>
                <a:latin typeface="Calibri Light"/>
                <a:ea typeface="ＭＳ Ｐゴシック" panose="020B0600070205080204" pitchFamily="34" charset="-128"/>
              </a:rPr>
              <a:t>falsificada</a:t>
            </a:r>
            <a:r>
              <a:rPr lang="de-DE" sz="2200" dirty="0">
                <a:solidFill>
                  <a:srgbClr val="000000"/>
                </a:solidFill>
                <a:latin typeface="Calibri Light"/>
                <a:ea typeface="ＭＳ Ｐゴシック" panose="020B0600070205080204" pitchFamily="34" charset="-128"/>
              </a:rPr>
              <a:t> </a:t>
            </a:r>
            <a:r>
              <a:rPr lang="de-DE" sz="2200" dirty="0" err="1">
                <a:solidFill>
                  <a:srgbClr val="000000"/>
                </a:solidFill>
                <a:latin typeface="Calibri Light"/>
                <a:ea typeface="ＭＳ Ｐゴシック" panose="020B0600070205080204" pitchFamily="34" charset="-128"/>
              </a:rPr>
              <a:t>pelo</a:t>
            </a:r>
            <a:r>
              <a:rPr lang="de-DE" sz="2200" dirty="0">
                <a:solidFill>
                  <a:srgbClr val="000000"/>
                </a:solidFill>
                <a:latin typeface="Calibri Light"/>
                <a:ea typeface="ＭＳ Ｐゴシック" panose="020B0600070205080204" pitchFamily="34" charset="-128"/>
              </a:rPr>
              <a:t> </a:t>
            </a:r>
            <a:r>
              <a:rPr lang="de-DE" sz="2200" dirty="0" err="1">
                <a:solidFill>
                  <a:srgbClr val="000000"/>
                </a:solidFill>
                <a:latin typeface="Calibri Light"/>
                <a:ea typeface="ＭＳ Ｐゴシック" panose="020B0600070205080204" pitchFamily="34" charset="-128"/>
              </a:rPr>
              <a:t>governo</a:t>
            </a:r>
            <a:r>
              <a:rPr lang="de-DE" sz="2200" dirty="0">
                <a:solidFill>
                  <a:srgbClr val="000000"/>
                </a:solidFill>
                <a:latin typeface="Calibri Light"/>
                <a:ea typeface="ＭＳ Ｐゴシック" panose="020B0600070205080204" pitchFamily="34" charset="-128"/>
              </a:rPr>
              <a:t> dos EUA?</a:t>
            </a: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PT" sz="3600" dirty="0">
                <a:latin typeface="Calibri Light"/>
              </a:rPr>
              <a:t>Conclusões </a:t>
            </a:r>
            <a:r>
              <a:rPr lang="pt-PT" sz="3600" dirty="0" err="1">
                <a:latin typeface="Calibri Light"/>
              </a:rPr>
              <a:t>precipitadas“em</a:t>
            </a:r>
            <a:r>
              <a:rPr lang="pt-PT" sz="3600" dirty="0">
                <a:latin typeface="Calibri Light"/>
              </a:rPr>
              <a:t> ação”</a:t>
            </a:r>
            <a:br>
              <a:rPr lang="pt-PT" sz="3600" dirty="0">
                <a:latin typeface="Calibri Light"/>
              </a:rPr>
            </a:br>
            <a:r>
              <a:rPr lang="en-US" dirty="0">
                <a:latin typeface="Calibri Light"/>
              </a:rPr>
              <a:t>– </a:t>
            </a:r>
            <a:r>
              <a:rPr lang="en-US" dirty="0" err="1">
                <a:latin typeface="Calibri Light"/>
              </a:rPr>
              <a:t>Lendas</a:t>
            </a:r>
            <a:r>
              <a:rPr lang="en-US" dirty="0">
                <a:latin typeface="Calibri Light"/>
              </a:rPr>
              <a:t> </a:t>
            </a:r>
            <a:r>
              <a:rPr lang="en-US" dirty="0" err="1">
                <a:latin typeface="Calibri Light"/>
              </a:rPr>
              <a:t>urbanas</a:t>
            </a:r>
            <a:r>
              <a:rPr lang="en-US" dirty="0">
                <a:latin typeface="Calibri Light"/>
              </a:rPr>
              <a:t> –</a:t>
            </a:r>
          </a:p>
        </p:txBody>
      </p:sp>
      <p:sp>
        <p:nvSpPr>
          <p:cNvPr id="3" name="Footer Placeholder 2"/>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135</a:t>
            </a:fld>
            <a:endParaRPr lang="de-DE" altLang="de-DE">
              <a:solidFill>
                <a:srgbClr val="000000"/>
              </a:solidFill>
              <a:latin typeface="Calibri Light"/>
            </a:endParaRPr>
          </a:p>
        </p:txBody>
      </p:sp>
      <p:sp>
        <p:nvSpPr>
          <p:cNvPr id="12" name="Rectangle 11"/>
          <p:cNvSpPr/>
          <p:nvPr/>
        </p:nvSpPr>
        <p:spPr>
          <a:xfrm>
            <a:off x="408955" y="2649106"/>
            <a:ext cx="11376000" cy="707886"/>
          </a:xfrm>
          <a:prstGeom prst="rect">
            <a:avLst/>
          </a:prstGeom>
        </p:spPr>
        <p:txBody>
          <a:bodyPr wrap="none">
            <a:noAutofit/>
          </a:bodyPr>
          <a:lstStyle/>
          <a:p>
            <a:pPr algn="ctr">
              <a:spcBef>
                <a:spcPts val="0"/>
              </a:spcBef>
            </a:pPr>
            <a:r>
              <a:rPr lang="de-DE" altLang="de-DE" sz="4000" dirty="0" err="1">
                <a:solidFill>
                  <a:srgbClr val="FF0000"/>
                </a:solidFill>
                <a:latin typeface="Calibri Light"/>
              </a:rPr>
              <a:t>Não</a:t>
            </a:r>
            <a:r>
              <a:rPr lang="de-DE" altLang="de-DE" sz="4000" dirty="0">
                <a:solidFill>
                  <a:srgbClr val="FF0000"/>
                </a:solidFill>
                <a:latin typeface="Calibri Light"/>
              </a:rPr>
              <a:t>! </a:t>
            </a:r>
            <a:endParaRPr lang="de-DE" altLang="de-DE" sz="4000" dirty="0">
              <a:latin typeface="Calibri Light"/>
            </a:endParaRPr>
          </a:p>
        </p:txBody>
      </p:sp>
      <p:sp>
        <p:nvSpPr>
          <p:cNvPr id="13" name="Caption_14"/>
          <p:cNvSpPr txBox="1">
            <a:spLocks noChangeArrowheads="1"/>
          </p:cNvSpPr>
          <p:nvPr/>
        </p:nvSpPr>
        <p:spPr bwMode="auto">
          <a:xfrm>
            <a:off x="4371893" y="6079949"/>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dirty="0" err="1">
                <a:latin typeface="+mj-lt"/>
              </a:rPr>
              <a:t>Fonte</a:t>
            </a:r>
            <a:r>
              <a:rPr lang="de-DE" altLang="de-DE" sz="1200" dirty="0">
                <a:latin typeface="+mj-lt"/>
              </a:rPr>
              <a:t>: </a:t>
            </a:r>
            <a:r>
              <a:rPr lang="de-DE" altLang="de-DE" sz="1200" dirty="0" err="1">
                <a:latin typeface="+mj-lt"/>
              </a:rPr>
              <a:t>estação</a:t>
            </a:r>
            <a:r>
              <a:rPr lang="de-DE" altLang="de-DE" sz="1200" dirty="0">
                <a:latin typeface="+mj-lt"/>
              </a:rPr>
              <a:t> </a:t>
            </a:r>
            <a:r>
              <a:rPr lang="de-DE" altLang="de-DE" sz="1200" dirty="0" err="1">
                <a:latin typeface="+mj-lt"/>
              </a:rPr>
              <a:t>alemã</a:t>
            </a:r>
            <a:r>
              <a:rPr lang="de-DE" altLang="de-DE" sz="1200" dirty="0">
                <a:latin typeface="+mj-lt"/>
              </a:rPr>
              <a:t> de </a:t>
            </a:r>
            <a:r>
              <a:rPr lang="de-DE" altLang="de-DE" sz="1200" dirty="0" err="1">
                <a:latin typeface="+mj-lt"/>
              </a:rPr>
              <a:t>televisão</a:t>
            </a:r>
            <a:r>
              <a:rPr lang="de-DE" altLang="de-DE" sz="1200" dirty="0">
                <a:latin typeface="+mj-lt"/>
              </a:rPr>
              <a:t> ZDF:  “Vorsicht Verschwörung“ (Beware conspiracy) </a:t>
            </a:r>
          </a:p>
        </p:txBody>
      </p:sp>
      <p:sp>
        <p:nvSpPr>
          <p:cNvPr id="14" name="Text Box 8"/>
          <p:cNvSpPr txBox="1">
            <a:spLocks noChangeArrowheads="1"/>
          </p:cNvSpPr>
          <p:nvPr/>
        </p:nvSpPr>
        <p:spPr bwMode="auto">
          <a:xfrm>
            <a:off x="4377811" y="3516763"/>
            <a:ext cx="7609984" cy="2403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dirty="0">
                <a:latin typeface="Calibri Light"/>
              </a:rPr>
              <a:t>O </a:t>
            </a:r>
            <a:r>
              <a:rPr lang="en-US" altLang="de-DE" sz="2400" dirty="0" err="1">
                <a:latin typeface="Calibri Light"/>
              </a:rPr>
              <a:t>Diretor</a:t>
            </a:r>
            <a:r>
              <a:rPr lang="en-US" altLang="de-DE" sz="2400" dirty="0">
                <a:latin typeface="Calibri Light"/>
              </a:rPr>
              <a:t> Roland Emmerich (</a:t>
            </a:r>
            <a:r>
              <a:rPr lang="en-US" altLang="de-DE" sz="2400" dirty="0" err="1">
                <a:latin typeface="Calibri Light"/>
              </a:rPr>
              <a:t>realizou</a:t>
            </a:r>
            <a:r>
              <a:rPr lang="en-US" altLang="de-DE" sz="2400" dirty="0">
                <a:latin typeface="Calibri Light"/>
              </a:rPr>
              <a:t> “O </a:t>
            </a:r>
            <a:r>
              <a:rPr lang="en-US" altLang="de-DE" sz="2400" dirty="0" err="1">
                <a:latin typeface="Calibri Light"/>
              </a:rPr>
              <a:t>Dia</a:t>
            </a:r>
            <a:r>
              <a:rPr lang="en-US" altLang="de-DE" sz="2400" dirty="0">
                <a:latin typeface="Calibri Light"/>
              </a:rPr>
              <a:t> da </a:t>
            </a:r>
            <a:r>
              <a:rPr lang="en-US" altLang="de-DE" sz="2400" dirty="0" err="1">
                <a:latin typeface="Calibri Light"/>
              </a:rPr>
              <a:t>Independência</a:t>
            </a:r>
            <a:r>
              <a:rPr lang="en-US" altLang="de-DE" sz="2400" dirty="0">
                <a:latin typeface="Calibri Light"/>
              </a:rPr>
              <a:t>”) </a:t>
            </a:r>
            <a:r>
              <a:rPr lang="en-US" altLang="de-DE" sz="2400" dirty="0" err="1">
                <a:latin typeface="Calibri Light"/>
              </a:rPr>
              <a:t>disse</a:t>
            </a:r>
            <a:r>
              <a:rPr lang="en-US" altLang="de-DE" sz="2400" dirty="0">
                <a:latin typeface="Calibri Light"/>
              </a:rPr>
              <a:t>:</a:t>
            </a:r>
            <a:br>
              <a:rPr lang="en-US" altLang="de-DE" sz="2400" dirty="0">
                <a:latin typeface="Calibri Light"/>
              </a:rPr>
            </a:br>
            <a:r>
              <a:rPr lang="en-US" altLang="de-DE" sz="2400" dirty="0">
                <a:latin typeface="Calibri Light"/>
              </a:rPr>
              <a:t>“A </a:t>
            </a:r>
            <a:r>
              <a:rPr lang="en-US" altLang="de-DE" sz="2400" dirty="0" err="1">
                <a:latin typeface="Calibri Light"/>
              </a:rPr>
              <a:t>aterragem</a:t>
            </a:r>
            <a:r>
              <a:rPr lang="en-US" altLang="de-DE" sz="2400" dirty="0">
                <a:latin typeface="Calibri Light"/>
              </a:rPr>
              <a:t> </a:t>
            </a:r>
            <a:r>
              <a:rPr lang="en-US" altLang="de-DE" sz="2400" dirty="0" err="1">
                <a:latin typeface="Calibri Light"/>
              </a:rPr>
              <a:t>na</a:t>
            </a:r>
            <a:r>
              <a:rPr lang="en-US" altLang="de-DE" sz="2400" dirty="0">
                <a:latin typeface="Calibri Light"/>
              </a:rPr>
              <a:t> </a:t>
            </a:r>
            <a:r>
              <a:rPr lang="en-US" altLang="de-DE" sz="2400" dirty="0" err="1">
                <a:latin typeface="Calibri Light"/>
              </a:rPr>
              <a:t>lua</a:t>
            </a:r>
            <a:r>
              <a:rPr lang="en-US" altLang="de-DE" sz="2400" dirty="0">
                <a:latin typeface="Calibri Light"/>
              </a:rPr>
              <a:t> (...) </a:t>
            </a:r>
            <a:r>
              <a:rPr lang="en-US" altLang="de-DE" sz="2400" dirty="0" err="1">
                <a:latin typeface="Calibri Light"/>
              </a:rPr>
              <a:t>foi</a:t>
            </a:r>
            <a:r>
              <a:rPr lang="en-US" altLang="de-DE" sz="2400" dirty="0">
                <a:latin typeface="Calibri Light"/>
              </a:rPr>
              <a:t> </a:t>
            </a:r>
            <a:r>
              <a:rPr lang="en-US" altLang="de-DE" sz="2400" dirty="0" err="1">
                <a:latin typeface="Calibri Light"/>
              </a:rPr>
              <a:t>simplesmente</a:t>
            </a:r>
            <a:r>
              <a:rPr lang="en-US" altLang="de-DE" sz="2400" dirty="0">
                <a:latin typeface="Calibri Light"/>
              </a:rPr>
              <a:t> </a:t>
            </a:r>
            <a:r>
              <a:rPr lang="en-US" altLang="de-DE" sz="2400" dirty="0" err="1">
                <a:latin typeface="Calibri Light"/>
              </a:rPr>
              <a:t>demasiado</a:t>
            </a:r>
            <a:r>
              <a:rPr lang="en-US" altLang="de-DE" sz="2400" dirty="0">
                <a:latin typeface="Calibri Light"/>
              </a:rPr>
              <a:t> boa. Algo do </a:t>
            </a:r>
            <a:r>
              <a:rPr lang="en-US" altLang="de-DE" sz="2400" dirty="0" err="1">
                <a:latin typeface="Calibri Light"/>
              </a:rPr>
              <a:t>género</a:t>
            </a:r>
            <a:r>
              <a:rPr lang="en-US" altLang="de-DE" sz="2400" dirty="0">
                <a:latin typeface="Calibri Light"/>
              </a:rPr>
              <a:t> era </a:t>
            </a:r>
            <a:r>
              <a:rPr lang="en-US" altLang="de-DE" sz="2400" dirty="0" err="1">
                <a:latin typeface="Calibri Light"/>
              </a:rPr>
              <a:t>impossível</a:t>
            </a:r>
            <a:r>
              <a:rPr lang="en-US" altLang="de-DE" sz="2400" dirty="0">
                <a:latin typeface="Calibri Light"/>
              </a:rPr>
              <a:t> de </a:t>
            </a:r>
            <a:r>
              <a:rPr lang="en-US" altLang="de-DE" sz="2400" dirty="0" err="1">
                <a:latin typeface="Calibri Light"/>
              </a:rPr>
              <a:t>falsificar</a:t>
            </a:r>
            <a:r>
              <a:rPr lang="en-US" altLang="de-DE" sz="2400" dirty="0">
                <a:latin typeface="Calibri Light"/>
              </a:rPr>
              <a:t> </a:t>
            </a:r>
            <a:r>
              <a:rPr lang="en-US" altLang="de-DE" sz="2400" dirty="0" err="1">
                <a:latin typeface="Calibri Light"/>
              </a:rPr>
              <a:t>em</a:t>
            </a:r>
            <a:r>
              <a:rPr lang="en-US" altLang="de-DE" sz="2400" dirty="0">
                <a:latin typeface="Calibri Light"/>
              </a:rPr>
              <a:t> 1960s. </a:t>
            </a:r>
            <a:r>
              <a:rPr lang="en-US" altLang="de-DE" sz="2400" dirty="0" err="1">
                <a:latin typeface="Calibri Light"/>
              </a:rPr>
              <a:t>Mesmo</a:t>
            </a:r>
            <a:r>
              <a:rPr lang="en-US" altLang="de-DE" sz="2400" dirty="0">
                <a:latin typeface="Calibri Light"/>
              </a:rPr>
              <a:t> com o </a:t>
            </a:r>
            <a:r>
              <a:rPr lang="en-US" altLang="de-DE" sz="2400" dirty="0" err="1">
                <a:latin typeface="Calibri Light"/>
              </a:rPr>
              <a:t>equipamento</a:t>
            </a:r>
            <a:r>
              <a:rPr lang="en-US" altLang="de-DE" sz="2400" dirty="0">
                <a:latin typeface="Calibri Light"/>
              </a:rPr>
              <a:t> </a:t>
            </a:r>
            <a:r>
              <a:rPr lang="en-US" altLang="de-DE" sz="2400" dirty="0" err="1">
                <a:latin typeface="Calibri Light"/>
              </a:rPr>
              <a:t>atual</a:t>
            </a:r>
            <a:r>
              <a:rPr lang="en-US" altLang="de-DE" sz="2400" dirty="0">
                <a:latin typeface="Calibri Light"/>
              </a:rPr>
              <a:t>, </a:t>
            </a:r>
            <a:r>
              <a:rPr lang="en-US" altLang="de-DE" sz="2400" dirty="0" err="1">
                <a:latin typeface="Calibri Light"/>
              </a:rPr>
              <a:t>criar</a:t>
            </a:r>
            <a:r>
              <a:rPr lang="en-US" altLang="de-DE" sz="2400" dirty="0">
                <a:latin typeface="Calibri Light"/>
              </a:rPr>
              <a:t> </a:t>
            </a:r>
            <a:r>
              <a:rPr lang="en-US" altLang="de-DE" sz="2400" dirty="0" err="1">
                <a:latin typeface="Calibri Light"/>
              </a:rPr>
              <a:t>esse</a:t>
            </a:r>
            <a:r>
              <a:rPr lang="en-US" altLang="de-DE" sz="2400" dirty="0">
                <a:latin typeface="Calibri Light"/>
              </a:rPr>
              <a:t> </a:t>
            </a:r>
            <a:r>
              <a:rPr lang="en-US" altLang="de-DE" sz="2400" dirty="0" err="1">
                <a:latin typeface="Calibri Light"/>
              </a:rPr>
              <a:t>cenário</a:t>
            </a:r>
            <a:r>
              <a:rPr lang="en-US" altLang="de-DE" sz="2400" dirty="0">
                <a:latin typeface="Calibri Light"/>
              </a:rPr>
              <a:t> </a:t>
            </a:r>
            <a:r>
              <a:rPr lang="en-US" altLang="de-DE" sz="2400" dirty="0" err="1">
                <a:latin typeface="Calibri Light"/>
              </a:rPr>
              <a:t>ia</a:t>
            </a:r>
            <a:r>
              <a:rPr lang="en-US" altLang="de-DE" sz="2400" dirty="0">
                <a:latin typeface="Calibri Light"/>
              </a:rPr>
              <a:t> </a:t>
            </a:r>
            <a:r>
              <a:rPr lang="en-US" altLang="de-DE" sz="2400" dirty="0" err="1">
                <a:latin typeface="Calibri Light"/>
              </a:rPr>
              <a:t>dar</a:t>
            </a:r>
            <a:r>
              <a:rPr lang="en-US" altLang="de-DE" sz="2400" dirty="0">
                <a:latin typeface="Calibri Light"/>
              </a:rPr>
              <a:t> </a:t>
            </a:r>
            <a:r>
              <a:rPr lang="en-US" altLang="de-DE" sz="2400" dirty="0" err="1">
                <a:latin typeface="Calibri Light"/>
              </a:rPr>
              <a:t>muitos</a:t>
            </a:r>
            <a:r>
              <a:rPr lang="en-US" altLang="de-DE" sz="2400" dirty="0">
                <a:latin typeface="Calibri Light"/>
              </a:rPr>
              <a:t> </a:t>
            </a:r>
            <a:r>
              <a:rPr lang="en-US" altLang="de-DE" sz="2400" dirty="0" err="1">
                <a:latin typeface="Calibri Light"/>
              </a:rPr>
              <a:t>problemas</a:t>
            </a:r>
            <a:r>
              <a:rPr lang="en-US" altLang="de-DE" sz="2400" dirty="0">
                <a:latin typeface="Calibri Light"/>
              </a:rPr>
              <a:t>.”</a:t>
            </a:r>
            <a:endParaRPr lang="de-DE" altLang="de-DE" sz="2400" i="1" dirty="0">
              <a:latin typeface="Calibri Light"/>
            </a:endParaRPr>
          </a:p>
        </p:txBody>
      </p:sp>
      <p:pic>
        <p:nvPicPr>
          <p:cNvPr id="15" name="Picture 17" descr="http://upload.wikimedia.org/wikipedia/commons/thumb/2/2b/NASA_AS-11-40-5875.jpg/595px-NASA_AS-11-40-5875.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696987" y="3600126"/>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888327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a:lnSpc>
                <a:spcPct val="100000"/>
              </a:lnSpc>
              <a:spcBef>
                <a:spcPts val="0"/>
              </a:spcBef>
            </a:pPr>
            <a:r>
              <a:rPr lang="en-US" sz="2400" dirty="0">
                <a:solidFill>
                  <a:srgbClr val="333333"/>
                </a:solidFill>
                <a:latin typeface="Calibri Light"/>
              </a:rPr>
              <a:t>???</a:t>
            </a:r>
          </a:p>
        </p:txBody>
      </p:sp>
      <p:sp>
        <p:nvSpPr>
          <p:cNvPr id="4" name="Footer Placeholder 3"/>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136</a:t>
            </a:fld>
            <a:endParaRPr lang="de-DE" altLang="de-DE">
              <a:solidFill>
                <a:srgbClr val="000000"/>
              </a:solidFill>
              <a:latin typeface="Calibri Light"/>
            </a:endParaRPr>
          </a:p>
        </p:txBody>
      </p:sp>
      <p:sp>
        <p:nvSpPr>
          <p:cNvPr id="7" name="Title 6"/>
          <p:cNvSpPr>
            <a:spLocks noGrp="1"/>
          </p:cNvSpPr>
          <p:nvPr>
            <p:ph type="title"/>
          </p:nvPr>
        </p:nvSpPr>
        <p:spPr/>
        <p:txBody>
          <a:bodyPr/>
          <a:lstStyle/>
          <a:p>
            <a:r>
              <a:rPr lang="en-US" sz="3600" dirty="0"/>
              <a:t>Como </a:t>
            </a:r>
            <a:r>
              <a:rPr lang="en-US" sz="3600" dirty="0" err="1"/>
              <a:t>é</a:t>
            </a:r>
            <a:r>
              <a:rPr lang="en-US" sz="3600" dirty="0"/>
              <a:t> que </a:t>
            </a:r>
            <a:r>
              <a:rPr lang="en-US" sz="3600" dirty="0" err="1"/>
              <a:t>esta</a:t>
            </a:r>
            <a:r>
              <a:rPr lang="en-US" sz="3600" dirty="0"/>
              <a:t> </a:t>
            </a:r>
            <a:r>
              <a:rPr lang="en-US" sz="3600" dirty="0" err="1"/>
              <a:t>lenda</a:t>
            </a:r>
            <a:r>
              <a:rPr lang="en-US" sz="3600" dirty="0"/>
              <a:t> </a:t>
            </a:r>
            <a:r>
              <a:rPr lang="en-US" sz="3600" dirty="0" err="1"/>
              <a:t>urbana</a:t>
            </a:r>
            <a:r>
              <a:rPr lang="en-US" sz="3600" dirty="0"/>
              <a:t> e </a:t>
            </a:r>
            <a:r>
              <a:rPr lang="en-US" sz="3600" dirty="0" err="1"/>
              <a:t>outras</a:t>
            </a:r>
            <a:r>
              <a:rPr lang="en-US" sz="3600" dirty="0"/>
              <a:t> </a:t>
            </a:r>
            <a:r>
              <a:rPr lang="en-US" sz="3600" dirty="0" err="1"/>
              <a:t>conspiracias</a:t>
            </a:r>
            <a:r>
              <a:rPr lang="en-US" sz="3600" dirty="0"/>
              <a:t> </a:t>
            </a:r>
            <a:r>
              <a:rPr lang="en-US" sz="3600" dirty="0" err="1"/>
              <a:t>apareceram</a:t>
            </a:r>
            <a:r>
              <a:rPr lang="en-US" sz="3600" dirty="0"/>
              <a:t>?</a:t>
            </a:r>
          </a:p>
        </p:txBody>
      </p:sp>
    </p:spTree>
    <p:extLst>
      <p:ext uri="{BB962C8B-B14F-4D97-AF65-F5344CB8AC3E}">
        <p14:creationId xmlns:p14="http://schemas.microsoft.com/office/powerpoint/2010/main" val="311329047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marL="342900" lvl="0" indent="-342900" defTabSz="914400">
              <a:buClr>
                <a:srgbClr val="333333"/>
              </a:buClr>
              <a:buFont typeface="WingDings"/>
              <a:buChar char=""/>
              <a:tabLst>
                <a:tab pos="375285" algn="l"/>
                <a:tab pos="375920" algn="l"/>
              </a:tabLst>
            </a:pPr>
            <a:r>
              <a:rPr lang="pt-PT" sz="2400" spc="-5" dirty="0">
                <a:solidFill>
                  <a:srgbClr val="333333"/>
                </a:solidFill>
                <a:latin typeface="Calibri Light"/>
                <a:cs typeface="Verdana"/>
              </a:rPr>
              <a:t>São frequentemente mais entusiasmantes que a realidade. </a:t>
            </a:r>
          </a:p>
          <a:p>
            <a:pPr marL="342900" lvl="0" indent="-342900" defTabSz="914400">
              <a:buClr>
                <a:srgbClr val="333333"/>
              </a:buClr>
              <a:buFont typeface="WingDings"/>
              <a:buChar char=""/>
              <a:tabLst>
                <a:tab pos="375285" algn="l"/>
                <a:tab pos="375920" algn="l"/>
              </a:tabLst>
            </a:pPr>
            <a:r>
              <a:rPr lang="pt-PT" sz="2400" spc="-5" dirty="0">
                <a:solidFill>
                  <a:srgbClr val="333333"/>
                </a:solidFill>
                <a:latin typeface="Calibri Light"/>
                <a:cs typeface="Verdana"/>
              </a:rPr>
              <a:t>São baseadas em factos que são difíceis de verificar mas fáceis de acreditar (p. ex. a bandeira a esvoaçar sugere que as fotografias foram tiradas na Terra).</a:t>
            </a:r>
          </a:p>
          <a:p>
            <a:pPr marL="342900" lvl="0" indent="-342900" defTabSz="914400">
              <a:buClr>
                <a:srgbClr val="333333"/>
              </a:buClr>
              <a:buFont typeface="WingDings"/>
              <a:buChar char=""/>
              <a:tabLst>
                <a:tab pos="375285" algn="l"/>
                <a:tab pos="375920" algn="l"/>
              </a:tabLst>
            </a:pPr>
            <a:r>
              <a:rPr lang="pt-PT" sz="2400" spc="-5" dirty="0">
                <a:solidFill>
                  <a:srgbClr val="333333"/>
                </a:solidFill>
                <a:latin typeface="Calibri Light"/>
                <a:cs typeface="Verdana"/>
              </a:rPr>
              <a:t>Ocultam explicações alternativas (p. ex. o céu sem estrelas pode ser explicado pelas limitações técnicas da fotografia noturna).</a:t>
            </a:r>
          </a:p>
          <a:p>
            <a:pPr marL="342900" lvl="0" indent="-342900" defTabSz="914400">
              <a:buClr>
                <a:srgbClr val="333333"/>
              </a:buClr>
              <a:buFont typeface="WingDings"/>
              <a:buChar char=""/>
              <a:tabLst>
                <a:tab pos="375285" algn="l"/>
                <a:tab pos="375920" algn="l"/>
              </a:tabLst>
            </a:pPr>
            <a:r>
              <a:rPr lang="pt-PT" sz="2400" spc="-5" dirty="0">
                <a:solidFill>
                  <a:srgbClr val="333333"/>
                </a:solidFill>
                <a:latin typeface="Calibri Light"/>
                <a:cs typeface="Verdana"/>
              </a:rPr>
              <a:t>As lendas urbanas tiram os factos fora do contexto e esticam-nos até ao limite.</a:t>
            </a:r>
          </a:p>
        </p:txBody>
      </p:sp>
      <p:sp>
        <p:nvSpPr>
          <p:cNvPr id="3" name="object 3"/>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en-US" sz="3600" dirty="0"/>
              <a:t>Como </a:t>
            </a:r>
            <a:r>
              <a:rPr lang="en-US" sz="3600" dirty="0" err="1"/>
              <a:t>é</a:t>
            </a:r>
            <a:r>
              <a:rPr lang="en-US" sz="3600" dirty="0"/>
              <a:t> que </a:t>
            </a:r>
            <a:r>
              <a:rPr lang="en-US" sz="3600" dirty="0" err="1"/>
              <a:t>esta</a:t>
            </a:r>
            <a:r>
              <a:rPr lang="en-US" sz="3600" dirty="0"/>
              <a:t> </a:t>
            </a:r>
            <a:r>
              <a:rPr lang="en-US" sz="3600" dirty="0" err="1"/>
              <a:t>lenda</a:t>
            </a:r>
            <a:r>
              <a:rPr lang="en-US" sz="3600" dirty="0"/>
              <a:t> </a:t>
            </a:r>
            <a:r>
              <a:rPr lang="en-US" sz="3600" dirty="0" err="1"/>
              <a:t>urbana</a:t>
            </a:r>
            <a:r>
              <a:rPr lang="en-US" sz="3600" dirty="0"/>
              <a:t> e </a:t>
            </a:r>
            <a:r>
              <a:rPr lang="en-US" sz="3600" dirty="0" err="1"/>
              <a:t>outras</a:t>
            </a:r>
            <a:r>
              <a:rPr lang="en-US" sz="3600" dirty="0"/>
              <a:t> </a:t>
            </a:r>
            <a:r>
              <a:rPr lang="en-US" sz="3600" dirty="0" err="1"/>
              <a:t>conspiracias</a:t>
            </a:r>
            <a:r>
              <a:rPr lang="en-US" sz="3600" dirty="0"/>
              <a:t> </a:t>
            </a:r>
            <a:r>
              <a:rPr lang="en-US" sz="3600" dirty="0" err="1"/>
              <a:t>apareceram</a:t>
            </a:r>
            <a:r>
              <a:rPr lang="en-US" sz="3600" dirty="0"/>
              <a:t>?</a:t>
            </a:r>
            <a:endParaRPr sz="3600" dirty="0">
              <a:latin typeface="Calibri Light"/>
            </a:endParaRPr>
          </a:p>
        </p:txBody>
      </p:sp>
      <p:sp>
        <p:nvSpPr>
          <p:cNvPr id="4" name="Footer Placeholder 3"/>
          <p:cNvSpPr>
            <a:spLocks noGrp="1"/>
          </p:cNvSpPr>
          <p:nvPr>
            <p:ph type="ftr" sz="quarter" idx="11"/>
          </p:nvPr>
        </p:nvSpPr>
        <p:spPr/>
        <p:txBody>
          <a:bodyPr/>
          <a:lstStyle/>
          <a:p>
            <a:pPr>
              <a:defRPr/>
            </a:pPr>
            <a:r>
              <a:rPr lang="en-US" dirty="0" err="1">
                <a:solidFill>
                  <a:srgbClr val="000000"/>
                </a:solidFill>
                <a:latin typeface="Calibri Light"/>
              </a:rPr>
              <a:t>Treino</a:t>
            </a:r>
            <a:r>
              <a:rPr lang="en-US" dirty="0">
                <a:solidFill>
                  <a:srgbClr val="000000"/>
                </a:solidFill>
                <a:latin typeface="Calibri Light"/>
              </a:rPr>
              <a:t> </a:t>
            </a:r>
            <a:r>
              <a:rPr lang="en-US" dirty="0" err="1">
                <a:solidFill>
                  <a:srgbClr val="000000"/>
                </a:solidFill>
                <a:latin typeface="Calibri Light"/>
              </a:rPr>
              <a:t>Metacognitivo</a:t>
            </a:r>
            <a:r>
              <a:rPr lang="en-US" dirty="0">
                <a:solidFill>
                  <a:srgbClr val="000000"/>
                </a:solidFill>
                <a:latin typeface="Calibri Light"/>
              </a:rPr>
              <a:t> 2 – </a:t>
            </a:r>
            <a:r>
              <a:rPr lang="en-US" dirty="0" err="1">
                <a:solidFill>
                  <a:srgbClr val="000000"/>
                </a:solidFill>
                <a:latin typeface="Calibri Light"/>
              </a:rPr>
              <a:t>Saltar</a:t>
            </a:r>
            <a:r>
              <a:rPr lang="en-US" dirty="0">
                <a:solidFill>
                  <a:srgbClr val="000000"/>
                </a:solidFill>
                <a:latin typeface="Calibri Light"/>
              </a:rPr>
              <a:t> para </a:t>
            </a:r>
            <a:r>
              <a:rPr lang="en-US" dirty="0" err="1">
                <a:solidFill>
                  <a:srgbClr val="000000"/>
                </a:solidFill>
                <a:latin typeface="Calibri Light"/>
              </a:rPr>
              <a:t>conclusões</a:t>
            </a:r>
            <a:endParaRPr lang="de-DE" dirty="0">
              <a:solidFill>
                <a:srgbClr val="000000"/>
              </a:solidFill>
              <a:latin typeface="Calibri Light"/>
            </a:endParaRPr>
          </a:p>
        </p:txBody>
      </p:sp>
      <p:sp>
        <p:nvSpPr>
          <p:cNvPr id="5" name="Slide Number Placeholder 4"/>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137</a:t>
            </a:fld>
            <a:endParaRPr lang="de-DE" altLang="de-DE">
              <a:solidFill>
                <a:srgbClr val="000000"/>
              </a:solidFill>
              <a:latin typeface="Calibri Light"/>
            </a:endParaRPr>
          </a:p>
        </p:txBody>
      </p:sp>
    </p:spTree>
    <p:extLst>
      <p:ext uri="{BB962C8B-B14F-4D97-AF65-F5344CB8AC3E}">
        <p14:creationId xmlns:p14="http://schemas.microsoft.com/office/powerpoint/2010/main" val="860852820"/>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5</TotalTime>
  <Words>6455</Words>
  <Application>Microsoft Office PowerPoint</Application>
  <PresentationFormat>Custom</PresentationFormat>
  <Paragraphs>1207</Paragraphs>
  <Slides>137</Slides>
  <Notes>125</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137</vt:i4>
      </vt:variant>
    </vt:vector>
  </HeadingPairs>
  <TitlesOfParts>
    <vt:vector size="148" baseType="lpstr">
      <vt:lpstr>ＭＳ Ｐゴシック</vt:lpstr>
      <vt:lpstr>Arial</vt:lpstr>
      <vt:lpstr>Calibri</vt:lpstr>
      <vt:lpstr>Calibri Light</vt:lpstr>
      <vt:lpstr>Symbol</vt:lpstr>
      <vt:lpstr>Times New Roman</vt:lpstr>
      <vt:lpstr>Verdana</vt:lpstr>
      <vt:lpstr>WingDings</vt:lpstr>
      <vt:lpstr>UKE_PPT-Vorlage_16zu9</vt:lpstr>
      <vt:lpstr>2_UKE_PPT-Vorlage_16zu9</vt:lpstr>
      <vt:lpstr>4_UKE_PPT-Vorlage_16zu9</vt:lpstr>
      <vt:lpstr>TMC 2 B – Tirar conclusões precipitadas, parte I</vt:lpstr>
      <vt:lpstr>Tirar conclusões precipitadas</vt:lpstr>
      <vt:lpstr>Tirar conclusões precipitadas</vt:lpstr>
      <vt:lpstr>Tirar conclusões precipitadas</vt:lpstr>
      <vt:lpstr>Tirar conclusões precipitadas</vt:lpstr>
      <vt:lpstr>Tirar conclusões precipitadas</vt:lpstr>
      <vt:lpstr>Inferências sem 100% de provas</vt:lpstr>
      <vt:lpstr>Inferências sem 100% de provas</vt:lpstr>
      <vt:lpstr>Inferências sem 100% de provas</vt:lpstr>
      <vt:lpstr>Conclusões precipitadas “em ação”</vt:lpstr>
      <vt:lpstr>Conclusões precipitadas “em ação”</vt:lpstr>
      <vt:lpstr>Conclusões precipitadas “em ação”</vt:lpstr>
      <vt:lpstr>Existem pistas na nota de 1 dólar que sugerem que os EUA foram infiltrados por sociedades secretas?  – Lendas urbanas –</vt:lpstr>
      <vt:lpstr>Conclusões precipitadas em ação Existem pistas na nota de 1 dólar que sugerem que os EUA foram infiltrados por sociedades secretas?</vt:lpstr>
      <vt:lpstr>Conclusões precipitadas em ação Existem pistas na nota de 1 dólar que sugerem que os EUA foram infiltrados por sociedades secretas?</vt:lpstr>
      <vt:lpstr>Conclusões precipitadas  – Lendas urbanas –</vt:lpstr>
      <vt:lpstr>Como é que esta lenda urbana e outras teorias da conspiração apareceram?</vt:lpstr>
      <vt:lpstr>Como é que esta lenda urbana e outras teorias da conspiração apareceram?</vt:lpstr>
      <vt:lpstr>Como é que esta lenda urbana e outras teorias da conspiração apareceram?</vt:lpstr>
      <vt:lpstr>Porque estamos a fazer isto?</vt:lpstr>
      <vt:lpstr>Porque estamos a fazer isto?</vt:lpstr>
      <vt:lpstr>Como as conclusões precipitadas favorecem os erros de avaliação durante a psicose - exemplos</vt:lpstr>
      <vt:lpstr>Tarefa (1)</vt:lpstr>
      <vt:lpstr>Tarefa (1)</vt:lpstr>
      <vt:lpstr>Tarefa (1)</vt:lpstr>
      <vt:lpstr>Tarefa (1)</vt:lpstr>
      <vt:lpstr>O que pode estar representado nesta imagem?</vt:lpstr>
      <vt:lpstr>O que pode estar representado nesta imagem?</vt:lpstr>
      <vt:lpstr>O que pode estar representado nesta imagem?</vt:lpstr>
      <vt:lpstr>O que pode estar representado nesta imagem?</vt:lpstr>
      <vt:lpstr>O que pode estar representado nesta imagem?</vt:lpstr>
      <vt:lpstr>O que pode estar representado nesta imagem?</vt:lpstr>
      <vt:lpstr>O que pode estar representado nesta imagem?</vt:lpstr>
      <vt:lpstr>O que pode estar representado nesta imagem?</vt:lpstr>
      <vt:lpstr>O que pode estar representado nesta imagem?</vt:lpstr>
      <vt:lpstr>Imagem 2</vt:lpstr>
      <vt:lpstr>O que pode estar representado nesta imagem?</vt:lpstr>
      <vt:lpstr>O que pode estar representado nesta imagem?</vt:lpstr>
      <vt:lpstr>O que pode estar representado nesta imagem?</vt:lpstr>
      <vt:lpstr>O que pode estar representado nesta imagem?</vt:lpstr>
      <vt:lpstr>O que pode estar representado nesta imagem?</vt:lpstr>
      <vt:lpstr>O que pode estar representado nesta imagem?</vt:lpstr>
      <vt:lpstr>O que pode estar representado nesta imagem?</vt:lpstr>
      <vt:lpstr>O que pode estar representado nesta imagem?</vt:lpstr>
      <vt:lpstr>Imagem 3</vt:lpstr>
      <vt:lpstr>O que pode estar representado nesta imagem?</vt:lpstr>
      <vt:lpstr>O que pode estar representado nesta imagem?</vt:lpstr>
      <vt:lpstr>O que pode estar representado nesta imagem?</vt:lpstr>
      <vt:lpstr>O que pode estar representado nesta imagem?</vt:lpstr>
      <vt:lpstr>O que pode estar representado nesta imagem?</vt:lpstr>
      <vt:lpstr>O que pode estar representado nesta imagem?</vt:lpstr>
      <vt:lpstr>O que pode estar representado nesta imagem?</vt:lpstr>
      <vt:lpstr>O que pode estar representado nesta imagem?</vt:lpstr>
      <vt:lpstr>O que pode estar representado nesta imagem?</vt:lpstr>
      <vt:lpstr>Imagem 4</vt:lpstr>
      <vt:lpstr>O que pode estar representado na imagem?</vt:lpstr>
      <vt:lpstr>O que pode estar representado na imagem?</vt:lpstr>
      <vt:lpstr>O que pode estar representado na imagem?</vt:lpstr>
      <vt:lpstr>O que pode estar representado na imagem?</vt:lpstr>
      <vt:lpstr>O que pode estar representado na imagem?</vt:lpstr>
      <vt:lpstr>O que pode estar representado na imagem?</vt:lpstr>
      <vt:lpstr>O que pode estar representado na imagem?</vt:lpstr>
      <vt:lpstr>O que pode estar representado na imagem?</vt:lpstr>
      <vt:lpstr>O que pode estar representado na imagem?</vt:lpstr>
      <vt:lpstr>Opcional: Vídeo</vt:lpstr>
      <vt:lpstr>Imagem 5</vt:lpstr>
      <vt:lpstr>O que pode estar representado nesta imagem?</vt:lpstr>
      <vt:lpstr>O que pode estar representado nesta imagem?</vt:lpstr>
      <vt:lpstr>O que pode estar representado nesta imagem?</vt:lpstr>
      <vt:lpstr>O que pode estar representado nesta imagem?</vt:lpstr>
      <vt:lpstr>O que pode estar representado nesta imagem?</vt:lpstr>
      <vt:lpstr>O que pode estar representado nesta imagem?</vt:lpstr>
      <vt:lpstr>O que pode estar representado nesta imagem?</vt:lpstr>
      <vt:lpstr>O que pode estar representado nesta imagem?</vt:lpstr>
      <vt:lpstr>O que pode estar representado nesta imagem?</vt:lpstr>
      <vt:lpstr>Imagem 6</vt:lpstr>
      <vt:lpstr>O que pode estar representado nesta imagem?</vt:lpstr>
      <vt:lpstr>O que pode estar representado nesta imagem?</vt:lpstr>
      <vt:lpstr>O que pode estar representado nesta imagem?</vt:lpstr>
      <vt:lpstr>O que pode estar representado nesta imagem?</vt:lpstr>
      <vt:lpstr>O que pode estar representado nesta imagem?</vt:lpstr>
      <vt:lpstr>O que pode estar representado nesta imagem?</vt:lpstr>
      <vt:lpstr>O que pode estar representado nesta imagem?</vt:lpstr>
      <vt:lpstr>O que pode estar representado nesta imagem?</vt:lpstr>
      <vt:lpstr>Imagem 7</vt:lpstr>
      <vt:lpstr>O que pode estar representado nesta imagem?</vt:lpstr>
      <vt:lpstr>O que pode estar representado nesta imagem?</vt:lpstr>
      <vt:lpstr>O que pode estar representado nesta imagem?</vt:lpstr>
      <vt:lpstr>O que pode estar representado nesta imagem?</vt:lpstr>
      <vt:lpstr>O que pode estar representado nesta imagem?</vt:lpstr>
      <vt:lpstr>O que pode estar representado nesta imagem?</vt:lpstr>
      <vt:lpstr>O que pode estar representado nesta imagem?</vt:lpstr>
      <vt:lpstr>Imagem 8</vt:lpstr>
      <vt:lpstr>O que pode estar representado nesta imagem?</vt:lpstr>
      <vt:lpstr>O que pode estar representado nesta imagem?</vt:lpstr>
      <vt:lpstr>O que pode estar representado nesta imagem?</vt:lpstr>
      <vt:lpstr>O que pode estar representado nesta imagem?</vt:lpstr>
      <vt:lpstr>O que pode estar representado nesta imagem?</vt:lpstr>
      <vt:lpstr>O que pode estar representado nesta imagem?</vt:lpstr>
      <vt:lpstr>O que pode estar representado nesta imagem?</vt:lpstr>
      <vt:lpstr>O que pode estar representado nesta imagem?</vt:lpstr>
      <vt:lpstr>Tarefa 2:</vt:lpstr>
      <vt:lpstr>O que vês?</vt:lpstr>
      <vt:lpstr>E agora, o que vês?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Transferência para a vida do dia-a-dia</vt:lpstr>
      <vt:lpstr>Transferência para a vida do dia-a-dia</vt:lpstr>
      <vt:lpstr>Transferência para a vida do dia-a-dia</vt:lpstr>
      <vt:lpstr>Transferência para a vida do dia-a-dia</vt:lpstr>
      <vt:lpstr>O que é que isto tem a ver com a psicose?</vt:lpstr>
      <vt:lpstr>O que é que isto tem a ver com a psicose?</vt:lpstr>
      <vt:lpstr>O que é que isto tem a ver com a psicose?</vt:lpstr>
      <vt:lpstr>Obrigado pela vossa atenção!</vt:lpstr>
      <vt:lpstr>PowerPoint Presentation</vt:lpstr>
      <vt:lpstr>Conclusões precipitadas“em ação” – Lendas urbanas –</vt:lpstr>
      <vt:lpstr>Conclusões precipitadas“em ação” – Lendas urbanas –</vt:lpstr>
      <vt:lpstr>Conclusões precipitadas“em ação” – Lendas urbanas –</vt:lpstr>
      <vt:lpstr>Conclusões precipitadas“em ação” – Lendas urbanas –</vt:lpstr>
      <vt:lpstr>Conclusões precipitadas“em ação” – Lendas urbanas –</vt:lpstr>
      <vt:lpstr>Conclusões precipitadas “em ação” – Lendas urbanas –</vt:lpstr>
      <vt:lpstr>Conclusões precipitadas“em ação” – Lendas urbanas –</vt:lpstr>
      <vt:lpstr>Como é que esta lenda urbana e outras conspiracias apareceram?</vt:lpstr>
      <vt:lpstr>Como é que esta lenda urbana e outras conspiracias apareceram?</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376</cp:revision>
  <dcterms:created xsi:type="dcterms:W3CDTF">2002-10-15T10:55:06Z</dcterms:created>
  <dcterms:modified xsi:type="dcterms:W3CDTF">2025-02-23T07:41:43Z</dcterms:modified>
</cp:coreProperties>
</file>