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6" r:id="rId1"/>
  </p:sldMasterIdLst>
  <p:notesMasterIdLst>
    <p:notesMasterId r:id="rId124"/>
  </p:notesMasterIdLst>
  <p:handoutMasterIdLst>
    <p:handoutMasterId r:id="rId125"/>
  </p:handoutMasterIdLst>
  <p:sldIdLst>
    <p:sldId id="743" r:id="rId2"/>
    <p:sldId id="376" r:id="rId3"/>
    <p:sldId id="377" r:id="rId4"/>
    <p:sldId id="535" r:id="rId5"/>
    <p:sldId id="536" r:id="rId6"/>
    <p:sldId id="540" r:id="rId7"/>
    <p:sldId id="731" r:id="rId8"/>
    <p:sldId id="730" r:id="rId9"/>
    <p:sldId id="729" r:id="rId10"/>
    <p:sldId id="541" r:id="rId11"/>
    <p:sldId id="732" r:id="rId12"/>
    <p:sldId id="576" r:id="rId13"/>
    <p:sldId id="383" r:id="rId14"/>
    <p:sldId id="384" r:id="rId15"/>
    <p:sldId id="385" r:id="rId16"/>
    <p:sldId id="542" r:id="rId17"/>
    <p:sldId id="543" r:id="rId18"/>
    <p:sldId id="562" r:id="rId19"/>
    <p:sldId id="563" r:id="rId20"/>
    <p:sldId id="546" r:id="rId21"/>
    <p:sldId id="547" r:id="rId22"/>
    <p:sldId id="549" r:id="rId23"/>
    <p:sldId id="735" r:id="rId24"/>
    <p:sldId id="734" r:id="rId25"/>
    <p:sldId id="733" r:id="rId26"/>
    <p:sldId id="395" r:id="rId27"/>
    <p:sldId id="396" r:id="rId28"/>
    <p:sldId id="397" r:id="rId29"/>
    <p:sldId id="716" r:id="rId30"/>
    <p:sldId id="717" r:id="rId31"/>
    <p:sldId id="718" r:id="rId32"/>
    <p:sldId id="719" r:id="rId33"/>
    <p:sldId id="402" r:id="rId34"/>
    <p:sldId id="403" r:id="rId35"/>
    <p:sldId id="404" r:id="rId36"/>
    <p:sldId id="405" r:id="rId37"/>
    <p:sldId id="727" r:id="rId38"/>
    <p:sldId id="568" r:id="rId39"/>
    <p:sldId id="569" r:id="rId40"/>
    <p:sldId id="420" r:id="rId41"/>
    <p:sldId id="421" r:id="rId42"/>
    <p:sldId id="434" r:id="rId43"/>
    <p:sldId id="435" r:id="rId44"/>
    <p:sldId id="438" r:id="rId45"/>
    <p:sldId id="439" r:id="rId46"/>
    <p:sldId id="552" r:id="rId47"/>
    <p:sldId id="553" r:id="rId48"/>
    <p:sldId id="564" r:id="rId49"/>
    <p:sldId id="565" r:id="rId50"/>
    <p:sldId id="580" r:id="rId51"/>
    <p:sldId id="737" r:id="rId52"/>
    <p:sldId id="736" r:id="rId53"/>
    <p:sldId id="651" r:id="rId54"/>
    <p:sldId id="652" r:id="rId55"/>
    <p:sldId id="653" r:id="rId56"/>
    <p:sldId id="654" r:id="rId57"/>
    <p:sldId id="655" r:id="rId58"/>
    <p:sldId id="656" r:id="rId59"/>
    <p:sldId id="657" r:id="rId60"/>
    <p:sldId id="658" r:id="rId61"/>
    <p:sldId id="659" r:id="rId62"/>
    <p:sldId id="660" r:id="rId63"/>
    <p:sldId id="661" r:id="rId64"/>
    <p:sldId id="662" r:id="rId65"/>
    <p:sldId id="663" r:id="rId66"/>
    <p:sldId id="664" r:id="rId67"/>
    <p:sldId id="665" r:id="rId68"/>
    <p:sldId id="666" r:id="rId69"/>
    <p:sldId id="667" r:id="rId70"/>
    <p:sldId id="668" r:id="rId71"/>
    <p:sldId id="669" r:id="rId72"/>
    <p:sldId id="670" r:id="rId73"/>
    <p:sldId id="671" r:id="rId74"/>
    <p:sldId id="672" r:id="rId75"/>
    <p:sldId id="673" r:id="rId76"/>
    <p:sldId id="674" r:id="rId77"/>
    <p:sldId id="675" r:id="rId78"/>
    <p:sldId id="676" r:id="rId79"/>
    <p:sldId id="677" r:id="rId80"/>
    <p:sldId id="678" r:id="rId81"/>
    <p:sldId id="679" r:id="rId82"/>
    <p:sldId id="680" r:id="rId83"/>
    <p:sldId id="681" r:id="rId84"/>
    <p:sldId id="682" r:id="rId85"/>
    <p:sldId id="683" r:id="rId86"/>
    <p:sldId id="684" r:id="rId87"/>
    <p:sldId id="685" r:id="rId88"/>
    <p:sldId id="686" r:id="rId89"/>
    <p:sldId id="687" r:id="rId90"/>
    <p:sldId id="688" r:id="rId91"/>
    <p:sldId id="689" r:id="rId92"/>
    <p:sldId id="690" r:id="rId93"/>
    <p:sldId id="691" r:id="rId94"/>
    <p:sldId id="694" r:id="rId95"/>
    <p:sldId id="739" r:id="rId96"/>
    <p:sldId id="738" r:id="rId97"/>
    <p:sldId id="695" r:id="rId98"/>
    <p:sldId id="696" r:id="rId99"/>
    <p:sldId id="697" r:id="rId100"/>
    <p:sldId id="698" r:id="rId101"/>
    <p:sldId id="699" r:id="rId102"/>
    <p:sldId id="700" r:id="rId103"/>
    <p:sldId id="701" r:id="rId104"/>
    <p:sldId id="702" r:id="rId105"/>
    <p:sldId id="703" r:id="rId106"/>
    <p:sldId id="704" r:id="rId107"/>
    <p:sldId id="705" r:id="rId108"/>
    <p:sldId id="706" r:id="rId109"/>
    <p:sldId id="707" r:id="rId110"/>
    <p:sldId id="708" r:id="rId111"/>
    <p:sldId id="709" r:id="rId112"/>
    <p:sldId id="710" r:id="rId113"/>
    <p:sldId id="559" r:id="rId114"/>
    <p:sldId id="741" r:id="rId115"/>
    <p:sldId id="740" r:id="rId116"/>
    <p:sldId id="560" r:id="rId117"/>
    <p:sldId id="561" r:id="rId118"/>
    <p:sldId id="742" r:id="rId119"/>
    <p:sldId id="728" r:id="rId120"/>
    <p:sldId id="720" r:id="rId121"/>
    <p:sldId id="721" r:id="rId122"/>
    <p:sldId id="722" r:id="rId123"/>
  </p:sldIdLst>
  <p:sldSz cx="12195175" cy="6858000"/>
  <p:notesSz cx="7099300" cy="10234613"/>
  <p:embeddedFontLst>
    <p:embeddedFont>
      <p:font typeface="Calibri" panose="020F0502020204030204" pitchFamily="34" charset="0"/>
      <p:regular r:id="rId126"/>
      <p:bold r:id="rId127"/>
      <p:italic r:id="rId128"/>
      <p:boldItalic r:id="rId129"/>
    </p:embeddedFont>
    <p:embeddedFont>
      <p:font typeface="Calibri Light" panose="020F0302020204030204" pitchFamily="34" charset="0"/>
      <p:regular r:id="rId130"/>
      <p:italic r:id="rId131"/>
    </p:embeddedFont>
  </p:embeddedFontLst>
  <p:defaultTextStyle>
    <a:defPPr>
      <a:defRPr lang="de-DE"/>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612">
          <p15:clr>
            <a:srgbClr val="A4A3A4"/>
          </p15:clr>
        </p15:guide>
        <p15:guide id="3" pos="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41" autoAdjust="0"/>
    <p:restoredTop sz="94681" autoAdjust="0"/>
  </p:normalViewPr>
  <p:slideViewPr>
    <p:cSldViewPr>
      <p:cViewPr varScale="1">
        <p:scale>
          <a:sx n="67" d="100"/>
          <a:sy n="67" d="100"/>
        </p:scale>
        <p:origin x="692" y="44"/>
      </p:cViewPr>
      <p:guideLst>
        <p:guide orient="horz" pos="4065"/>
        <p:guide pos="612"/>
        <p:guide pos="816"/>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38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3.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font" Target="fonts/font1.fntdata"/><Relationship Id="rId13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font" Target="fonts/font5.fntdata"/><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6.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a:defRPr sz="1300"/>
            </a:lvl1pPr>
          </a:lstStyle>
          <a:p>
            <a:fld id="{CE4E6826-31FD-4E21-9931-4814463BA7BE}" type="slidenum">
              <a:rPr lang="en-GB" altLang="de-DE"/>
              <a:pPr/>
              <a:t>‹Nr.›</a:t>
            </a:fld>
            <a:endParaRPr lang="en-GB" altLang="de-DE"/>
          </a:p>
        </p:txBody>
      </p:sp>
    </p:spTree>
    <p:extLst>
      <p:ext uri="{BB962C8B-B14F-4D97-AF65-F5344CB8AC3E}">
        <p14:creationId xmlns:p14="http://schemas.microsoft.com/office/powerpoint/2010/main" val="629735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2800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a:defRPr sz="1300"/>
            </a:lvl1pPr>
          </a:lstStyle>
          <a:p>
            <a:fld id="{B9DA02BB-D123-4027-A0F4-8D56619B1A28}" type="slidenum">
              <a:rPr lang="en-US" altLang="de-DE"/>
              <a:pPr/>
              <a:t>‹Nr.›</a:t>
            </a:fld>
            <a:endParaRPr lang="en-US" altLang="de-DE"/>
          </a:p>
        </p:txBody>
      </p:sp>
    </p:spTree>
    <p:extLst>
      <p:ext uri="{BB962C8B-B14F-4D97-AF65-F5344CB8AC3E}">
        <p14:creationId xmlns:p14="http://schemas.microsoft.com/office/powerpoint/2010/main" val="2733503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7723E2-6748-473F-8720-553B98E6CF2E}" type="slidenum">
              <a:rPr lang="en-US" altLang="de-DE" sz="1300"/>
              <a:pPr eaLnBrk="1" hangingPunct="1">
                <a:spcBef>
                  <a:spcPct val="0"/>
                </a:spcBef>
              </a:pPr>
              <a:t>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2029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79F7E84-12DF-41B0-8CE4-DA31504B4E7B}" type="slidenum">
              <a:rPr lang="en-US" altLang="de-DE" sz="1300"/>
              <a:pPr eaLnBrk="1" hangingPunct="1">
                <a:spcBef>
                  <a:spcPct val="0"/>
                </a:spcBef>
              </a:pPr>
              <a:t>3</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ln/>
        </p:spPr>
      </p:sp>
      <p:sp>
        <p:nvSpPr>
          <p:cNvPr id="13107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748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5548B9-99D0-4294-87B4-44A3133785F9}" type="slidenum">
              <a:rPr lang="en-US" altLang="de-DE" sz="1300"/>
              <a:pPr eaLnBrk="1" hangingPunct="1">
                <a:spcBef>
                  <a:spcPct val="0"/>
                </a:spcBef>
              </a:pPr>
              <a:t>4</a:t>
            </a:fld>
            <a:endParaRPr lang="en-US" altLang="de-DE" sz="1300"/>
          </a:p>
        </p:txBody>
      </p:sp>
      <p:sp>
        <p:nvSpPr>
          <p:cNvPr id="132099" name="Rectangle 1026"/>
          <p:cNvSpPr>
            <a:spLocks noGrp="1" noRot="1" noChangeAspect="1" noChangeArrowheads="1" noTextEdit="1"/>
          </p:cNvSpPr>
          <p:nvPr>
            <p:ph type="sldImg"/>
          </p:nvPr>
        </p:nvSpPr>
        <p:spPr>
          <a:xfrm>
            <a:off x="138113" y="768350"/>
            <a:ext cx="6823075" cy="3836988"/>
          </a:xfrm>
          <a:ln/>
        </p:spPr>
      </p:sp>
      <p:sp>
        <p:nvSpPr>
          <p:cNvPr id="132100"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8908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1163673-2F3B-482A-B3D5-E698F0E9F10D}" type="slidenum">
              <a:rPr lang="en-US" altLang="de-DE" sz="1300"/>
              <a:pPr eaLnBrk="1" hangingPunct="1">
                <a:spcBef>
                  <a:spcPct val="0"/>
                </a:spcBef>
              </a:pPr>
              <a:t>5</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3410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3FA6FC-4169-4C4B-93B1-17DC8C8F1F72}" type="slidenum">
              <a:rPr lang="en-US" altLang="de-DE" sz="1300"/>
              <a:pPr eaLnBrk="1" hangingPunct="1">
                <a:spcBef>
                  <a:spcPct val="0"/>
                </a:spcBef>
              </a:pPr>
              <a:t>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9498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3FA6FC-4169-4C4B-93B1-17DC8C8F1F72}" type="slidenum">
              <a:rPr lang="en-US" altLang="de-DE" sz="1300"/>
              <a:pPr eaLnBrk="1" hangingPunct="1">
                <a:spcBef>
                  <a:spcPct val="0"/>
                </a:spcBef>
              </a:pPr>
              <a:t>7</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9498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3FA6FC-4169-4C4B-93B1-17DC8C8F1F72}" type="slidenum">
              <a:rPr lang="en-US" altLang="de-DE" sz="1300"/>
              <a:pPr eaLnBrk="1" hangingPunct="1">
                <a:spcBef>
                  <a:spcPct val="0"/>
                </a:spcBef>
              </a:pPr>
              <a:t>8</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9498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3FA6FC-4169-4C4B-93B1-17DC8C8F1F72}" type="slidenum">
              <a:rPr lang="en-US" altLang="de-DE" sz="1300"/>
              <a:pPr eaLnBrk="1" hangingPunct="1">
                <a:spcBef>
                  <a:spcPct val="0"/>
                </a:spcBef>
              </a:pPr>
              <a:t>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9498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53AF57-E814-4C50-A5E1-041184B52898}" type="slidenum">
              <a:rPr lang="en-US" altLang="de-DE" sz="1300"/>
              <a:pPr eaLnBrk="1" hangingPunct="1">
                <a:spcBef>
                  <a:spcPct val="0"/>
                </a:spcBef>
              </a:pPr>
              <a:t>10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1452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53AF57-E814-4C50-A5E1-041184B52898}" type="slidenum">
              <a:rPr lang="en-US" altLang="de-DE" sz="1300"/>
              <a:pPr eaLnBrk="1" hangingPunct="1">
                <a:spcBef>
                  <a:spcPct val="0"/>
                </a:spcBef>
              </a:pPr>
              <a:t>11</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1452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D573D0-51E0-44D3-AC0B-94A139A9F9D7}" type="slidenum">
              <a:rPr lang="en-US" altLang="de-DE" sz="1300"/>
              <a:pPr eaLnBrk="1" hangingPunct="1">
                <a:spcBef>
                  <a:spcPct val="0"/>
                </a:spcBef>
              </a:pPr>
              <a:t>12</a:t>
            </a:fld>
            <a:endParaRPr lang="en-US" altLang="de-DE" sz="1300"/>
          </a:p>
        </p:txBody>
      </p:sp>
      <p:sp>
        <p:nvSpPr>
          <p:cNvPr id="140291" name="Rectangle 2"/>
          <p:cNvSpPr>
            <a:spLocks noGrp="1" noRot="1" noChangeAspect="1" noChangeArrowheads="1" noTextEdit="1"/>
          </p:cNvSpPr>
          <p:nvPr>
            <p:ph type="sldImg"/>
          </p:nvPr>
        </p:nvSpPr>
        <p:spPr>
          <a:xfrm>
            <a:off x="139700" y="768350"/>
            <a:ext cx="6821488" cy="3836988"/>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3508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9E5718-490F-478A-A6D2-4A4B000EAF19}" type="slidenum">
              <a:rPr lang="en-US" altLang="de-DE" sz="1300"/>
              <a:pPr eaLnBrk="1" hangingPunct="1">
                <a:spcBef>
                  <a:spcPct val="0"/>
                </a:spcBef>
              </a:pPr>
              <a:t>13</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1924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8F5E42-876C-44E2-AEDE-83F1D0591B85}" type="slidenum">
              <a:rPr lang="en-US" altLang="de-DE" sz="1300"/>
              <a:pPr eaLnBrk="1" hangingPunct="1">
                <a:spcBef>
                  <a:spcPct val="0"/>
                </a:spcBef>
              </a:pPr>
              <a:t>14</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3131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B52E28-3480-4CC8-8D77-13910C9B708E}" type="slidenum">
              <a:rPr lang="en-US" altLang="de-DE" sz="1300"/>
              <a:pPr eaLnBrk="1" hangingPunct="1">
                <a:spcBef>
                  <a:spcPct val="0"/>
                </a:spcBef>
              </a:pPr>
              <a:t>15</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4643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60544F-0ABB-497E-B1FB-33DEFEBADE65}" type="slidenum">
              <a:rPr lang="en-US" altLang="de-DE" sz="1300"/>
              <a:pPr eaLnBrk="1" hangingPunct="1">
                <a:spcBef>
                  <a:spcPct val="0"/>
                </a:spcBef>
              </a:pPr>
              <a:t>16</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824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58EB83-99D5-4148-B740-F964094BCACF}" type="slidenum">
              <a:rPr lang="en-US" altLang="de-DE" sz="1300"/>
              <a:pPr eaLnBrk="1" hangingPunct="1">
                <a:spcBef>
                  <a:spcPct val="0"/>
                </a:spcBef>
              </a:pPr>
              <a:t>17</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8276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5AFF25-98DC-4AF8-AFB3-D77A645DB55F}" type="slidenum">
              <a:rPr lang="en-US" altLang="de-DE" sz="1300"/>
              <a:pPr eaLnBrk="1" hangingPunct="1">
                <a:spcBef>
                  <a:spcPct val="0"/>
                </a:spcBef>
              </a:pPr>
              <a:t>18</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72422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1E9D04-90ED-4FCF-8E81-2ACF8B9B10B2}" type="slidenum">
              <a:rPr lang="en-US" altLang="de-DE" sz="1300"/>
              <a:pPr eaLnBrk="1" hangingPunct="1">
                <a:spcBef>
                  <a:spcPct val="0"/>
                </a:spcBef>
              </a:pPr>
              <a:t>19</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9867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2044C6-31AA-447F-A328-A82CBD35334A}" type="slidenum">
              <a:rPr lang="en-US" altLang="de-DE" sz="1300"/>
              <a:pPr eaLnBrk="1" hangingPunct="1">
                <a:spcBef>
                  <a:spcPct val="0"/>
                </a:spcBef>
              </a:pPr>
              <a:t>20</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47208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28A1E3-37FD-494D-84AE-960DC2D6071B}" type="slidenum">
              <a:rPr lang="en-US" altLang="de-DE" sz="1300"/>
              <a:pPr eaLnBrk="1" hangingPunct="1">
                <a:spcBef>
                  <a:spcPct val="0"/>
                </a:spcBef>
              </a:pPr>
              <a:t>21</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64527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D76AEC-2107-4BCC-A7B8-5E3CA98FEC6C}" type="slidenum">
              <a:rPr lang="en-US" altLang="de-DE" sz="1300"/>
              <a:pPr eaLnBrk="1" hangingPunct="1">
                <a:spcBef>
                  <a:spcPct val="0"/>
                </a:spcBef>
              </a:pPr>
              <a:t>22</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77530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D76AEC-2107-4BCC-A7B8-5E3CA98FEC6C}" type="slidenum">
              <a:rPr lang="en-US" altLang="de-DE" sz="1300"/>
              <a:pPr eaLnBrk="1" hangingPunct="1">
                <a:spcBef>
                  <a:spcPct val="0"/>
                </a:spcBef>
              </a:pPr>
              <a:t>23</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77530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D76AEC-2107-4BCC-A7B8-5E3CA98FEC6C}" type="slidenum">
              <a:rPr lang="en-US" altLang="de-DE" sz="1300"/>
              <a:pPr eaLnBrk="1" hangingPunct="1">
                <a:spcBef>
                  <a:spcPct val="0"/>
                </a:spcBef>
              </a:pPr>
              <a:t>24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77530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D76AEC-2107-4BCC-A7B8-5E3CA98FEC6C}" type="slidenum">
              <a:rPr lang="en-US" altLang="de-DE" sz="1300"/>
              <a:pPr eaLnBrk="1" hangingPunct="1">
                <a:spcBef>
                  <a:spcPct val="0"/>
                </a:spcBef>
              </a:pPr>
              <a:t>25</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77530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8561C3-C567-4660-A5A8-8FC129143405}" type="slidenum">
              <a:rPr lang="en-US" altLang="de-DE" sz="1300"/>
              <a:pPr eaLnBrk="1" hangingPunct="1">
                <a:spcBef>
                  <a:spcPct val="0"/>
                </a:spcBef>
              </a:pPr>
              <a:t>26</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74612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A70192-B51D-43CE-AAD2-0C061DF78C6C}" type="slidenum">
              <a:rPr lang="en-US" altLang="de-DE" sz="1300"/>
              <a:pPr eaLnBrk="1" hangingPunct="1">
                <a:spcBef>
                  <a:spcPct val="0"/>
                </a:spcBef>
              </a:pPr>
              <a:t>27</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51852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9F9A13-72BB-485B-BE39-466EFF3C046C}" type="slidenum">
              <a:rPr lang="en-US" altLang="de-DE" sz="1300"/>
              <a:pPr eaLnBrk="1" hangingPunct="1">
                <a:spcBef>
                  <a:spcPct val="0"/>
                </a:spcBef>
              </a:pPr>
              <a:t>28</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6199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7731D0-BDB2-4A6F-8C70-0423375FB9BF}" type="slidenum">
              <a:rPr lang="en-US" altLang="de-DE" sz="1300"/>
              <a:pPr eaLnBrk="1" hangingPunct="1">
                <a:spcBef>
                  <a:spcPct val="0"/>
                </a:spcBef>
              </a:pPr>
              <a:t>29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76364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91F733-7831-4ED1-9BFC-5F945DFAB27A}" type="slidenum">
              <a:rPr lang="en-US" altLang="de-DE" sz="1300"/>
              <a:pPr eaLnBrk="1" hangingPunct="1">
                <a:spcBef>
                  <a:spcPct val="0"/>
                </a:spcBef>
              </a:pPr>
              <a:t>30</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23894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47C74C-BCFB-4ADA-A205-AC55D0351CF1}" type="slidenum">
              <a:rPr lang="en-US" altLang="de-DE" sz="1300"/>
              <a:pPr eaLnBrk="1" hangingPunct="1">
                <a:spcBef>
                  <a:spcPct val="0"/>
                </a:spcBef>
              </a:pPr>
              <a:t>31</a:t>
            </a:fld>
            <a:endParaRPr lang="en-US" altLang="de-DE" sz="1300"/>
          </a:p>
        </p:txBody>
      </p:sp>
      <p:sp>
        <p:nvSpPr>
          <p:cNvPr id="1597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A7768F0-5696-4AF7-A51A-084C25C393B9}" type="slidenum">
              <a:rPr lang="en-US" altLang="de-DE" sz="1300"/>
              <a:pPr algn="r" eaLnBrk="1" hangingPunct="1">
                <a:spcBef>
                  <a:spcPct val="0"/>
                </a:spcBef>
              </a:pPr>
              <a:t>31</a:t>
            </a:fld>
            <a:endParaRPr lang="en-US" altLang="de-DE" sz="1300"/>
          </a:p>
        </p:txBody>
      </p:sp>
      <p:sp>
        <p:nvSpPr>
          <p:cNvPr id="159748" name="Rectangle 2"/>
          <p:cNvSpPr>
            <a:spLocks noGrp="1" noRot="1" noChangeAspect="1" noChangeArrowheads="1" noTextEdit="1"/>
          </p:cNvSpPr>
          <p:nvPr>
            <p:ph type="sldImg"/>
          </p:nvPr>
        </p:nvSpPr>
        <p:spPr>
          <a:xfrm>
            <a:off x="139700" y="768350"/>
            <a:ext cx="6821488" cy="3836988"/>
          </a:xfrm>
          <a:ln/>
        </p:spPr>
      </p:sp>
      <p:sp>
        <p:nvSpPr>
          <p:cNvPr id="15974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33418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30F2A7-F624-4665-B3B0-D33F863412EB}" type="slidenum">
              <a:rPr lang="en-US" altLang="de-DE" sz="1300"/>
              <a:pPr eaLnBrk="1" hangingPunct="1">
                <a:spcBef>
                  <a:spcPct val="0"/>
                </a:spcBef>
              </a:pPr>
              <a:t>32</a:t>
            </a:fld>
            <a:endParaRPr lang="en-US" altLang="de-DE" sz="1300"/>
          </a:p>
        </p:txBody>
      </p:sp>
      <p:sp>
        <p:nvSpPr>
          <p:cNvPr id="1607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642E376-EF60-4BC4-88CC-B0E85AAC7698}" type="slidenum">
              <a:rPr lang="en-US" altLang="de-DE" sz="1300"/>
              <a:pPr algn="r" eaLnBrk="1" hangingPunct="1">
                <a:spcBef>
                  <a:spcPct val="0"/>
                </a:spcBef>
              </a:pPr>
              <a:t>32</a:t>
            </a:fld>
            <a:endParaRPr lang="en-US" altLang="de-DE" sz="1300"/>
          </a:p>
        </p:txBody>
      </p:sp>
      <p:sp>
        <p:nvSpPr>
          <p:cNvPr id="160772" name="Rectangle 2"/>
          <p:cNvSpPr>
            <a:spLocks noGrp="1" noRot="1" noChangeAspect="1" noChangeArrowheads="1" noTextEdit="1"/>
          </p:cNvSpPr>
          <p:nvPr>
            <p:ph type="sldImg"/>
          </p:nvPr>
        </p:nvSpPr>
        <p:spPr>
          <a:xfrm>
            <a:off x="139700" y="768350"/>
            <a:ext cx="6821488" cy="3836988"/>
          </a:xfrm>
          <a:ln/>
        </p:spPr>
      </p:sp>
      <p:sp>
        <p:nvSpPr>
          <p:cNvPr id="16077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30744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744001-D90F-4F5D-A7BD-24ACC648DDDD}" type="slidenum">
              <a:rPr lang="en-US" altLang="de-DE" sz="1300"/>
              <a:pPr eaLnBrk="1" hangingPunct="1">
                <a:spcBef>
                  <a:spcPct val="0"/>
                </a:spcBef>
              </a:pPr>
              <a:t>33</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47000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DBECF3-99F1-42F4-8102-5EDDF78A1F73}" type="slidenum">
              <a:rPr lang="en-US" altLang="de-DE" sz="1300"/>
              <a:pPr eaLnBrk="1" hangingPunct="1">
                <a:spcBef>
                  <a:spcPct val="0"/>
                </a:spcBef>
              </a:pPr>
              <a:t>34</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4572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6DA1AE-1B0B-44ED-BA4B-171C8420A5EF}" type="slidenum">
              <a:rPr lang="en-US" altLang="de-DE" sz="1300"/>
              <a:pPr eaLnBrk="1" hangingPunct="1">
                <a:spcBef>
                  <a:spcPct val="0"/>
                </a:spcBef>
              </a:pPr>
              <a:t>35</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02670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5BAB94-342A-4F60-A0D2-D658D00D682C}" type="slidenum">
              <a:rPr lang="en-US" altLang="de-DE" sz="1300"/>
              <a:pPr eaLnBrk="1" hangingPunct="1">
                <a:spcBef>
                  <a:spcPct val="0"/>
                </a:spcBef>
              </a:pPr>
              <a:t>36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07521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BF53E1-83B9-4022-B3BB-EB1DE3974D0A}" type="slidenum">
              <a:rPr lang="en-US" altLang="de-DE" sz="1300"/>
              <a:pPr eaLnBrk="1" hangingPunct="1">
                <a:spcBef>
                  <a:spcPct val="0"/>
                </a:spcBef>
              </a:pPr>
              <a:t>38</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09415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80C212-569B-404D-A65F-9D8613337DEB}" type="slidenum">
              <a:rPr lang="en-US" altLang="de-DE" sz="1300"/>
              <a:pPr eaLnBrk="1" hangingPunct="1">
                <a:spcBef>
                  <a:spcPct val="0"/>
                </a:spcBef>
              </a:pPr>
              <a:t>39</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88325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DDDC1F-9FA2-4534-A4E6-B5192D317B67}" type="slidenum">
              <a:rPr lang="en-US" altLang="de-DE" sz="1300"/>
              <a:pPr eaLnBrk="1" hangingPunct="1">
                <a:spcBef>
                  <a:spcPct val="0"/>
                </a:spcBef>
              </a:pPr>
              <a:t>40</a:t>
            </a:fld>
            <a:endParaRPr lang="en-US" altLang="de-DE" sz="1300"/>
          </a:p>
        </p:txBody>
      </p:sp>
      <p:sp>
        <p:nvSpPr>
          <p:cNvPr id="167939" name="Rectangle 1026"/>
          <p:cNvSpPr>
            <a:spLocks noGrp="1" noRot="1" noChangeAspect="1" noChangeArrowheads="1" noTextEdit="1"/>
          </p:cNvSpPr>
          <p:nvPr>
            <p:ph type="sldImg"/>
          </p:nvPr>
        </p:nvSpPr>
        <p:spPr>
          <a:xfrm>
            <a:off x="138113" y="768350"/>
            <a:ext cx="6823075" cy="3836988"/>
          </a:xfrm>
          <a:ln/>
        </p:spPr>
      </p:sp>
      <p:sp>
        <p:nvSpPr>
          <p:cNvPr id="167940"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12567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74F603-2722-4E47-9C60-E519A8C74B3C}" type="slidenum">
              <a:rPr lang="en-US" altLang="de-DE" sz="1300"/>
              <a:pPr eaLnBrk="1" hangingPunct="1">
                <a:spcBef>
                  <a:spcPct val="0"/>
                </a:spcBef>
              </a:pPr>
              <a:t>41</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44575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13363F-7446-4D65-BAE5-C0B79EB3BA39}" type="slidenum">
              <a:rPr lang="en-US" altLang="de-DE" sz="1300"/>
              <a:pPr eaLnBrk="1" hangingPunct="1">
                <a:spcBef>
                  <a:spcPct val="0"/>
                </a:spcBef>
              </a:pPr>
              <a:t>42</a:t>
            </a:fld>
            <a:endParaRPr lang="en-US" altLang="de-DE" sz="1300"/>
          </a:p>
        </p:txBody>
      </p:sp>
      <p:sp>
        <p:nvSpPr>
          <p:cNvPr id="169987" name="Rectangle 1026"/>
          <p:cNvSpPr>
            <a:spLocks noGrp="1" noRot="1" noChangeAspect="1" noChangeArrowheads="1" noTextEdit="1"/>
          </p:cNvSpPr>
          <p:nvPr>
            <p:ph type="sldImg"/>
          </p:nvPr>
        </p:nvSpPr>
        <p:spPr>
          <a:xfrm>
            <a:off x="138113" y="768350"/>
            <a:ext cx="6823075" cy="3836988"/>
          </a:xfrm>
          <a:ln/>
        </p:spPr>
      </p:sp>
      <p:sp>
        <p:nvSpPr>
          <p:cNvPr id="169988"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59867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926ADF-7098-495A-89BC-E96B9EA6DD41}" type="slidenum">
              <a:rPr lang="en-US" altLang="de-DE" sz="1300"/>
              <a:pPr eaLnBrk="1" hangingPunct="1">
                <a:spcBef>
                  <a:spcPct val="0"/>
                </a:spcBef>
              </a:pPr>
              <a:t>43</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44069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0CC812-83E8-4665-8CC2-E215A8E49601}" type="slidenum">
              <a:rPr lang="en-US" altLang="de-DE" sz="1300"/>
              <a:pPr eaLnBrk="1" hangingPunct="1">
                <a:spcBef>
                  <a:spcPct val="0"/>
                </a:spcBef>
              </a:pPr>
              <a:t>44</a:t>
            </a:fld>
            <a:endParaRPr lang="en-US" altLang="de-DE" sz="1300"/>
          </a:p>
        </p:txBody>
      </p:sp>
      <p:sp>
        <p:nvSpPr>
          <p:cNvPr id="172035" name="Rectangle 1026"/>
          <p:cNvSpPr>
            <a:spLocks noGrp="1" noRot="1" noChangeAspect="1" noChangeArrowheads="1" noTextEdit="1"/>
          </p:cNvSpPr>
          <p:nvPr>
            <p:ph type="sldImg"/>
          </p:nvPr>
        </p:nvSpPr>
        <p:spPr>
          <a:xfrm>
            <a:off x="138113" y="768350"/>
            <a:ext cx="6823075" cy="3836988"/>
          </a:xfrm>
          <a:ln/>
        </p:spPr>
      </p:sp>
      <p:sp>
        <p:nvSpPr>
          <p:cNvPr id="17203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40572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2DEBCB-4261-4787-A6EA-ECA46E6843D9}" type="slidenum">
              <a:rPr lang="en-US" altLang="de-DE" sz="1300"/>
              <a:pPr eaLnBrk="1" hangingPunct="1">
                <a:spcBef>
                  <a:spcPct val="0"/>
                </a:spcBef>
              </a:pPr>
              <a:t>45</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3975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8856D8-5D66-43DD-8F0B-49FE0B5109DA}" type="slidenum">
              <a:rPr lang="en-US" altLang="de-DE" sz="1300"/>
              <a:pPr eaLnBrk="1" hangingPunct="1">
                <a:spcBef>
                  <a:spcPct val="0"/>
                </a:spcBef>
              </a:pPr>
              <a:t>46</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65796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A8024F-8AF8-48B8-9CAA-FE404BC31995}" type="slidenum">
              <a:rPr lang="en-US" altLang="de-DE" sz="1300"/>
              <a:pPr eaLnBrk="1" hangingPunct="1">
                <a:spcBef>
                  <a:spcPct val="0"/>
                </a:spcBef>
              </a:pPr>
              <a:t>47</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81845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5CEAD3-3751-429A-BF3B-EA5ADEFFADC7}" type="slidenum">
              <a:rPr lang="en-US" altLang="de-DE" sz="1300"/>
              <a:pPr eaLnBrk="1" hangingPunct="1">
                <a:spcBef>
                  <a:spcPct val="0"/>
                </a:spcBef>
              </a:pPr>
              <a:t>48</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64676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093579-696E-49DE-BAC3-6A37EE1D3D6C}" type="slidenum">
              <a:rPr lang="en-US" altLang="de-DE" sz="1300"/>
              <a:pPr eaLnBrk="1" hangingPunct="1">
                <a:spcBef>
                  <a:spcPct val="0"/>
                </a:spcBef>
              </a:pPr>
              <a:t>49</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84323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B05C64-DD07-4AE6-A9C5-455F1E608A4F}" type="slidenum">
              <a:rPr lang="en-US" altLang="de-DE" sz="1300"/>
              <a:pPr eaLnBrk="1" hangingPunct="1">
                <a:spcBef>
                  <a:spcPct val="0"/>
                </a:spcBef>
              </a:pPr>
              <a:t>50</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29016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B05C64-DD07-4AE6-A9C5-455F1E608A4F}" type="slidenum">
              <a:rPr lang="en-US" altLang="de-DE" sz="1300"/>
              <a:pPr eaLnBrk="1" hangingPunct="1">
                <a:spcBef>
                  <a:spcPct val="0"/>
                </a:spcBef>
              </a:pPr>
              <a:t>51</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29016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B05C64-DD07-4AE6-A9C5-455F1E608A4F}" type="slidenum">
              <a:rPr lang="en-US" altLang="de-DE" sz="1300"/>
              <a:pPr eaLnBrk="1" hangingPunct="1">
                <a:spcBef>
                  <a:spcPct val="0"/>
                </a:spcBef>
              </a:pPr>
              <a:t>52</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29016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7A29AB-FE3C-4DD7-90C2-A624765488A7}" type="slidenum">
              <a:rPr lang="en-US" altLang="de-DE" sz="1300"/>
              <a:pPr eaLnBrk="1" hangingPunct="1">
                <a:spcBef>
                  <a:spcPct val="0"/>
                </a:spcBef>
              </a:pPr>
              <a:t>53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4814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C17B01-5340-4336-8F35-6414969E277B}" type="slidenum">
              <a:rPr lang="en-US" altLang="de-DE" sz="1300"/>
              <a:pPr eaLnBrk="1" hangingPunct="1">
                <a:spcBef>
                  <a:spcPct val="0"/>
                </a:spcBef>
              </a:pPr>
              <a:t>54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26264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BEF4E5-6D68-473C-9DCB-5493DBA3DF90}" type="slidenum">
              <a:rPr lang="en-US" altLang="de-DE" sz="1300"/>
              <a:pPr eaLnBrk="1" hangingPunct="1">
                <a:spcBef>
                  <a:spcPct val="0"/>
                </a:spcBef>
              </a:pPr>
              <a:t>55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59354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D62074-DF03-4169-A730-9C4B0E767BD5}" type="slidenum">
              <a:rPr lang="en-US" altLang="de-DE" sz="1300"/>
              <a:pPr eaLnBrk="1" hangingPunct="1">
                <a:spcBef>
                  <a:spcPct val="0"/>
                </a:spcBef>
              </a:pPr>
              <a:t>56</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88546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ED8681-6111-40C6-A9C4-7FDBC68FD5DE}" type="slidenum">
              <a:rPr lang="en-US" altLang="de-DE" sz="1300"/>
              <a:pPr eaLnBrk="1" hangingPunct="1">
                <a:spcBef>
                  <a:spcPct val="0"/>
                </a:spcBef>
              </a:pPr>
              <a:t>57</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58331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902B4A-7EF7-4210-BC42-A0FBC514382F}" type="slidenum">
              <a:rPr lang="en-US" altLang="de-DE" sz="1300"/>
              <a:pPr eaLnBrk="1" hangingPunct="1">
                <a:spcBef>
                  <a:spcPct val="0"/>
                </a:spcBef>
              </a:pPr>
              <a:t>58</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56844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9D0EC2-C61D-43FA-9BC4-325B763464AD}" type="slidenum">
              <a:rPr lang="en-US" altLang="de-DE" sz="1300"/>
              <a:pPr eaLnBrk="1" hangingPunct="1">
                <a:spcBef>
                  <a:spcPct val="0"/>
                </a:spcBef>
              </a:pPr>
              <a:t>59</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1417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702FE8A-0A52-45B1-8DA1-57C0A3C3E765}" type="slidenum">
              <a:rPr lang="en-US" altLang="de-DE" sz="1300"/>
              <a:pPr eaLnBrk="1" hangingPunct="1">
                <a:spcBef>
                  <a:spcPct val="0"/>
                </a:spcBef>
              </a:pPr>
              <a:t>60</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0680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7DAE29-3E05-4E9A-A1E7-89FE62246822}" type="slidenum">
              <a:rPr lang="en-US" altLang="de-DE" sz="1300"/>
              <a:pPr eaLnBrk="1" hangingPunct="1">
                <a:spcBef>
                  <a:spcPct val="0"/>
                </a:spcBef>
              </a:pPr>
              <a:t>61</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30764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DA00EB-41F7-42C5-93AA-71C98B40EA4B}" type="slidenum">
              <a:rPr lang="en-US" altLang="de-DE" sz="1300"/>
              <a:pPr eaLnBrk="1" hangingPunct="1">
                <a:spcBef>
                  <a:spcPct val="0"/>
                </a:spcBef>
              </a:pPr>
              <a:t>62</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63665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813192-5089-4E99-894C-CD7E325DDEE7}" type="slidenum">
              <a:rPr lang="en-US" altLang="de-DE" sz="1300"/>
              <a:pPr eaLnBrk="1" hangingPunct="1">
                <a:spcBef>
                  <a:spcPct val="0"/>
                </a:spcBef>
              </a:pPr>
              <a:t>63</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08371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8E1201-D08B-47E0-8F6D-5173F2E7240D}" type="slidenum">
              <a:rPr lang="en-US" altLang="de-DE" sz="1300"/>
              <a:pPr eaLnBrk="1" hangingPunct="1">
                <a:spcBef>
                  <a:spcPct val="0"/>
                </a:spcBef>
              </a:pPr>
              <a:t>64</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56325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8155BE-5728-4D7A-8F66-5C4313DF38B6}" type="slidenum">
              <a:rPr lang="en-US" altLang="de-DE" sz="1300"/>
              <a:pPr eaLnBrk="1" hangingPunct="1">
                <a:spcBef>
                  <a:spcPct val="0"/>
                </a:spcBef>
              </a:pPr>
              <a:t>65</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39206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754E4E-DE46-4137-AB0F-CA06A7F2C7F9}" type="slidenum">
              <a:rPr lang="en-US" altLang="de-DE" sz="1300"/>
              <a:pPr eaLnBrk="1" hangingPunct="1">
                <a:spcBef>
                  <a:spcPct val="0"/>
                </a:spcBef>
              </a:pPr>
              <a:t>66</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79456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0772E4-AC74-4566-8E25-89E1BEDF7ACD}" type="slidenum">
              <a:rPr lang="en-US" altLang="de-DE" sz="1300"/>
              <a:pPr eaLnBrk="1" hangingPunct="1">
                <a:spcBef>
                  <a:spcPct val="0"/>
                </a:spcBef>
              </a:pPr>
              <a:t>67</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605461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9133D2-10CD-4141-8FEA-9AFE1C310119}" type="slidenum">
              <a:rPr lang="en-US" altLang="de-DE" sz="1300"/>
              <a:pPr eaLnBrk="1" hangingPunct="1">
                <a:spcBef>
                  <a:spcPct val="0"/>
                </a:spcBef>
              </a:pPr>
              <a:t>68</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34983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88A97F-E87A-4574-95C9-0334D09CF342}" type="slidenum">
              <a:rPr lang="en-US" altLang="de-DE" sz="1300"/>
              <a:pPr eaLnBrk="1" hangingPunct="1">
                <a:spcBef>
                  <a:spcPct val="0"/>
                </a:spcBef>
              </a:pPr>
              <a:t>69</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4553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64A8FD-7482-4C0E-8BFB-DEBE66902FDD}" type="slidenum">
              <a:rPr lang="en-US" altLang="de-DE" sz="1300"/>
              <a:pPr eaLnBrk="1" hangingPunct="1">
                <a:spcBef>
                  <a:spcPct val="0"/>
                </a:spcBef>
              </a:pPr>
              <a:t>70</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580031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6C0B75-5CAF-4BBC-94DB-0253BA27110E}" type="slidenum">
              <a:rPr lang="en-US" altLang="de-DE" sz="1300"/>
              <a:pPr eaLnBrk="1" hangingPunct="1">
                <a:spcBef>
                  <a:spcPct val="0"/>
                </a:spcBef>
              </a:pPr>
              <a:t>71</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51785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27F11E-FDFA-4A7C-93E4-E82D146A706D}" type="slidenum">
              <a:rPr lang="en-US" altLang="de-DE" sz="1300"/>
              <a:pPr eaLnBrk="1" hangingPunct="1">
                <a:spcBef>
                  <a:spcPct val="0"/>
                </a:spcBef>
              </a:pPr>
              <a:t>72</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293667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BFB768-F45C-4F5E-92A7-97E78921C60E}" type="slidenum">
              <a:rPr lang="en-US" altLang="de-DE" sz="1300"/>
              <a:pPr eaLnBrk="1" hangingPunct="1">
                <a:spcBef>
                  <a:spcPct val="0"/>
                </a:spcBef>
              </a:pPr>
              <a:t>73</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996394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67FA27-4AB9-4ECB-9063-C259988EEC72}" type="slidenum">
              <a:rPr lang="en-US" altLang="de-DE" sz="1300"/>
              <a:pPr eaLnBrk="1" hangingPunct="1">
                <a:spcBef>
                  <a:spcPct val="0"/>
                </a:spcBef>
              </a:pPr>
              <a:t>74</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021178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18F6B9-7722-4296-8DEB-2676E360A5E8}" type="slidenum">
              <a:rPr lang="en-US" altLang="de-DE" sz="1300"/>
              <a:pPr eaLnBrk="1" hangingPunct="1">
                <a:spcBef>
                  <a:spcPct val="0"/>
                </a:spcBef>
              </a:pPr>
              <a:t>75</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7931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8C57B5-79E1-46E1-8FB2-51498673979E}" type="slidenum">
              <a:rPr lang="en-US" altLang="de-DE" sz="1300"/>
              <a:pPr eaLnBrk="1" hangingPunct="1">
                <a:spcBef>
                  <a:spcPct val="0"/>
                </a:spcBef>
              </a:pPr>
              <a:t>76</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06817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3F4C33D-4AA0-49BC-9207-D2659EDD4FD3}" type="slidenum">
              <a:rPr lang="en-US" altLang="de-DE" sz="1300"/>
              <a:pPr eaLnBrk="1" hangingPunct="1">
                <a:spcBef>
                  <a:spcPct val="0"/>
                </a:spcBef>
              </a:pPr>
              <a:t>77</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85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5B5671-CF30-458C-8FEE-67AA2F00032A}" type="slidenum">
              <a:rPr lang="en-US" altLang="de-DE" sz="1300"/>
              <a:pPr eaLnBrk="1" hangingPunct="1">
                <a:spcBef>
                  <a:spcPct val="0"/>
                </a:spcBef>
              </a:pPr>
              <a:t>78</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17574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229673-A4D6-43A7-A4C8-0B58BE89B9AC}" type="slidenum">
              <a:rPr lang="en-US" altLang="de-DE" sz="1300"/>
              <a:pPr eaLnBrk="1" hangingPunct="1">
                <a:spcBef>
                  <a:spcPct val="0"/>
                </a:spcBef>
              </a:pPr>
              <a:t>79</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820832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D1FD51-25C7-49EC-9429-98B5F9E660E2}" type="slidenum">
              <a:rPr lang="en-US" altLang="de-DE" sz="1300"/>
              <a:pPr eaLnBrk="1" hangingPunct="1">
                <a:spcBef>
                  <a:spcPct val="0"/>
                </a:spcBef>
              </a:pPr>
              <a:t>80</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081830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2339BE4-5228-4331-AFD4-3CB4124289C6}" type="slidenum">
              <a:rPr lang="en-US" altLang="de-DE" sz="1300"/>
              <a:pPr eaLnBrk="1" hangingPunct="1">
                <a:spcBef>
                  <a:spcPct val="0"/>
                </a:spcBef>
              </a:pPr>
              <a:t>81</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094597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C1BB1E-0AAA-4AB8-8AF0-044617CDA6D9}" type="slidenum">
              <a:rPr lang="en-US" altLang="de-DE" sz="1300"/>
              <a:pPr eaLnBrk="1" hangingPunct="1">
                <a:spcBef>
                  <a:spcPct val="0"/>
                </a:spcBef>
              </a:pPr>
              <a:t>82</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60224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4755DD-149B-46B9-A1CC-33AEB2B943A5}" type="slidenum">
              <a:rPr lang="en-US" altLang="de-DE" sz="1300"/>
              <a:pPr eaLnBrk="1" hangingPunct="1">
                <a:spcBef>
                  <a:spcPct val="0"/>
                </a:spcBef>
              </a:pPr>
              <a:t>83</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557168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1E6F70-42B6-4BCB-A318-0C10AABB290E}" type="slidenum">
              <a:rPr lang="en-US" altLang="de-DE" sz="1300"/>
              <a:pPr eaLnBrk="1" hangingPunct="1">
                <a:spcBef>
                  <a:spcPct val="0"/>
                </a:spcBef>
              </a:pPr>
              <a:t>84</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312094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29D790-7265-4B38-BA00-129D2640CECB}" type="slidenum">
              <a:rPr lang="en-US" altLang="de-DE" sz="1300"/>
              <a:pPr eaLnBrk="1" hangingPunct="1">
                <a:spcBef>
                  <a:spcPct val="0"/>
                </a:spcBef>
              </a:pPr>
              <a:t>85</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176525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21C47B3-D895-4223-A110-3C6681E7666D}" type="slidenum">
              <a:rPr lang="en-US" altLang="de-DE" sz="1300"/>
              <a:pPr eaLnBrk="1" hangingPunct="1">
                <a:spcBef>
                  <a:spcPct val="0"/>
                </a:spcBef>
              </a:pPr>
              <a:t>86</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294733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D3A8DB-8E2C-496B-AAC5-FE0B1AE4E97B}" type="slidenum">
              <a:rPr lang="en-US" altLang="de-DE" sz="1300"/>
              <a:pPr eaLnBrk="1" hangingPunct="1">
                <a:spcBef>
                  <a:spcPct val="0"/>
                </a:spcBef>
              </a:pPr>
              <a:t>87</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49970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752FCE-FD16-4A7F-A068-54D1A4AE6DAC}" type="slidenum">
              <a:rPr lang="en-US" altLang="de-DE" sz="1300"/>
              <a:pPr eaLnBrk="1" hangingPunct="1">
                <a:spcBef>
                  <a:spcPct val="0"/>
                </a:spcBef>
              </a:pPr>
              <a:t>88</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697073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532C3E-B004-466E-B798-D3A93949C265}" type="slidenum">
              <a:rPr lang="en-US" altLang="de-DE" sz="1300"/>
              <a:pPr eaLnBrk="1" hangingPunct="1">
                <a:spcBef>
                  <a:spcPct val="0"/>
                </a:spcBef>
              </a:pPr>
              <a:t>89</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226432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2F5F08-4FE5-4FBE-8C82-D6F5024191E4}" type="slidenum">
              <a:rPr lang="en-US" altLang="de-DE" sz="1300"/>
              <a:pPr eaLnBrk="1" hangingPunct="1">
                <a:spcBef>
                  <a:spcPct val="0"/>
                </a:spcBef>
              </a:pPr>
              <a:t>90</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28310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1417F7-C758-4028-86C9-624A24120795}" type="slidenum">
              <a:rPr lang="en-US" altLang="de-DE" sz="1300"/>
              <a:pPr eaLnBrk="1" hangingPunct="1">
                <a:spcBef>
                  <a:spcPct val="0"/>
                </a:spcBef>
              </a:pPr>
              <a:t>91</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895880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9032F1-D981-4AF3-98AB-6E2984143973}" type="slidenum">
              <a:rPr lang="en-US" altLang="de-DE" sz="1300"/>
              <a:pPr eaLnBrk="1" hangingPunct="1">
                <a:spcBef>
                  <a:spcPct val="0"/>
                </a:spcBef>
              </a:pPr>
              <a:t>92</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250263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F0DEEF-DE06-4D78-BB2C-87A1A9755FD0}" type="slidenum">
              <a:rPr lang="en-US" altLang="de-DE" sz="1300"/>
              <a:pPr eaLnBrk="1" hangingPunct="1">
                <a:spcBef>
                  <a:spcPct val="0"/>
                </a:spcBef>
              </a:pPr>
              <a:t>93</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368692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6B0D02-5104-45D8-976A-D9F1A3E2DFCA}" type="slidenum">
              <a:rPr lang="en-US" altLang="de-DE" sz="1300"/>
              <a:pPr eaLnBrk="1" hangingPunct="1">
                <a:spcBef>
                  <a:spcPct val="0"/>
                </a:spcBef>
              </a:pPr>
              <a:t>94</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579031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6B0D02-5104-45D8-976A-D9F1A3E2DFCA}" type="slidenum">
              <a:rPr lang="en-US" altLang="de-DE" sz="1300"/>
              <a:pPr eaLnBrk="1" hangingPunct="1">
                <a:spcBef>
                  <a:spcPct val="0"/>
                </a:spcBef>
              </a:pPr>
              <a:t>95</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579031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6B0D02-5104-45D8-976A-D9F1A3E2DFCA}" type="slidenum">
              <a:rPr lang="en-US" altLang="de-DE" sz="1300"/>
              <a:pPr eaLnBrk="1" hangingPunct="1">
                <a:spcBef>
                  <a:spcPct val="0"/>
                </a:spcBef>
              </a:pPr>
              <a:t>96</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579031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20FC66-ABBC-47E6-B83D-8D57834D4B9D}" type="slidenum">
              <a:rPr lang="en-US" altLang="de-DE" sz="1300"/>
              <a:pPr eaLnBrk="1" hangingPunct="1">
                <a:spcBef>
                  <a:spcPct val="0"/>
                </a:spcBef>
              </a:pPr>
              <a:t>97</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514465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CC4BF5-7F95-4D9B-B502-C6F45558AD96}" type="slidenum">
              <a:rPr lang="en-US" altLang="de-DE" sz="1300"/>
              <a:pPr eaLnBrk="1" hangingPunct="1">
                <a:spcBef>
                  <a:spcPct val="0"/>
                </a:spcBef>
              </a:pPr>
              <a:t>98</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871447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CED957-0247-44CA-943B-C7A4E1DE9BE3}" type="slidenum">
              <a:rPr lang="en-US" altLang="de-DE" sz="1300"/>
              <a:pPr eaLnBrk="1" hangingPunct="1">
                <a:spcBef>
                  <a:spcPct val="0"/>
                </a:spcBef>
              </a:pPr>
              <a:t>99</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522592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354B93-FFB0-4259-93BE-09C54C137E2F}" type="slidenum">
              <a:rPr lang="en-US" altLang="de-DE" sz="1300"/>
              <a:pPr eaLnBrk="1" hangingPunct="1">
                <a:spcBef>
                  <a:spcPct val="0"/>
                </a:spcBef>
              </a:pPr>
              <a:t>100</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007627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FEAC3E-D6EA-42AD-A074-A4ED8EC4487B}" type="slidenum">
              <a:rPr lang="en-US" altLang="de-DE" sz="1300"/>
              <a:pPr eaLnBrk="1" hangingPunct="1">
                <a:spcBef>
                  <a:spcPct val="0"/>
                </a:spcBef>
              </a:pPr>
              <a:t>101</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513543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8F593D-B756-42AB-B30F-F8F75A08C7DD}" type="slidenum">
              <a:rPr lang="en-US" altLang="de-DE" sz="1300"/>
              <a:pPr eaLnBrk="1" hangingPunct="1">
                <a:spcBef>
                  <a:spcPct val="0"/>
                </a:spcBef>
              </a:pPr>
              <a:t>102</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336858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EB814E-1AE1-47BE-B5A0-58F02FD617F6}" type="slidenum">
              <a:rPr lang="en-US" altLang="de-DE" sz="1300"/>
              <a:pPr eaLnBrk="1" hangingPunct="1">
                <a:spcBef>
                  <a:spcPct val="0"/>
                </a:spcBef>
              </a:pPr>
              <a:t>103</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473364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B078B0-5DC7-4962-88DE-08FAD1AF891A}" type="slidenum">
              <a:rPr lang="en-US" altLang="de-DE" sz="1300"/>
              <a:pPr eaLnBrk="1" hangingPunct="1">
                <a:spcBef>
                  <a:spcPct val="0"/>
                </a:spcBef>
              </a:pPr>
              <a:t>104</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037410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D926C6-3512-4C47-9AA3-72E1DC7CC735}" type="slidenum">
              <a:rPr lang="en-US" altLang="de-DE" sz="1300"/>
              <a:pPr eaLnBrk="1" hangingPunct="1">
                <a:spcBef>
                  <a:spcPct val="0"/>
                </a:spcBef>
              </a:pPr>
              <a:t>105</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860621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A386CD-B4DA-4816-8D2D-E70A12AB0463}" type="slidenum">
              <a:rPr lang="en-US" altLang="de-DE" sz="1300"/>
              <a:pPr eaLnBrk="1" hangingPunct="1">
                <a:spcBef>
                  <a:spcPct val="0"/>
                </a:spcBef>
              </a:pPr>
              <a:t>106</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931485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9EDE2C-1518-437B-A68F-79601E5FBAED}" type="slidenum">
              <a:rPr lang="en-US" altLang="de-DE" sz="1300"/>
              <a:pPr eaLnBrk="1" hangingPunct="1">
                <a:spcBef>
                  <a:spcPct val="0"/>
                </a:spcBef>
              </a:pPr>
              <a:t>107</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331730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AA7E77-3134-4740-AD20-F1BCE72D1F15}" type="slidenum">
              <a:rPr lang="en-US" altLang="de-DE" sz="1300"/>
              <a:pPr eaLnBrk="1" hangingPunct="1">
                <a:spcBef>
                  <a:spcPct val="0"/>
                </a:spcBef>
              </a:pPr>
              <a:t>108</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131042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197C6C-106D-4F27-BC2D-E46EBA729274}" type="slidenum">
              <a:rPr lang="en-US" altLang="de-DE" sz="1300"/>
              <a:pPr eaLnBrk="1" hangingPunct="1">
                <a:spcBef>
                  <a:spcPct val="0"/>
                </a:spcBef>
              </a:pPr>
              <a:t>109</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460434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B920F4-BD0E-4786-B72D-853E8393EE5C}" type="slidenum">
              <a:rPr lang="en-US" altLang="de-DE" sz="1300"/>
              <a:pPr eaLnBrk="1" hangingPunct="1">
                <a:spcBef>
                  <a:spcPct val="0"/>
                </a:spcBef>
              </a:pPr>
              <a:t>110</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861065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15100C-5136-4252-9FB6-097A10C04F15}" type="slidenum">
              <a:rPr lang="en-US" altLang="de-DE" sz="1300"/>
              <a:pPr eaLnBrk="1" hangingPunct="1">
                <a:spcBef>
                  <a:spcPct val="0"/>
                </a:spcBef>
              </a:pPr>
              <a:t>111</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229527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7CCF1F-FD18-4EC6-A9CB-1E87B60C6337}" type="slidenum">
              <a:rPr lang="en-US" altLang="de-DE" sz="1300"/>
              <a:pPr eaLnBrk="1" hangingPunct="1">
                <a:spcBef>
                  <a:spcPct val="0"/>
                </a:spcBef>
              </a:pPr>
              <a:t>112</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712486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63D068-5F99-4422-9991-C636979D7103}" type="slidenum">
              <a:rPr lang="en-US" altLang="de-DE" sz="1300"/>
              <a:pPr eaLnBrk="1" hangingPunct="1">
                <a:spcBef>
                  <a:spcPct val="0"/>
                </a:spcBef>
              </a:pPr>
              <a:t>113</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603661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63D068-5F99-4422-9991-C636979D7103}" type="slidenum">
              <a:rPr lang="en-US" altLang="de-DE" sz="1300"/>
              <a:pPr eaLnBrk="1" hangingPunct="1">
                <a:spcBef>
                  <a:spcPct val="0"/>
                </a:spcBef>
              </a:pPr>
              <a:t>114</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603661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63D068-5F99-4422-9991-C636979D7103}" type="slidenum">
              <a:rPr lang="en-US" altLang="de-DE" sz="1300"/>
              <a:pPr eaLnBrk="1" hangingPunct="1">
                <a:spcBef>
                  <a:spcPct val="0"/>
                </a:spcBef>
              </a:pPr>
              <a:t>115</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603661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91B7EE-DCA9-4396-8532-C92C189F8573}" type="slidenum">
              <a:rPr lang="en-US" altLang="de-DE" sz="1300"/>
              <a:pPr eaLnBrk="1" hangingPunct="1">
                <a:spcBef>
                  <a:spcPct val="0"/>
                </a:spcBef>
              </a:pPr>
              <a:t>116</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477933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3ACDEE-62CA-4A37-BEB9-515876B1B550}" type="slidenum">
              <a:rPr lang="en-US" altLang="de-DE" sz="1300"/>
              <a:pPr eaLnBrk="1" hangingPunct="1">
                <a:spcBef>
                  <a:spcPct val="0"/>
                </a:spcBef>
              </a:pPr>
              <a:t>117</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603708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3ACDEE-62CA-4A37-BEB9-515876B1B550}" type="slidenum">
              <a:rPr lang="en-US" altLang="de-DE" sz="1300"/>
              <a:pPr eaLnBrk="1" hangingPunct="1">
                <a:spcBef>
                  <a:spcPct val="0"/>
                </a:spcBef>
              </a:pPr>
              <a:t>118</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603708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ChangeArrowheads="1" noTextEdit="1"/>
          </p:cNvSpPr>
          <p:nvPr>
            <p:ph type="sldImg"/>
          </p:nvPr>
        </p:nvSpPr>
        <p:spPr>
          <a:xfrm>
            <a:off x="138113" y="768350"/>
            <a:ext cx="6823075" cy="3836988"/>
          </a:xfrm>
          <a:ln/>
        </p:spPr>
      </p:sp>
      <p:sp>
        <p:nvSpPr>
          <p:cNvPr id="24985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99188586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Rot="1" noChangeAspect="1" noChangeArrowheads="1" noTextEdit="1"/>
          </p:cNvSpPr>
          <p:nvPr>
            <p:ph type="sldImg"/>
          </p:nvPr>
        </p:nvSpPr>
        <p:spPr>
          <a:xfrm>
            <a:off x="138113" y="768350"/>
            <a:ext cx="6823075" cy="3836988"/>
          </a:xfrm>
          <a:ln/>
        </p:spPr>
      </p:sp>
      <p:sp>
        <p:nvSpPr>
          <p:cNvPr id="25088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03043487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Rot="1" noChangeAspect="1" noChangeArrowheads="1" noTextEdit="1"/>
          </p:cNvSpPr>
          <p:nvPr>
            <p:ph type="sldImg"/>
          </p:nvPr>
        </p:nvSpPr>
        <p:spPr>
          <a:xfrm>
            <a:off x="138113" y="768350"/>
            <a:ext cx="6823075" cy="3836988"/>
          </a:xfrm>
          <a:ln/>
        </p:spPr>
      </p:sp>
      <p:sp>
        <p:nvSpPr>
          <p:cNvPr id="25190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3851407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Metakognitívny</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Používanie</a:t>
            </a:r>
            <a:r>
              <a:rPr lang="en-US" altLang="ko-KR" sz="1000" dirty="0">
                <a:latin typeface="+mj-lt"/>
              </a:rPr>
              <a:t> </a:t>
            </a:r>
            <a:r>
              <a:rPr lang="en-US" altLang="ko-KR" sz="1000" dirty="0" err="1">
                <a:latin typeface="+mj-lt"/>
              </a:rPr>
              <a:t>týchto</a:t>
            </a:r>
            <a:r>
              <a:rPr lang="en-US" altLang="ko-KR" sz="1000" dirty="0">
                <a:latin typeface="+mj-lt"/>
              </a:rPr>
              <a:t> </a:t>
            </a:r>
            <a:r>
              <a:rPr lang="en-US" altLang="ko-KR" sz="1000" dirty="0" err="1">
                <a:latin typeface="+mj-lt"/>
              </a:rPr>
              <a:t>obrázkov</a:t>
            </a:r>
            <a:r>
              <a:rPr lang="en-US" altLang="ko-KR" sz="1000" dirty="0">
                <a:latin typeface="+mj-lt"/>
              </a:rPr>
              <a:t> v </a:t>
            </a:r>
            <a:r>
              <a:rPr lang="en-US" altLang="ko-KR" sz="1000" dirty="0" err="1">
                <a:latin typeface="+mj-lt"/>
              </a:rPr>
              <a:t>tomto</a:t>
            </a:r>
            <a:r>
              <a:rPr lang="en-US" altLang="ko-KR" sz="1000" dirty="0">
                <a:latin typeface="+mj-lt"/>
              </a:rPr>
              <a:t> module bolo </a:t>
            </a:r>
            <a:r>
              <a:rPr lang="en-US" altLang="ko-KR" sz="1000" dirty="0" err="1">
                <a:latin typeface="+mj-lt"/>
              </a:rPr>
              <a:t>láskavo</a:t>
            </a:r>
            <a:r>
              <a:rPr lang="en-US" altLang="ko-KR" sz="1000" dirty="0">
                <a:latin typeface="+mj-lt"/>
              </a:rPr>
              <a:t> </a:t>
            </a:r>
            <a:r>
              <a:rPr lang="en-US" altLang="ko-KR" sz="1000" dirty="0" err="1">
                <a:latin typeface="+mj-lt"/>
              </a:rPr>
              <a:t>povolené</a:t>
            </a:r>
            <a:r>
              <a:rPr lang="en-US" altLang="ko-KR" sz="1000" dirty="0">
                <a:latin typeface="+mj-lt"/>
              </a:rPr>
              <a:t> </a:t>
            </a:r>
            <a:r>
              <a:rPr lang="en-US" altLang="ko-KR" sz="1000" dirty="0" err="1">
                <a:latin typeface="+mj-lt"/>
              </a:rPr>
              <a:t>umelcami</a:t>
            </a:r>
            <a:r>
              <a:rPr lang="en-US" altLang="ko-KR" sz="1000" dirty="0">
                <a:latin typeface="+mj-lt"/>
              </a:rPr>
              <a:t> a </a:t>
            </a:r>
            <a:r>
              <a:rPr lang="en-US" altLang="ko-KR" sz="1000" dirty="0" err="1">
                <a:latin typeface="+mj-lt"/>
              </a:rPr>
              <a:t>vlastníkmi</a:t>
            </a:r>
            <a:r>
              <a:rPr lang="en-US" altLang="ko-KR" sz="1000" dirty="0">
                <a:latin typeface="+mj-lt"/>
              </a:rPr>
              <a:t> </a:t>
            </a:r>
            <a:r>
              <a:rPr lang="en-US" altLang="ko-KR" sz="1000" dirty="0" err="1">
                <a:latin typeface="+mj-lt"/>
              </a:rPr>
              <a:t>copyrightov</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umelec</a:t>
            </a:r>
            <a:r>
              <a:rPr lang="en-US" altLang="ko-KR" sz="1000" dirty="0">
                <a:latin typeface="+mj-lt"/>
              </a:rPr>
              <a:t>, </a:t>
            </a:r>
            <a:r>
              <a:rPr lang="en-US" altLang="ko-KR" sz="1000" dirty="0" err="1">
                <a:latin typeface="+mj-lt"/>
              </a:rPr>
              <a:t>názov</a:t>
            </a:r>
            <a:r>
              <a:rPr lang="en-US" altLang="ko-KR" sz="1000" dirty="0">
                <a:latin typeface="+mj-lt"/>
              </a:rPr>
              <a:t> </a:t>
            </a:r>
            <a:r>
              <a:rPr lang="en-US" altLang="ko-KR" sz="1000" dirty="0" err="1">
                <a:latin typeface="+mj-lt"/>
              </a:rPr>
              <a:t>diela</a:t>
            </a:r>
            <a:r>
              <a:rPr lang="en-US" altLang="ko-KR" sz="1000" dirty="0">
                <a:latin typeface="+mj-lt"/>
              </a:rPr>
              <a:t>) </a:t>
            </a:r>
            <a:r>
              <a:rPr lang="en-US" altLang="ko-KR" sz="1000" dirty="0" err="1">
                <a:latin typeface="+mj-lt"/>
              </a:rPr>
              <a:t>uvádzajte</a:t>
            </a:r>
            <a:r>
              <a:rPr lang="en-US" altLang="ko-KR" sz="1000" dirty="0">
                <a:latin typeface="+mj-lt"/>
              </a:rPr>
              <a:t> </a:t>
            </a:r>
            <a:r>
              <a:rPr lang="en-US" altLang="ko-KR" sz="1000" dirty="0" err="1">
                <a:latin typeface="+mj-lt"/>
              </a:rPr>
              <a:t>prosím</a:t>
            </a:r>
            <a:r>
              <a:rPr lang="en-US" altLang="ko-KR" sz="1000" dirty="0">
                <a:latin typeface="+mj-lt"/>
              </a:rPr>
              <a:t> v </a:t>
            </a:r>
            <a:r>
              <a:rPr lang="en-US" altLang="ko-KR" sz="1000" dirty="0" err="1">
                <a:latin typeface="+mj-lt"/>
              </a:rPr>
              <a:t>závere</a:t>
            </a:r>
            <a:r>
              <a:rPr lang="en-US" altLang="ko-KR" sz="1000" dirty="0">
                <a:latin typeface="+mj-lt"/>
              </a:rPr>
              <a:t> </a:t>
            </a:r>
            <a:r>
              <a:rPr lang="en-US" altLang="ko-KR" sz="1000" dirty="0" err="1">
                <a:latin typeface="+mj-lt"/>
              </a:rPr>
              <a:t>tejto</a:t>
            </a:r>
            <a:r>
              <a:rPr lang="en-US" altLang="ko-KR" sz="1000" dirty="0">
                <a:latin typeface="+mj-lt"/>
              </a:rPr>
              <a:t> </a:t>
            </a:r>
            <a:r>
              <a:rPr lang="en-US" altLang="ko-KR" sz="1000" dirty="0" err="1">
                <a:latin typeface="+mj-lt"/>
              </a:rPr>
              <a:t>prezentácie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4 – Ako sa vcítiť do druhého... I</a:t>
            </a:r>
          </a:p>
        </p:txBody>
      </p:sp>
      <p:sp>
        <p:nvSpPr>
          <p:cNvPr id="4" name="Slide Number Placeholder 3"/>
          <p:cNvSpPr>
            <a:spLocks noGrp="1"/>
          </p:cNvSpPr>
          <p:nvPr>
            <p:ph type="sldNum" sz="quarter" idx="12"/>
          </p:nvPr>
        </p:nvSpPr>
        <p:spPr bwMode="gray"/>
        <p:txBody>
          <a:bodyPr/>
          <a:lstStyle>
            <a:lvl1pPr>
              <a:defRPr b="0"/>
            </a:lvl1pPr>
          </a:lstStyle>
          <a:p>
            <a:fld id="{0A82F913-A9AC-4CDD-ACB4-69DC636C8DB4}"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Metakognitívny tréning 4 – Ako sa vcítiť do druhého... 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Metakognitívny tréning 4 – Ako sa vcítiť do druhého...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4 – Ako sa vcítiť do druhého... I</a:t>
            </a:r>
          </a:p>
        </p:txBody>
      </p:sp>
      <p:sp>
        <p:nvSpPr>
          <p:cNvPr id="7" name="Slide Number Placeholder 6"/>
          <p:cNvSpPr>
            <a:spLocks noGrp="1"/>
          </p:cNvSpPr>
          <p:nvPr>
            <p:ph type="sldNum" sz="quarter" idx="12"/>
          </p:nvPr>
        </p:nvSpPr>
        <p:spPr bwMode="gray"/>
        <p:txBody>
          <a:bodyPr/>
          <a:lstStyle>
            <a:lvl1pPr>
              <a:defRPr b="0"/>
            </a:lvl1pPr>
          </a:lstStyle>
          <a:p>
            <a:fld id="{0A82F913-A9AC-4CDD-ACB4-69DC636C8DB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Metakognitívny tréning 4 – Ako sa vcítiť do druhého... I</a:t>
            </a:r>
          </a:p>
        </p:txBody>
      </p:sp>
      <p:sp>
        <p:nvSpPr>
          <p:cNvPr id="7" name="Slide Number Placeholder 6"/>
          <p:cNvSpPr>
            <a:spLocks noGrp="1"/>
          </p:cNvSpPr>
          <p:nvPr>
            <p:ph type="sldNum" sz="quarter" idx="12"/>
          </p:nvPr>
        </p:nvSpPr>
        <p:spPr bwMode="gray"/>
        <p:txBody>
          <a:bodyPr/>
          <a:lstStyle>
            <a:lvl1pPr>
              <a:defRPr b="0"/>
            </a:lvl1pPr>
          </a:lstStyle>
          <a:p>
            <a:fld id="{0A82F913-A9AC-4CDD-ACB4-69DC636C8DB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Metakognitívny tréning 4 – Ako sa vcítiť do druhého... 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Metakognitívny tréning 4 – Ako sa vcítiť do druhého... 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Metakognitívny tréning 4 – Ako sa vcítiť do druhého...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A82F913-A9AC-4CDD-ACB4-69DC636C8DB4}"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a:latin typeface="+mn-lt"/>
                <a:ea typeface="+mn-ea"/>
                <a:cs typeface="+mn-cs"/>
              </a:rPr>
              <a:t>MCT 4 A – Ako sa vcítiť do druhého...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Kotrc</a:t>
            </a:r>
            <a:r>
              <a:rPr lang="nl-NL" sz="1600" dirty="0">
                <a:solidFill>
                  <a:srgbClr val="004992"/>
                </a:solidFill>
              </a:rPr>
              <a:t> (9|22)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854542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sa môžem vcítiť do druhého človeka...?</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sa môžem vcítiť do druhého človeka...?</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sz="2400">
                <a:solidFill>
                  <a:srgbClr val="333333"/>
                </a:solidFill>
              </a:rPr>
              <a:t>Príklad</a:t>
            </a:r>
            <a:r>
              <a:rPr lang="de-DE" altLang="de-DE" sz="2400" dirty="0">
                <a:solidFill>
                  <a:srgbClr val="333333"/>
                </a:solidFill>
              </a:rPr>
              <a:t>: </a:t>
            </a:r>
            <a:r>
              <a:rPr lang="sk-SK" altLang="de-DE" sz="2400" dirty="0">
                <a:solidFill>
                  <a:srgbClr val="333333"/>
                </a:solidFill>
              </a:rPr>
              <a:t>Žena sa dotýka spánkov</a:t>
            </a:r>
            <a:r>
              <a:rPr lang="de-DE" altLang="de-DE" sz="2400" dirty="0">
                <a:solidFill>
                  <a:srgbClr val="333333"/>
                </a:solidFill>
              </a:rPr>
              <a:t>.</a:t>
            </a:r>
          </a:p>
          <a:p>
            <a:pPr lvl="0" defTabSz="914400" fontAlgn="base">
              <a:lnSpc>
                <a:spcPct val="100000"/>
              </a:lnSpc>
              <a:spcBef>
                <a:spcPts val="1200"/>
              </a:spcBef>
            </a:pPr>
            <a:r>
              <a:rPr lang="sk-SK" altLang="de-DE" sz="2400" i="1" dirty="0">
                <a:solidFill>
                  <a:srgbClr val="004992"/>
                </a:solidFill>
              </a:rPr>
              <a:t>Prečo</a:t>
            </a:r>
            <a:r>
              <a:rPr lang="de-DE" altLang="de-DE" sz="2400" i="1" dirty="0">
                <a:solidFill>
                  <a:srgbClr val="004992"/>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sa môžem vcítiť do druhého človeka...?</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sz="2400">
                <a:solidFill>
                  <a:srgbClr val="333333"/>
                </a:solidFill>
              </a:rPr>
              <a:t>Príklad</a:t>
            </a:r>
            <a:r>
              <a:rPr lang="de-DE" altLang="de-DE" sz="2400" dirty="0">
                <a:solidFill>
                  <a:srgbClr val="333333"/>
                </a:solidFill>
              </a:rPr>
              <a:t>: </a:t>
            </a:r>
            <a:r>
              <a:rPr lang="sk-SK" altLang="de-DE" sz="2400" dirty="0">
                <a:solidFill>
                  <a:srgbClr val="333333"/>
                </a:solidFill>
              </a:rPr>
              <a:t>Žena sa dotýka spánkov</a:t>
            </a:r>
            <a:r>
              <a:rPr lang="de-DE" altLang="de-DE" sz="2400" dirty="0">
                <a:solidFill>
                  <a:srgbClr val="333333"/>
                </a:solidFill>
              </a:rPr>
              <a:t>.</a:t>
            </a:r>
          </a:p>
          <a:p>
            <a:pPr lvl="0" defTabSz="914400" fontAlgn="base">
              <a:lnSpc>
                <a:spcPct val="100000"/>
              </a:lnSpc>
              <a:spcBef>
                <a:spcPts val="1200"/>
              </a:spcBef>
            </a:pPr>
            <a:r>
              <a:rPr lang="sk-SK" altLang="de-DE" sz="2400" i="1" dirty="0">
                <a:solidFill>
                  <a:srgbClr val="004992"/>
                </a:solidFill>
              </a:rPr>
              <a:t>Prečo</a:t>
            </a:r>
            <a:r>
              <a:rPr lang="de-DE" altLang="de-DE" sz="2400" i="1" dirty="0">
                <a:solidFill>
                  <a:srgbClr val="004992"/>
                </a:solidFill>
              </a:rPr>
              <a:t>?</a:t>
            </a:r>
            <a:r>
              <a:rPr lang="de-DE" altLang="de-DE" sz="2400" i="1" dirty="0">
                <a:solidFill>
                  <a:srgbClr val="333333"/>
                </a:solidFill>
              </a:rPr>
              <a:t> </a:t>
            </a:r>
            <a:r>
              <a:rPr lang="sk-SK" altLang="de-DE" sz="2400" dirty="0">
                <a:solidFill>
                  <a:srgbClr val="333333"/>
                </a:solidFill>
              </a:rPr>
              <a:t>Ľahostajnosť</a:t>
            </a:r>
            <a:r>
              <a:rPr lang="de-DE" altLang="de-DE" sz="2400" dirty="0">
                <a:solidFill>
                  <a:srgbClr val="333333"/>
                </a:solidFill>
              </a:rPr>
              <a:t>, </a:t>
            </a:r>
            <a:r>
              <a:rPr lang="sk-SK" altLang="de-DE" sz="2400" dirty="0">
                <a:solidFill>
                  <a:srgbClr val="333333"/>
                </a:solidFill>
              </a:rPr>
              <a:t>koncentrácia</a:t>
            </a:r>
            <a:r>
              <a:rPr lang="de-DE" altLang="de-DE" sz="2400" dirty="0">
                <a:solidFill>
                  <a:srgbClr val="333333"/>
                </a:solidFill>
              </a:rPr>
              <a:t>, </a:t>
            </a:r>
            <a:r>
              <a:rPr lang="sk-SK" altLang="de-DE" sz="2400" dirty="0">
                <a:solidFill>
                  <a:srgbClr val="333333"/>
                </a:solidFill>
              </a:rPr>
              <a:t>únava</a:t>
            </a:r>
            <a:r>
              <a:rPr lang="de-DE" altLang="de-DE" sz="2400" dirty="0">
                <a:solidFill>
                  <a:srgbClr val="333333"/>
                </a:solidFill>
              </a:rPr>
              <a:t>, </a:t>
            </a:r>
            <a:r>
              <a:rPr lang="sk-SK" altLang="de-DE" sz="2400" dirty="0">
                <a:solidFill>
                  <a:srgbClr val="333333"/>
                </a:solidFill>
              </a:rPr>
              <a:t>bolesti hlavy</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sa môžem vcítiť do druhého človeka...?</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sz="2400" dirty="0">
                <a:solidFill>
                  <a:srgbClr val="333333"/>
                </a:solidFill>
              </a:rPr>
              <a:t>Príklad</a:t>
            </a:r>
            <a:r>
              <a:rPr lang="de-DE" altLang="de-DE" sz="2400" dirty="0">
                <a:solidFill>
                  <a:srgbClr val="333333"/>
                </a:solidFill>
              </a:rPr>
              <a:t>: </a:t>
            </a:r>
            <a:r>
              <a:rPr lang="sk-SK" altLang="de-DE" sz="2400" dirty="0">
                <a:solidFill>
                  <a:srgbClr val="333333"/>
                </a:solidFill>
              </a:rPr>
              <a:t>Žena sa dotýka spánkov</a:t>
            </a:r>
            <a:r>
              <a:rPr lang="de-DE" altLang="de-DE" sz="2400" dirty="0">
                <a:solidFill>
                  <a:srgbClr val="333333"/>
                </a:solidFill>
              </a:rPr>
              <a:t>.</a:t>
            </a:r>
          </a:p>
          <a:p>
            <a:pPr lvl="0" defTabSz="914400" fontAlgn="base">
              <a:lnSpc>
                <a:spcPct val="100000"/>
              </a:lnSpc>
              <a:spcBef>
                <a:spcPts val="1200"/>
              </a:spcBef>
            </a:pPr>
            <a:r>
              <a:rPr lang="sk-SK" altLang="de-DE" sz="2400" i="1" dirty="0">
                <a:solidFill>
                  <a:srgbClr val="004992"/>
                </a:solidFill>
              </a:rPr>
              <a:t>Prečo</a:t>
            </a:r>
            <a:r>
              <a:rPr lang="de-DE" altLang="de-DE" sz="2400" i="1" dirty="0">
                <a:solidFill>
                  <a:srgbClr val="004992"/>
                </a:solidFill>
              </a:rPr>
              <a:t>?</a:t>
            </a:r>
            <a:r>
              <a:rPr lang="de-DE" altLang="de-DE" sz="2400" i="1" dirty="0">
                <a:solidFill>
                  <a:srgbClr val="333333"/>
                </a:solidFill>
              </a:rPr>
              <a:t> </a:t>
            </a:r>
            <a:r>
              <a:rPr lang="sk-SK" altLang="de-DE" sz="2400" dirty="0">
                <a:solidFill>
                  <a:srgbClr val="333333"/>
                </a:solidFill>
              </a:rPr>
              <a:t>Ľahostajnosť</a:t>
            </a:r>
            <a:r>
              <a:rPr lang="de-DE" altLang="de-DE" sz="2400" dirty="0">
                <a:solidFill>
                  <a:srgbClr val="333333"/>
                </a:solidFill>
              </a:rPr>
              <a:t>, </a:t>
            </a:r>
            <a:r>
              <a:rPr lang="sk-SK" altLang="de-DE" sz="2400" dirty="0">
                <a:solidFill>
                  <a:srgbClr val="333333"/>
                </a:solidFill>
              </a:rPr>
              <a:t>koncentrácia</a:t>
            </a:r>
            <a:r>
              <a:rPr lang="de-DE" altLang="de-DE" sz="2400" dirty="0">
                <a:solidFill>
                  <a:srgbClr val="333333"/>
                </a:solidFill>
              </a:rPr>
              <a:t>, </a:t>
            </a:r>
            <a:r>
              <a:rPr lang="sk-SK" altLang="de-DE" sz="2400" dirty="0">
                <a:solidFill>
                  <a:srgbClr val="333333"/>
                </a:solidFill>
              </a:rPr>
              <a:t>únava</a:t>
            </a:r>
            <a:r>
              <a:rPr lang="de-DE" altLang="de-DE" sz="2400" dirty="0">
                <a:solidFill>
                  <a:srgbClr val="333333"/>
                </a:solidFill>
              </a:rPr>
              <a:t>, </a:t>
            </a:r>
            <a:r>
              <a:rPr lang="sk-SK" altLang="de-DE" sz="2400" dirty="0">
                <a:solidFill>
                  <a:srgbClr val="333333"/>
                </a:solidFill>
              </a:rPr>
              <a:t>bolesti hlavy</a:t>
            </a:r>
            <a:r>
              <a:rPr lang="de-DE" altLang="de-DE" sz="2400" dirty="0">
                <a:solidFill>
                  <a:srgbClr val="333333"/>
                </a:solidFill>
              </a:rPr>
              <a:t>?</a:t>
            </a:r>
          </a:p>
          <a:p>
            <a:pPr lvl="0" defTabSz="914400" fontAlgn="base">
              <a:lnSpc>
                <a:spcPct val="100000"/>
              </a:lnSpc>
              <a:spcBef>
                <a:spcPts val="1200"/>
              </a:spcBef>
            </a:pPr>
            <a:r>
              <a:rPr lang="sk-SK" altLang="de-DE" sz="2400" b="1" dirty="0">
                <a:solidFill>
                  <a:srgbClr val="333333"/>
                </a:solidFill>
              </a:rPr>
              <a:t>Čo nám môže pomôcť pri odpovedi na túto otázku</a:t>
            </a:r>
            <a:r>
              <a:rPr lang="de-DE" altLang="de-DE" sz="2400" b="1"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môžem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vcítiť</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druhého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človeka</a:t>
            </a:r>
            <a:r>
              <a:rPr lang="en-US" sz="3600" dirty="0">
                <a:solidFill>
                  <a:srgbClr val="004992"/>
                </a:solidFill>
                <a:latin typeface="+mn-lt"/>
                <a:ea typeface="+mn-ea"/>
                <a:cs typeface="+mn-cs"/>
              </a:rPr>
              <a:t>...?</a:t>
            </a:r>
          </a:p>
        </p:txBody>
      </p:sp>
      <p:sp>
        <p:nvSpPr>
          <p:cNvPr id="11267" name="Rectangle 2"/>
          <p:cNvSpPr>
            <a:spLocks noGrp="1" noChangeArrowheads="1"/>
          </p:cNvSpPr>
          <p:nvPr>
            <p:ph idx="1"/>
          </p:nvPr>
        </p:nvSpPr>
        <p:spPr>
          <a:noFill/>
        </p:spPr>
        <p:txBody>
          <a:bodyPr>
            <a:noAutofit/>
          </a:bodyPr>
          <a:lstStyle/>
          <a:p>
            <a:pPr lvl="0" defTabSz="914400" fontAlgn="base">
              <a:lnSpc>
                <a:spcPct val="100000"/>
              </a:lnSpc>
              <a:spcBef>
                <a:spcPts val="1200"/>
              </a:spcBef>
              <a:defRPr/>
            </a:pPr>
            <a:r>
              <a:rPr lang="sk-SK" sz="2400" dirty="0">
                <a:solidFill>
                  <a:srgbClr val="333333"/>
                </a:solidFill>
              </a:rPr>
              <a:t>Príklad</a:t>
            </a:r>
            <a:r>
              <a:rPr lang="de-DE" sz="2400" dirty="0">
                <a:solidFill>
                  <a:srgbClr val="333333"/>
                </a:solidFill>
              </a:rPr>
              <a:t>: </a:t>
            </a:r>
            <a:r>
              <a:rPr lang="sk-SK" sz="2400" dirty="0">
                <a:solidFill>
                  <a:srgbClr val="333333"/>
                </a:solidFill>
              </a:rPr>
              <a:t>Žena sa dotýka spánkov</a:t>
            </a:r>
            <a:r>
              <a:rPr lang="de-DE" sz="2400" dirty="0">
                <a:solidFill>
                  <a:srgbClr val="333333"/>
                </a:solidFill>
              </a:rPr>
              <a:t>.</a:t>
            </a:r>
          </a:p>
          <a:p>
            <a:pPr lvl="0" defTabSz="914400" fontAlgn="base">
              <a:lnSpc>
                <a:spcPct val="100000"/>
              </a:lnSpc>
              <a:spcBef>
                <a:spcPts val="1200"/>
              </a:spcBef>
              <a:defRPr/>
            </a:pPr>
            <a:r>
              <a:rPr lang="sk-SK" sz="2400" i="1" dirty="0">
                <a:solidFill>
                  <a:srgbClr val="004992"/>
                </a:solidFill>
              </a:rPr>
              <a:t>Prečo</a:t>
            </a:r>
            <a:r>
              <a:rPr lang="de-DE" sz="2400" i="1" dirty="0">
                <a:solidFill>
                  <a:srgbClr val="004992"/>
                </a:solidFill>
              </a:rPr>
              <a:t>?</a:t>
            </a:r>
            <a:r>
              <a:rPr lang="de-DE" sz="2400" i="1" dirty="0">
                <a:solidFill>
                  <a:srgbClr val="333333"/>
                </a:solidFill>
              </a:rPr>
              <a:t> </a:t>
            </a:r>
            <a:r>
              <a:rPr lang="sk-SK" sz="2400" dirty="0">
                <a:solidFill>
                  <a:srgbClr val="333333"/>
                </a:solidFill>
              </a:rPr>
              <a:t>Ľahostajnosť</a:t>
            </a:r>
            <a:r>
              <a:rPr lang="de-DE" sz="2400" dirty="0">
                <a:solidFill>
                  <a:srgbClr val="333333"/>
                </a:solidFill>
              </a:rPr>
              <a:t>, </a:t>
            </a:r>
            <a:r>
              <a:rPr lang="sk-SK" sz="2400" dirty="0">
                <a:solidFill>
                  <a:srgbClr val="333333"/>
                </a:solidFill>
              </a:rPr>
              <a:t>koncentrácia</a:t>
            </a:r>
            <a:r>
              <a:rPr lang="de-DE" sz="2400" dirty="0">
                <a:solidFill>
                  <a:srgbClr val="333333"/>
                </a:solidFill>
              </a:rPr>
              <a:t>, </a:t>
            </a:r>
            <a:r>
              <a:rPr lang="sk-SK" sz="2400" dirty="0">
                <a:solidFill>
                  <a:srgbClr val="333333"/>
                </a:solidFill>
              </a:rPr>
              <a:t>únava</a:t>
            </a:r>
            <a:r>
              <a:rPr lang="de-DE" sz="2400" dirty="0">
                <a:solidFill>
                  <a:srgbClr val="333333"/>
                </a:solidFill>
              </a:rPr>
              <a:t>, </a:t>
            </a:r>
            <a:r>
              <a:rPr lang="sk-SK" sz="2400" dirty="0">
                <a:solidFill>
                  <a:srgbClr val="333333"/>
                </a:solidFill>
              </a:rPr>
              <a:t>bolesti hlavy</a:t>
            </a:r>
            <a:r>
              <a:rPr lang="de-DE" sz="2400" dirty="0">
                <a:solidFill>
                  <a:srgbClr val="333333"/>
                </a:solidFill>
              </a:rPr>
              <a:t>?</a:t>
            </a:r>
          </a:p>
          <a:p>
            <a:pPr lvl="0" defTabSz="914400" fontAlgn="base">
              <a:lnSpc>
                <a:spcPct val="100000"/>
              </a:lnSpc>
              <a:spcBef>
                <a:spcPts val="1200"/>
              </a:spcBef>
              <a:defRPr/>
            </a:pPr>
            <a:r>
              <a:rPr lang="sk-SK" sz="2400" b="1" dirty="0">
                <a:solidFill>
                  <a:srgbClr val="333333"/>
                </a:solidFill>
              </a:rPr>
              <a:t>Čo nám môže pomôcť pri odpovedi na túto otázku</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sk-SK" sz="2400" dirty="0">
                <a:solidFill>
                  <a:srgbClr val="004992"/>
                </a:solidFill>
              </a:rPr>
              <a:t>To, čo o tej žene </a:t>
            </a:r>
            <a:r>
              <a:rPr lang="sk-SK" sz="2400">
                <a:solidFill>
                  <a:srgbClr val="004992"/>
                </a:solidFill>
              </a:rPr>
              <a:t>vieme</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sk-SK" sz="2400" dirty="0">
                <a:solidFill>
                  <a:srgbClr val="333333"/>
                </a:solidFill>
              </a:rPr>
              <a:t>Trpí táto žena migrénami</a:t>
            </a:r>
            <a:r>
              <a:rPr lang="de-DE"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môžem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vcítiť</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druhého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človeka</a:t>
            </a:r>
            <a:r>
              <a:rPr lang="en-US" sz="3600" dirty="0">
                <a:solidFill>
                  <a:srgbClr val="004992"/>
                </a:solidFill>
                <a:latin typeface="+mn-lt"/>
                <a:ea typeface="+mn-ea"/>
                <a:cs typeface="+mn-cs"/>
              </a:rPr>
              <a:t>...?</a:t>
            </a:r>
          </a:p>
        </p:txBody>
      </p:sp>
      <p:sp>
        <p:nvSpPr>
          <p:cNvPr id="11267" name="Rectangle 2"/>
          <p:cNvSpPr>
            <a:spLocks noGrp="1" noChangeArrowheads="1"/>
          </p:cNvSpPr>
          <p:nvPr>
            <p:ph idx="1"/>
          </p:nvPr>
        </p:nvSpPr>
        <p:spPr>
          <a:noFill/>
        </p:spPr>
        <p:txBody>
          <a:bodyPr>
            <a:noAutofit/>
          </a:bodyPr>
          <a:lstStyle/>
          <a:p>
            <a:pPr lvl="0" defTabSz="914400" fontAlgn="base">
              <a:lnSpc>
                <a:spcPct val="100000"/>
              </a:lnSpc>
              <a:spcBef>
                <a:spcPts val="1200"/>
              </a:spcBef>
              <a:defRPr/>
            </a:pPr>
            <a:r>
              <a:rPr lang="sk-SK" sz="2400" dirty="0">
                <a:solidFill>
                  <a:srgbClr val="333333"/>
                </a:solidFill>
              </a:rPr>
              <a:t>Príklad</a:t>
            </a:r>
            <a:r>
              <a:rPr lang="de-DE" sz="2400" dirty="0">
                <a:solidFill>
                  <a:srgbClr val="333333"/>
                </a:solidFill>
              </a:rPr>
              <a:t>: </a:t>
            </a:r>
            <a:r>
              <a:rPr lang="sk-SK" sz="2400" dirty="0">
                <a:solidFill>
                  <a:srgbClr val="333333"/>
                </a:solidFill>
              </a:rPr>
              <a:t>Žena sa dotýka spánkov</a:t>
            </a:r>
            <a:r>
              <a:rPr lang="de-DE" sz="2400" dirty="0">
                <a:solidFill>
                  <a:srgbClr val="333333"/>
                </a:solidFill>
              </a:rPr>
              <a:t>.</a:t>
            </a:r>
          </a:p>
          <a:p>
            <a:pPr lvl="0" defTabSz="914400" fontAlgn="base">
              <a:lnSpc>
                <a:spcPct val="100000"/>
              </a:lnSpc>
              <a:spcBef>
                <a:spcPts val="1200"/>
              </a:spcBef>
              <a:defRPr/>
            </a:pPr>
            <a:r>
              <a:rPr lang="sk-SK" sz="2400" i="1" dirty="0">
                <a:solidFill>
                  <a:srgbClr val="004992"/>
                </a:solidFill>
              </a:rPr>
              <a:t>Prečo</a:t>
            </a:r>
            <a:r>
              <a:rPr lang="de-DE" sz="2400" i="1" dirty="0">
                <a:solidFill>
                  <a:srgbClr val="004992"/>
                </a:solidFill>
              </a:rPr>
              <a:t>?</a:t>
            </a:r>
            <a:r>
              <a:rPr lang="de-DE" sz="2400" i="1" dirty="0">
                <a:solidFill>
                  <a:srgbClr val="333333"/>
                </a:solidFill>
              </a:rPr>
              <a:t> </a:t>
            </a:r>
            <a:r>
              <a:rPr lang="sk-SK" sz="2400" dirty="0">
                <a:solidFill>
                  <a:srgbClr val="333333"/>
                </a:solidFill>
              </a:rPr>
              <a:t>Ľahostajnosť</a:t>
            </a:r>
            <a:r>
              <a:rPr lang="de-DE" sz="2400" dirty="0">
                <a:solidFill>
                  <a:srgbClr val="333333"/>
                </a:solidFill>
              </a:rPr>
              <a:t>, </a:t>
            </a:r>
            <a:r>
              <a:rPr lang="sk-SK" sz="2400" dirty="0">
                <a:solidFill>
                  <a:srgbClr val="333333"/>
                </a:solidFill>
              </a:rPr>
              <a:t>koncentrácia</a:t>
            </a:r>
            <a:r>
              <a:rPr lang="de-DE" sz="2400" dirty="0">
                <a:solidFill>
                  <a:srgbClr val="333333"/>
                </a:solidFill>
              </a:rPr>
              <a:t>, </a:t>
            </a:r>
            <a:r>
              <a:rPr lang="sk-SK" sz="2400" dirty="0">
                <a:solidFill>
                  <a:srgbClr val="333333"/>
                </a:solidFill>
              </a:rPr>
              <a:t>únava</a:t>
            </a:r>
            <a:r>
              <a:rPr lang="de-DE" sz="2400" dirty="0">
                <a:solidFill>
                  <a:srgbClr val="333333"/>
                </a:solidFill>
              </a:rPr>
              <a:t>, </a:t>
            </a:r>
            <a:r>
              <a:rPr lang="sk-SK" sz="2400" dirty="0">
                <a:solidFill>
                  <a:srgbClr val="333333"/>
                </a:solidFill>
              </a:rPr>
              <a:t>bolesti hlavy</a:t>
            </a:r>
            <a:r>
              <a:rPr lang="de-DE" sz="2400" dirty="0">
                <a:solidFill>
                  <a:srgbClr val="333333"/>
                </a:solidFill>
              </a:rPr>
              <a:t>?</a:t>
            </a:r>
          </a:p>
          <a:p>
            <a:pPr lvl="0" defTabSz="914400" fontAlgn="base">
              <a:lnSpc>
                <a:spcPct val="100000"/>
              </a:lnSpc>
              <a:spcBef>
                <a:spcPts val="1200"/>
              </a:spcBef>
              <a:defRPr/>
            </a:pPr>
            <a:r>
              <a:rPr lang="sk-SK" sz="2400" b="1" dirty="0">
                <a:solidFill>
                  <a:srgbClr val="333333"/>
                </a:solidFill>
              </a:rPr>
              <a:t>Čo nám môže pomôcť pri odpovedi na túto otázku</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sk-SK" sz="2400" dirty="0">
                <a:solidFill>
                  <a:srgbClr val="004992"/>
                </a:solidFill>
              </a:rPr>
              <a:t>To, čo o tej žene </a:t>
            </a:r>
            <a:r>
              <a:rPr lang="sk-SK" sz="2400">
                <a:solidFill>
                  <a:srgbClr val="004992"/>
                </a:solidFill>
              </a:rPr>
              <a:t>vieme</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sk-SK" sz="2400" dirty="0">
                <a:solidFill>
                  <a:srgbClr val="333333"/>
                </a:solidFill>
              </a:rPr>
              <a:t>Trpí táto žena migrénami</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sk-SK" sz="2400" dirty="0">
                <a:solidFill>
                  <a:srgbClr val="004992"/>
                </a:solidFill>
              </a:rPr>
              <a:t>Prostredie</a:t>
            </a:r>
            <a:r>
              <a:rPr lang="en-US" sz="2400" dirty="0">
                <a:solidFill>
                  <a:srgbClr val="004992"/>
                </a:solidFill>
              </a:rPr>
              <a:t>/situ</a:t>
            </a:r>
            <a:r>
              <a:rPr lang="sk-SK" sz="2400">
                <a:solidFill>
                  <a:srgbClr val="004992"/>
                </a:solidFill>
              </a:rPr>
              <a:t>ácia</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sk-SK" sz="2400" dirty="0">
                <a:solidFill>
                  <a:srgbClr val="333333"/>
                </a:solidFill>
              </a:rPr>
              <a:t>Bola táto žena len celú noc na večierku</a:t>
            </a:r>
            <a:r>
              <a:rPr lang="de-DE"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spTree>
    <p:extLst>
      <p:ext uri="{BB962C8B-B14F-4D97-AF65-F5344CB8AC3E}">
        <p14:creationId xmlns:p14="http://schemas.microsoft.com/office/powerpoint/2010/main" val="87141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môžem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vcítiť</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druhého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človeka</a:t>
            </a:r>
            <a:r>
              <a:rPr lang="en-US" sz="3600" dirty="0">
                <a:solidFill>
                  <a:srgbClr val="004992"/>
                </a:solidFill>
                <a:latin typeface="+mn-lt"/>
                <a:ea typeface="+mn-ea"/>
                <a:cs typeface="+mn-cs"/>
              </a:rPr>
              <a:t>...?</a:t>
            </a:r>
          </a:p>
        </p:txBody>
      </p:sp>
      <p:sp>
        <p:nvSpPr>
          <p:cNvPr id="11267" name="Rectangle 2"/>
          <p:cNvSpPr>
            <a:spLocks noGrp="1" noChangeArrowheads="1"/>
          </p:cNvSpPr>
          <p:nvPr>
            <p:ph idx="1"/>
          </p:nvPr>
        </p:nvSpPr>
        <p:spPr>
          <a:noFill/>
        </p:spPr>
        <p:txBody>
          <a:bodyPr>
            <a:noAutofit/>
          </a:bodyPr>
          <a:lstStyle/>
          <a:p>
            <a:pPr lvl="0" defTabSz="914400" fontAlgn="base">
              <a:lnSpc>
                <a:spcPct val="100000"/>
              </a:lnSpc>
              <a:spcBef>
                <a:spcPts val="1200"/>
              </a:spcBef>
              <a:defRPr/>
            </a:pPr>
            <a:r>
              <a:rPr lang="sk-SK" sz="2400" dirty="0">
                <a:solidFill>
                  <a:srgbClr val="333333"/>
                </a:solidFill>
              </a:rPr>
              <a:t>Príklad</a:t>
            </a:r>
            <a:r>
              <a:rPr lang="de-DE" sz="2400" dirty="0">
                <a:solidFill>
                  <a:srgbClr val="333333"/>
                </a:solidFill>
              </a:rPr>
              <a:t>: </a:t>
            </a:r>
            <a:r>
              <a:rPr lang="sk-SK" sz="2400" dirty="0">
                <a:solidFill>
                  <a:srgbClr val="333333"/>
                </a:solidFill>
              </a:rPr>
              <a:t>Žena sa dotýka spánkov</a:t>
            </a:r>
            <a:r>
              <a:rPr lang="de-DE" sz="2400" dirty="0">
                <a:solidFill>
                  <a:srgbClr val="333333"/>
                </a:solidFill>
              </a:rPr>
              <a:t>.</a:t>
            </a:r>
          </a:p>
          <a:p>
            <a:pPr lvl="0" defTabSz="914400" fontAlgn="base">
              <a:lnSpc>
                <a:spcPct val="100000"/>
              </a:lnSpc>
              <a:spcBef>
                <a:spcPts val="1200"/>
              </a:spcBef>
              <a:defRPr/>
            </a:pPr>
            <a:r>
              <a:rPr lang="sk-SK" sz="2400" i="1" dirty="0">
                <a:solidFill>
                  <a:srgbClr val="004992"/>
                </a:solidFill>
              </a:rPr>
              <a:t>Prečo</a:t>
            </a:r>
            <a:r>
              <a:rPr lang="de-DE" sz="2400" i="1" dirty="0">
                <a:solidFill>
                  <a:srgbClr val="004992"/>
                </a:solidFill>
              </a:rPr>
              <a:t>?</a:t>
            </a:r>
            <a:r>
              <a:rPr lang="de-DE" sz="2400" i="1" dirty="0">
                <a:solidFill>
                  <a:srgbClr val="333333"/>
                </a:solidFill>
              </a:rPr>
              <a:t> </a:t>
            </a:r>
            <a:r>
              <a:rPr lang="sk-SK" sz="2400" dirty="0">
                <a:solidFill>
                  <a:srgbClr val="333333"/>
                </a:solidFill>
              </a:rPr>
              <a:t>Ľahostajnosť</a:t>
            </a:r>
            <a:r>
              <a:rPr lang="de-DE" sz="2400" dirty="0">
                <a:solidFill>
                  <a:srgbClr val="333333"/>
                </a:solidFill>
              </a:rPr>
              <a:t>, </a:t>
            </a:r>
            <a:r>
              <a:rPr lang="sk-SK" sz="2400" dirty="0">
                <a:solidFill>
                  <a:srgbClr val="333333"/>
                </a:solidFill>
              </a:rPr>
              <a:t>koncentrácia</a:t>
            </a:r>
            <a:r>
              <a:rPr lang="de-DE" sz="2400" dirty="0">
                <a:solidFill>
                  <a:srgbClr val="333333"/>
                </a:solidFill>
              </a:rPr>
              <a:t>, </a:t>
            </a:r>
            <a:r>
              <a:rPr lang="sk-SK" sz="2400" dirty="0">
                <a:solidFill>
                  <a:srgbClr val="333333"/>
                </a:solidFill>
              </a:rPr>
              <a:t>únava</a:t>
            </a:r>
            <a:r>
              <a:rPr lang="de-DE" sz="2400" dirty="0">
                <a:solidFill>
                  <a:srgbClr val="333333"/>
                </a:solidFill>
              </a:rPr>
              <a:t>, </a:t>
            </a:r>
            <a:r>
              <a:rPr lang="sk-SK" sz="2400" dirty="0">
                <a:solidFill>
                  <a:srgbClr val="333333"/>
                </a:solidFill>
              </a:rPr>
              <a:t>bolesti hlavy</a:t>
            </a:r>
            <a:r>
              <a:rPr lang="de-DE" sz="2400" dirty="0">
                <a:solidFill>
                  <a:srgbClr val="333333"/>
                </a:solidFill>
              </a:rPr>
              <a:t>?</a:t>
            </a:r>
          </a:p>
          <a:p>
            <a:pPr lvl="0" defTabSz="914400" fontAlgn="base">
              <a:lnSpc>
                <a:spcPct val="100000"/>
              </a:lnSpc>
              <a:spcBef>
                <a:spcPts val="1200"/>
              </a:spcBef>
              <a:defRPr/>
            </a:pPr>
            <a:r>
              <a:rPr lang="sk-SK" sz="2400" b="1" dirty="0">
                <a:solidFill>
                  <a:srgbClr val="333333"/>
                </a:solidFill>
              </a:rPr>
              <a:t>Čo nám môže pomôcť pri odpovedi na túto otázku</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sk-SK" sz="2400" dirty="0">
                <a:solidFill>
                  <a:srgbClr val="004992"/>
                </a:solidFill>
              </a:rPr>
              <a:t>To, čo o tej žene </a:t>
            </a:r>
            <a:r>
              <a:rPr lang="sk-SK" sz="2400">
                <a:solidFill>
                  <a:srgbClr val="004992"/>
                </a:solidFill>
              </a:rPr>
              <a:t>vieme</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sk-SK" sz="2400" dirty="0">
                <a:solidFill>
                  <a:srgbClr val="333333"/>
                </a:solidFill>
              </a:rPr>
              <a:t>Trpí táto žena migrénami</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sk-SK" sz="2400" dirty="0">
                <a:solidFill>
                  <a:srgbClr val="004992"/>
                </a:solidFill>
              </a:rPr>
              <a:t>Prostredie</a:t>
            </a:r>
            <a:r>
              <a:rPr lang="en-US" sz="2400" dirty="0">
                <a:solidFill>
                  <a:srgbClr val="004992"/>
                </a:solidFill>
              </a:rPr>
              <a:t>/situ</a:t>
            </a:r>
            <a:r>
              <a:rPr lang="sk-SK" sz="2400">
                <a:solidFill>
                  <a:srgbClr val="004992"/>
                </a:solidFill>
              </a:rPr>
              <a:t>ácia</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sk-SK" sz="2400" dirty="0">
                <a:solidFill>
                  <a:srgbClr val="333333"/>
                </a:solidFill>
              </a:rPr>
              <a:t>Bola táto žena len celú noc na večierku</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rPr>
              <a:t>Se</a:t>
            </a:r>
            <a:r>
              <a:rPr lang="sk-SK" sz="2400" dirty="0">
                <a:solidFill>
                  <a:srgbClr val="004992"/>
                </a:solidFill>
              </a:rPr>
              <a:t>ba</a:t>
            </a:r>
            <a:r>
              <a:rPr lang="en-US" sz="2400" dirty="0">
                <a:solidFill>
                  <a:srgbClr val="004992"/>
                </a:solidFill>
              </a:rPr>
              <a:t>-</a:t>
            </a:r>
            <a:r>
              <a:rPr lang="sk-SK" sz="2400">
                <a:solidFill>
                  <a:srgbClr val="004992"/>
                </a:solidFill>
              </a:rPr>
              <a:t>pozorovanie</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sk-SK" sz="2400" dirty="0">
                <a:solidFill>
                  <a:srgbClr val="333333"/>
                </a:solidFill>
              </a:rPr>
              <a:t>V akých situáciách sa dotýkam spánkov ja sám</a:t>
            </a:r>
            <a:r>
              <a:rPr lang="de-DE" sz="2400" dirty="0">
                <a:solidFill>
                  <a:srgbClr val="333333"/>
                </a:solidFill>
              </a:rPr>
              <a:t>?</a:t>
            </a:r>
            <a:r>
              <a:rPr lang="en-US" sz="2400" dirty="0">
                <a:solidFill>
                  <a:srgbClr val="333333"/>
                </a:solidFill>
              </a:rPr>
              <a:t> (</a:t>
            </a:r>
            <a:r>
              <a:rPr lang="sk-SK" sz="2400" dirty="0">
                <a:solidFill>
                  <a:srgbClr val="004992"/>
                </a:solidFill>
              </a:rPr>
              <a:t>Pozor</a:t>
            </a:r>
            <a:r>
              <a:rPr lang="en-US" sz="2400" dirty="0">
                <a:solidFill>
                  <a:srgbClr val="004992"/>
                </a:solidFill>
              </a:rPr>
              <a:t>!</a:t>
            </a:r>
            <a:r>
              <a:rPr lang="en-US" sz="2400" dirty="0">
                <a:solidFill>
                  <a:srgbClr val="333333"/>
                </a:solidFill>
              </a:rPr>
              <a:t> </a:t>
            </a:r>
            <a:r>
              <a:rPr lang="sk-SK" sz="2400" dirty="0">
                <a:solidFill>
                  <a:srgbClr val="333333"/>
                </a:solidFill>
              </a:rPr>
              <a:t>Neprenášajte okamžite svoje zážitky na iných</a:t>
            </a:r>
            <a:r>
              <a:rPr lang="de-DE" sz="2400" dirty="0">
                <a:solidFill>
                  <a:srgbClr val="333333"/>
                </a:solidFill>
              </a:rPr>
              <a:t>!</a:t>
            </a:r>
            <a:r>
              <a:rPr lang="en-US"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extLst>
      <p:ext uri="{BB962C8B-B14F-4D97-AF65-F5344CB8AC3E}">
        <p14:creationId xmlns:p14="http://schemas.microsoft.com/office/powerpoint/2010/main" val="4203257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môžem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vcítiť</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druhého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človeka</a:t>
            </a:r>
            <a:r>
              <a:rPr lang="en-US" sz="3600" dirty="0">
                <a:solidFill>
                  <a:srgbClr val="004992"/>
                </a:solidFill>
                <a:latin typeface="+mn-lt"/>
                <a:ea typeface="+mn-ea"/>
                <a:cs typeface="+mn-cs"/>
              </a:rPr>
              <a:t>...?</a:t>
            </a:r>
          </a:p>
        </p:txBody>
      </p:sp>
      <p:sp>
        <p:nvSpPr>
          <p:cNvPr id="11267" name="Rectangle 2"/>
          <p:cNvSpPr>
            <a:spLocks noGrp="1" noChangeArrowheads="1"/>
          </p:cNvSpPr>
          <p:nvPr>
            <p:ph idx="1"/>
          </p:nvPr>
        </p:nvSpPr>
        <p:spPr>
          <a:noFill/>
        </p:spPr>
        <p:txBody>
          <a:bodyPr>
            <a:noAutofit/>
          </a:bodyPr>
          <a:lstStyle/>
          <a:p>
            <a:pPr lvl="0" defTabSz="914400" fontAlgn="base">
              <a:lnSpc>
                <a:spcPct val="100000"/>
              </a:lnSpc>
              <a:spcBef>
                <a:spcPts val="1200"/>
              </a:spcBef>
              <a:defRPr/>
            </a:pPr>
            <a:r>
              <a:rPr lang="sk-SK" sz="2400" dirty="0">
                <a:solidFill>
                  <a:srgbClr val="333333"/>
                </a:solidFill>
              </a:rPr>
              <a:t>Príklad</a:t>
            </a:r>
            <a:r>
              <a:rPr lang="de-DE" sz="2400" dirty="0">
                <a:solidFill>
                  <a:srgbClr val="333333"/>
                </a:solidFill>
              </a:rPr>
              <a:t>: </a:t>
            </a:r>
            <a:r>
              <a:rPr lang="sk-SK" sz="2400" dirty="0">
                <a:solidFill>
                  <a:srgbClr val="333333"/>
                </a:solidFill>
              </a:rPr>
              <a:t>Žena sa dotýka spánkov</a:t>
            </a:r>
            <a:r>
              <a:rPr lang="de-DE" sz="2400" dirty="0">
                <a:solidFill>
                  <a:srgbClr val="333333"/>
                </a:solidFill>
              </a:rPr>
              <a:t>.</a:t>
            </a:r>
          </a:p>
          <a:p>
            <a:pPr lvl="0" defTabSz="914400" fontAlgn="base">
              <a:lnSpc>
                <a:spcPct val="100000"/>
              </a:lnSpc>
              <a:spcBef>
                <a:spcPts val="1200"/>
              </a:spcBef>
              <a:defRPr/>
            </a:pPr>
            <a:r>
              <a:rPr lang="sk-SK" sz="2400" i="1" dirty="0">
                <a:solidFill>
                  <a:srgbClr val="004992"/>
                </a:solidFill>
              </a:rPr>
              <a:t>Prečo</a:t>
            </a:r>
            <a:r>
              <a:rPr lang="de-DE" sz="2400" i="1" dirty="0">
                <a:solidFill>
                  <a:srgbClr val="004992"/>
                </a:solidFill>
              </a:rPr>
              <a:t>?</a:t>
            </a:r>
            <a:r>
              <a:rPr lang="de-DE" sz="2400" i="1" dirty="0">
                <a:solidFill>
                  <a:srgbClr val="333333"/>
                </a:solidFill>
              </a:rPr>
              <a:t> </a:t>
            </a:r>
            <a:r>
              <a:rPr lang="sk-SK" sz="2400" dirty="0">
                <a:solidFill>
                  <a:srgbClr val="333333"/>
                </a:solidFill>
              </a:rPr>
              <a:t>Ľahostajnosť</a:t>
            </a:r>
            <a:r>
              <a:rPr lang="de-DE" sz="2400" dirty="0">
                <a:solidFill>
                  <a:srgbClr val="333333"/>
                </a:solidFill>
              </a:rPr>
              <a:t>, </a:t>
            </a:r>
            <a:r>
              <a:rPr lang="sk-SK" sz="2400" dirty="0">
                <a:solidFill>
                  <a:srgbClr val="333333"/>
                </a:solidFill>
              </a:rPr>
              <a:t>koncentrácia</a:t>
            </a:r>
            <a:r>
              <a:rPr lang="de-DE" sz="2400" dirty="0">
                <a:solidFill>
                  <a:srgbClr val="333333"/>
                </a:solidFill>
              </a:rPr>
              <a:t>, </a:t>
            </a:r>
            <a:r>
              <a:rPr lang="sk-SK" sz="2400" dirty="0">
                <a:solidFill>
                  <a:srgbClr val="333333"/>
                </a:solidFill>
              </a:rPr>
              <a:t>únava</a:t>
            </a:r>
            <a:r>
              <a:rPr lang="de-DE" sz="2400" dirty="0">
                <a:solidFill>
                  <a:srgbClr val="333333"/>
                </a:solidFill>
              </a:rPr>
              <a:t>, </a:t>
            </a:r>
            <a:r>
              <a:rPr lang="sk-SK" sz="2400" dirty="0">
                <a:solidFill>
                  <a:srgbClr val="333333"/>
                </a:solidFill>
              </a:rPr>
              <a:t>bolesti hlavy</a:t>
            </a:r>
            <a:r>
              <a:rPr lang="de-DE" sz="2400" dirty="0">
                <a:solidFill>
                  <a:srgbClr val="333333"/>
                </a:solidFill>
              </a:rPr>
              <a:t>?</a:t>
            </a:r>
          </a:p>
          <a:p>
            <a:pPr lvl="0" defTabSz="914400" fontAlgn="base">
              <a:lnSpc>
                <a:spcPct val="100000"/>
              </a:lnSpc>
              <a:spcBef>
                <a:spcPts val="1200"/>
              </a:spcBef>
              <a:defRPr/>
            </a:pPr>
            <a:r>
              <a:rPr lang="sk-SK" sz="2400" b="1" dirty="0">
                <a:solidFill>
                  <a:srgbClr val="333333"/>
                </a:solidFill>
              </a:rPr>
              <a:t>Čo nám môže pomôcť pri odpovedi na túto otázku</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sk-SK" sz="2400" dirty="0">
                <a:solidFill>
                  <a:srgbClr val="004992"/>
                </a:solidFill>
              </a:rPr>
              <a:t>To, čo o tej žene </a:t>
            </a:r>
            <a:r>
              <a:rPr lang="sk-SK" sz="2400">
                <a:solidFill>
                  <a:srgbClr val="004992"/>
                </a:solidFill>
              </a:rPr>
              <a:t>vieme</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sk-SK" sz="2400" dirty="0">
                <a:solidFill>
                  <a:srgbClr val="333333"/>
                </a:solidFill>
              </a:rPr>
              <a:t>Trpí táto žena migrénami</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sk-SK" sz="2400" dirty="0">
                <a:solidFill>
                  <a:srgbClr val="004992"/>
                </a:solidFill>
              </a:rPr>
              <a:t>Prostredie</a:t>
            </a:r>
            <a:r>
              <a:rPr lang="en-US" sz="2400" dirty="0">
                <a:solidFill>
                  <a:srgbClr val="004992"/>
                </a:solidFill>
              </a:rPr>
              <a:t>/situ</a:t>
            </a:r>
            <a:r>
              <a:rPr lang="sk-SK" sz="2400">
                <a:solidFill>
                  <a:srgbClr val="004992"/>
                </a:solidFill>
              </a:rPr>
              <a:t>ácia</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sk-SK" sz="2400" dirty="0">
                <a:solidFill>
                  <a:srgbClr val="333333"/>
                </a:solidFill>
              </a:rPr>
              <a:t>Bola táto žena len celú noc na večierku</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rPr>
              <a:t>Se</a:t>
            </a:r>
            <a:r>
              <a:rPr lang="sk-SK" sz="2400" dirty="0">
                <a:solidFill>
                  <a:srgbClr val="004992"/>
                </a:solidFill>
              </a:rPr>
              <a:t>ba</a:t>
            </a:r>
            <a:r>
              <a:rPr lang="en-US" sz="2400" dirty="0">
                <a:solidFill>
                  <a:srgbClr val="004992"/>
                </a:solidFill>
              </a:rPr>
              <a:t>-</a:t>
            </a:r>
            <a:r>
              <a:rPr lang="sk-SK" sz="2400">
                <a:solidFill>
                  <a:srgbClr val="004992"/>
                </a:solidFill>
              </a:rPr>
              <a:t>pozorovanie</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sk-SK" sz="2400" dirty="0">
                <a:solidFill>
                  <a:srgbClr val="333333"/>
                </a:solidFill>
              </a:rPr>
              <a:t>V akých situáciách sa dotýkam spánkov ja sám</a:t>
            </a:r>
            <a:r>
              <a:rPr lang="de-DE" sz="2400" dirty="0">
                <a:solidFill>
                  <a:srgbClr val="333333"/>
                </a:solidFill>
              </a:rPr>
              <a:t>?</a:t>
            </a:r>
            <a:r>
              <a:rPr lang="en-US" sz="2400" dirty="0">
                <a:solidFill>
                  <a:srgbClr val="333333"/>
                </a:solidFill>
              </a:rPr>
              <a:t> (</a:t>
            </a:r>
            <a:r>
              <a:rPr lang="sk-SK" sz="2400" dirty="0">
                <a:solidFill>
                  <a:srgbClr val="004992"/>
                </a:solidFill>
              </a:rPr>
              <a:t>Pozor</a:t>
            </a:r>
            <a:r>
              <a:rPr lang="en-US" sz="2400" dirty="0">
                <a:solidFill>
                  <a:srgbClr val="004992"/>
                </a:solidFill>
              </a:rPr>
              <a:t>!</a:t>
            </a:r>
            <a:r>
              <a:rPr lang="en-US" sz="2400" dirty="0">
                <a:solidFill>
                  <a:srgbClr val="333333"/>
                </a:solidFill>
              </a:rPr>
              <a:t> </a:t>
            </a:r>
            <a:r>
              <a:rPr lang="sk-SK" sz="2400" dirty="0">
                <a:solidFill>
                  <a:srgbClr val="333333"/>
                </a:solidFill>
              </a:rPr>
              <a:t>Neprenášajte okamžite svoje zážitky na iných</a:t>
            </a:r>
            <a:r>
              <a:rPr lang="de-DE" sz="2400" dirty="0">
                <a:solidFill>
                  <a:srgbClr val="333333"/>
                </a:solidFill>
              </a:rPr>
              <a:t>!</a:t>
            </a:r>
            <a:r>
              <a:rPr lang="en-US" sz="2400" dirty="0">
                <a:solidFill>
                  <a:srgbClr val="333333"/>
                </a:solidFill>
              </a:rPr>
              <a:t>)</a:t>
            </a:r>
            <a:endParaRPr 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sk-SK" sz="2400" dirty="0">
                <a:solidFill>
                  <a:srgbClr val="004992"/>
                </a:solidFill>
              </a:rPr>
              <a:t>Výraz tváre</a:t>
            </a:r>
            <a:r>
              <a:rPr lang="en-US" sz="2400">
                <a:solidFill>
                  <a:srgbClr val="004992"/>
                </a:solidFill>
              </a:rPr>
              <a:t>:</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sk-SK" sz="2400" dirty="0">
                <a:solidFill>
                  <a:srgbClr val="333333"/>
                </a:solidFill>
              </a:rPr>
              <a:t>Vyzerá táto žena unavene</a:t>
            </a:r>
            <a:r>
              <a:rPr lang="de-DE" sz="2400" dirty="0">
                <a:solidFill>
                  <a:srgbClr val="333333"/>
                </a:solidFill>
              </a:rPr>
              <a:t>, </a:t>
            </a:r>
            <a:r>
              <a:rPr lang="sk-SK" sz="2400" dirty="0">
                <a:solidFill>
                  <a:srgbClr val="333333"/>
                </a:solidFill>
              </a:rPr>
              <a:t>zamyslene</a:t>
            </a:r>
            <a:r>
              <a:rPr lang="de-DE" sz="2400" dirty="0">
                <a:solidFill>
                  <a:srgbClr val="333333"/>
                </a:solidFill>
              </a:rPr>
              <a:t>, </a:t>
            </a:r>
            <a:r>
              <a:rPr lang="sk-SK" sz="2400" dirty="0">
                <a:solidFill>
                  <a:srgbClr val="333333"/>
                </a:solidFill>
              </a:rPr>
              <a:t>bolestivo, atď</a:t>
            </a:r>
            <a:r>
              <a:rPr lang="en-US" sz="2400" dirty="0">
                <a:solidFill>
                  <a:srgbClr val="333333"/>
                </a:solidFill>
              </a:rPr>
              <a:t>.?</a:t>
            </a:r>
            <a:endParaRPr lang="de-DE" altLang="de-DE" sz="2400" dirty="0">
              <a:solidFill>
                <a:schemeClr val="bg1"/>
              </a:solidFill>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spTree>
    <p:extLst>
      <p:ext uri="{BB962C8B-B14F-4D97-AF65-F5344CB8AC3E}">
        <p14:creationId xmlns:p14="http://schemas.microsoft.com/office/powerpoint/2010/main" val="2943097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Prečo toto robíme?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sk-SK" altLang="de-DE" sz="2400" dirty="0">
                <a:solidFill>
                  <a:srgbClr val="333333"/>
                </a:solidFill>
              </a:rPr>
              <a:t>Štúdie ukazujú, že mnohí</a:t>
            </a:r>
            <a:r>
              <a:rPr lang="en-US" altLang="de-DE" sz="2400" dirty="0">
                <a:solidFill>
                  <a:srgbClr val="333333"/>
                </a:solidFill>
              </a:rPr>
              <a:t> (</a:t>
            </a:r>
            <a:r>
              <a:rPr lang="sk-SK" altLang="de-DE" sz="2400" dirty="0">
                <a:solidFill>
                  <a:srgbClr val="333333"/>
                </a:solidFill>
              </a:rPr>
              <a:t>ale nie všetci</a:t>
            </a:r>
            <a:r>
              <a:rPr lang="en-US" altLang="de-DE" sz="2400" dirty="0">
                <a:solidFill>
                  <a:srgbClr val="333333"/>
                </a:solidFill>
              </a:rPr>
              <a:t>!) </a:t>
            </a:r>
            <a:r>
              <a:rPr lang="sk-SK" altLang="de-DE" sz="2400" dirty="0">
                <a:solidFill>
                  <a:srgbClr val="333333"/>
                </a:solidFill>
              </a:rPr>
              <a:t>ľudia so </a:t>
            </a:r>
            <a:r>
              <a:rPr lang="en-US" altLang="de-DE" sz="2400" dirty="0">
                <a:solidFill>
                  <a:srgbClr val="333333"/>
                </a:solidFill>
              </a:rPr>
              <a:t>psychiatric</a:t>
            </a:r>
            <a:r>
              <a:rPr lang="sk-SK" altLang="de-DE" sz="2400" dirty="0">
                <a:solidFill>
                  <a:srgbClr val="333333"/>
                </a:solidFill>
              </a:rPr>
              <a:t>kými</a:t>
            </a:r>
            <a:r>
              <a:rPr lang="de-DE" altLang="de-DE" sz="2400" dirty="0">
                <a:solidFill>
                  <a:srgbClr val="333333"/>
                </a:solidFill>
              </a:rPr>
              <a:t> </a:t>
            </a:r>
            <a:r>
              <a:rPr lang="sk-SK" altLang="de-DE" sz="2400" dirty="0">
                <a:solidFill>
                  <a:srgbClr val="333333"/>
                </a:solidFill>
              </a:rPr>
              <a:t>problémami </a:t>
            </a:r>
            <a:r>
              <a:rPr lang="en-US" altLang="de-DE" sz="2400" dirty="0">
                <a:solidFill>
                  <a:srgbClr val="333333"/>
                </a:solidFill>
              </a:rPr>
              <a:t>(</a:t>
            </a:r>
            <a:r>
              <a:rPr lang="sk-SK" altLang="de-DE" sz="2400" dirty="0">
                <a:solidFill>
                  <a:srgbClr val="333333"/>
                </a:solidFill>
              </a:rPr>
              <a:t>obzvlášť so psychózou</a:t>
            </a:r>
            <a:r>
              <a:rPr lang="en-US" altLang="de-DE" sz="2400" dirty="0">
                <a:solidFill>
                  <a:srgbClr val="333333"/>
                </a:solidFill>
              </a:rPr>
              <a:t>) </a:t>
            </a:r>
            <a:r>
              <a:rPr lang="sk-SK" altLang="de-DE" sz="2400" dirty="0">
                <a:solidFill>
                  <a:srgbClr val="333333"/>
                </a:solidFill>
              </a:rPr>
              <a:t>majú problémy s nasledovným</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004992"/>
                </a:solidFill>
              </a:rPr>
              <a:t>Ťažkosti odkrývať a prehodnocovať výrazy v tvári iných ľudí</a:t>
            </a:r>
            <a:r>
              <a:rPr lang="en-US" altLang="de-DE" sz="2400" dirty="0">
                <a:solidFill>
                  <a:srgbClr val="004992"/>
                </a:solidFill>
              </a:rPr>
              <a:t> (</a:t>
            </a:r>
            <a:r>
              <a:rPr lang="sk-SK" altLang="de-DE" sz="2400" dirty="0">
                <a:solidFill>
                  <a:srgbClr val="004992"/>
                </a:solidFill>
              </a:rPr>
              <a:t>napr</a:t>
            </a:r>
            <a:r>
              <a:rPr lang="en-US" altLang="de-DE" sz="2400" dirty="0">
                <a:solidFill>
                  <a:srgbClr val="004992"/>
                </a:solidFill>
              </a:rPr>
              <a:t>. </a:t>
            </a:r>
            <a:r>
              <a:rPr lang="sk-SK" altLang="de-DE" sz="2400" dirty="0">
                <a:solidFill>
                  <a:srgbClr val="004992"/>
                </a:solidFill>
              </a:rPr>
              <a:t>smútok</a:t>
            </a:r>
            <a:r>
              <a:rPr lang="en-US" altLang="de-DE" sz="2400" dirty="0">
                <a:solidFill>
                  <a:srgbClr val="004992"/>
                </a:solidFill>
              </a:rPr>
              <a:t>, </a:t>
            </a:r>
            <a:r>
              <a:rPr lang="sk-SK" altLang="de-DE" sz="2400" dirty="0">
                <a:solidFill>
                  <a:srgbClr val="004992"/>
                </a:solidFill>
              </a:rPr>
              <a:t>šťastie</a:t>
            </a:r>
            <a:r>
              <a:rPr lang="en-U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Prečo toto robíme?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sk-SK" altLang="de-DE" sz="2400" dirty="0">
                <a:solidFill>
                  <a:srgbClr val="333333"/>
                </a:solidFill>
              </a:rPr>
              <a:t>Štúdie ukazujú, že mnohí</a:t>
            </a:r>
            <a:r>
              <a:rPr lang="en-US" altLang="de-DE" sz="2400" dirty="0">
                <a:solidFill>
                  <a:srgbClr val="333333"/>
                </a:solidFill>
              </a:rPr>
              <a:t> (</a:t>
            </a:r>
            <a:r>
              <a:rPr lang="sk-SK" altLang="de-DE" sz="2400" dirty="0">
                <a:solidFill>
                  <a:srgbClr val="333333"/>
                </a:solidFill>
              </a:rPr>
              <a:t>ale nie všetci</a:t>
            </a:r>
            <a:r>
              <a:rPr lang="en-US" altLang="de-DE" sz="2400" dirty="0">
                <a:solidFill>
                  <a:srgbClr val="333333"/>
                </a:solidFill>
              </a:rPr>
              <a:t>!) </a:t>
            </a:r>
            <a:r>
              <a:rPr lang="sk-SK" altLang="de-DE" sz="2400" dirty="0">
                <a:solidFill>
                  <a:srgbClr val="333333"/>
                </a:solidFill>
              </a:rPr>
              <a:t>ľudia so </a:t>
            </a:r>
            <a:r>
              <a:rPr lang="en-US" altLang="de-DE" sz="2400" dirty="0">
                <a:solidFill>
                  <a:srgbClr val="333333"/>
                </a:solidFill>
              </a:rPr>
              <a:t>psychiatric</a:t>
            </a:r>
            <a:r>
              <a:rPr lang="sk-SK" altLang="de-DE" sz="2400" dirty="0">
                <a:solidFill>
                  <a:srgbClr val="333333"/>
                </a:solidFill>
              </a:rPr>
              <a:t>kými</a:t>
            </a:r>
            <a:r>
              <a:rPr lang="de-DE" altLang="de-DE" sz="2400" dirty="0">
                <a:solidFill>
                  <a:srgbClr val="333333"/>
                </a:solidFill>
              </a:rPr>
              <a:t> </a:t>
            </a:r>
            <a:r>
              <a:rPr lang="sk-SK" altLang="de-DE" sz="2400" dirty="0">
                <a:solidFill>
                  <a:srgbClr val="333333"/>
                </a:solidFill>
              </a:rPr>
              <a:t>problémami </a:t>
            </a:r>
            <a:r>
              <a:rPr lang="en-US" altLang="de-DE" sz="2400" dirty="0">
                <a:solidFill>
                  <a:srgbClr val="333333"/>
                </a:solidFill>
              </a:rPr>
              <a:t>(</a:t>
            </a:r>
            <a:r>
              <a:rPr lang="sk-SK" altLang="de-DE" sz="2400" dirty="0">
                <a:solidFill>
                  <a:srgbClr val="333333"/>
                </a:solidFill>
              </a:rPr>
              <a:t>obzvlášť so psychózou</a:t>
            </a:r>
            <a:r>
              <a:rPr lang="en-US" altLang="de-DE" sz="2400" dirty="0">
                <a:solidFill>
                  <a:srgbClr val="333333"/>
                </a:solidFill>
              </a:rPr>
              <a:t>) </a:t>
            </a:r>
            <a:r>
              <a:rPr lang="sk-SK" altLang="de-DE" sz="2400" dirty="0">
                <a:solidFill>
                  <a:srgbClr val="333333"/>
                </a:solidFill>
              </a:rPr>
              <a:t>majú problémy s nasledovným</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004992"/>
                </a:solidFill>
              </a:rPr>
              <a:t>Ťažkosti odkrývať a prehodnocovať výrazy v tvári iných ľudí</a:t>
            </a:r>
            <a:r>
              <a:rPr lang="en-US" altLang="de-DE" sz="2400" dirty="0">
                <a:solidFill>
                  <a:srgbClr val="004992"/>
                </a:solidFill>
              </a:rPr>
              <a:t> (</a:t>
            </a:r>
            <a:r>
              <a:rPr lang="sk-SK" altLang="de-DE" sz="2400" dirty="0">
                <a:solidFill>
                  <a:srgbClr val="004992"/>
                </a:solidFill>
              </a:rPr>
              <a:t>napr</a:t>
            </a:r>
            <a:r>
              <a:rPr lang="en-US" altLang="de-DE" sz="2400" dirty="0">
                <a:solidFill>
                  <a:srgbClr val="004992"/>
                </a:solidFill>
              </a:rPr>
              <a:t>. </a:t>
            </a:r>
            <a:r>
              <a:rPr lang="sk-SK" altLang="de-DE" sz="2400" dirty="0">
                <a:solidFill>
                  <a:srgbClr val="004992"/>
                </a:solidFill>
              </a:rPr>
              <a:t>smútok</a:t>
            </a:r>
            <a:r>
              <a:rPr lang="en-US" altLang="de-DE" sz="2400" dirty="0">
                <a:solidFill>
                  <a:srgbClr val="004992"/>
                </a:solidFill>
              </a:rPr>
              <a:t>, </a:t>
            </a:r>
            <a:r>
              <a:rPr lang="sk-SK" altLang="de-DE" sz="2400" dirty="0">
                <a:solidFill>
                  <a:srgbClr val="004992"/>
                </a:solidFill>
              </a:rPr>
              <a:t>šťastie</a:t>
            </a:r>
            <a:r>
              <a:rPr lang="en-US" altLang="de-DE" sz="2400" dirty="0">
                <a:solidFill>
                  <a:srgbClr val="004992"/>
                </a:solidFill>
              </a:rPr>
              <a:t>).</a:t>
            </a:r>
          </a:p>
          <a:p>
            <a:pPr marL="342900" lvl="0" indent="-342900" defTabSz="914400" fontAlgn="base">
              <a:buClr>
                <a:srgbClr val="333333"/>
              </a:buClr>
              <a:buFont typeface="WingDings"/>
              <a:buChar char=""/>
            </a:pPr>
            <a:r>
              <a:rPr lang="sk-SK" altLang="de-DE" sz="2400" dirty="0">
                <a:solidFill>
                  <a:srgbClr val="004992"/>
                </a:solidFill>
              </a:rPr>
              <a:t>Ťažkosti posudzovať motívy / budúce</a:t>
            </a:r>
            <a:r>
              <a:rPr lang="en-US" altLang="de-DE" sz="2400" dirty="0">
                <a:solidFill>
                  <a:srgbClr val="004992"/>
                </a:solidFill>
              </a:rPr>
              <a:t> </a:t>
            </a:r>
            <a:r>
              <a:rPr lang="sk-SK" altLang="de-DE" sz="2400" dirty="0">
                <a:solidFill>
                  <a:srgbClr val="004992"/>
                </a:solidFill>
              </a:rPr>
              <a:t>správanie iných ľudí na základe ich aktuálneho správania</a:t>
            </a:r>
            <a:r>
              <a:rPr lang="en-U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spTree>
    <p:extLst>
      <p:ext uri="{BB962C8B-B14F-4D97-AF65-F5344CB8AC3E}">
        <p14:creationId xmlns:p14="http://schemas.microsoft.com/office/powerpoint/2010/main" val="3673606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Ako</a:t>
            </a:r>
            <a:r>
              <a:rPr lang="en-US" sz="3600" dirty="0">
                <a:latin typeface="+mn-lt"/>
                <a:ea typeface="+mn-ea"/>
                <a:cs typeface="+mn-cs"/>
              </a:rPr>
              <a:t> </a:t>
            </a:r>
            <a:r>
              <a:rPr lang="en-US" sz="3600" dirty="0" err="1">
                <a:latin typeface="+mn-lt"/>
                <a:ea typeface="+mn-ea"/>
                <a:cs typeface="+mn-cs"/>
              </a:rPr>
              <a:t>problémy</a:t>
            </a:r>
            <a:r>
              <a:rPr lang="en-US" sz="3600" dirty="0">
                <a:latin typeface="+mn-lt"/>
                <a:ea typeface="+mn-ea"/>
                <a:cs typeface="+mn-cs"/>
              </a:rPr>
              <a:t> s </a:t>
            </a:r>
            <a:r>
              <a:rPr lang="en-US" sz="3600" dirty="0" err="1">
                <a:latin typeface="+mn-lt"/>
                <a:ea typeface="+mn-ea"/>
                <a:cs typeface="+mn-cs"/>
              </a:rPr>
              <a:t>rozpoznávaním</a:t>
            </a:r>
            <a:r>
              <a:rPr lang="en-US" sz="3600" dirty="0">
                <a:latin typeface="+mn-lt"/>
                <a:ea typeface="+mn-ea"/>
                <a:cs typeface="+mn-cs"/>
              </a:rPr>
              <a:t> </a:t>
            </a:r>
            <a:r>
              <a:rPr lang="en-US" sz="3600" dirty="0" err="1">
                <a:latin typeface="+mn-lt"/>
                <a:ea typeface="+mn-ea"/>
                <a:cs typeface="+mn-cs"/>
              </a:rPr>
              <a:t>emócií</a:t>
            </a:r>
            <a:r>
              <a:rPr lang="en-US" sz="3600" dirty="0">
                <a:latin typeface="+mn-lt"/>
                <a:ea typeface="+mn-ea"/>
                <a:cs typeface="+mn-cs"/>
              </a:rPr>
              <a:t> </a:t>
            </a:r>
            <a:r>
              <a:rPr lang="en-US" sz="3600" dirty="0" err="1">
                <a:latin typeface="+mn-lt"/>
                <a:ea typeface="+mn-ea"/>
                <a:cs typeface="+mn-cs"/>
              </a:rPr>
              <a:t>počas</a:t>
            </a:r>
            <a:r>
              <a:rPr lang="en-US" sz="3600" dirty="0">
                <a:latin typeface="+mn-lt"/>
                <a:ea typeface="+mn-ea"/>
                <a:cs typeface="+mn-cs"/>
              </a:rPr>
              <a:t> </a:t>
            </a:r>
            <a:r>
              <a:rPr lang="en-US" sz="3600" dirty="0" err="1">
                <a:latin typeface="+mn-lt"/>
                <a:ea typeface="+mn-ea"/>
                <a:cs typeface="+mn-cs"/>
              </a:rPr>
              <a:t>psychózy</a:t>
            </a:r>
            <a:r>
              <a:rPr lang="en-US" sz="3600" dirty="0">
                <a:latin typeface="+mn-lt"/>
                <a:ea typeface="+mn-ea"/>
                <a:cs typeface="+mn-cs"/>
              </a:rPr>
              <a:t> </a:t>
            </a:r>
            <a:r>
              <a:rPr lang="en-US" sz="3600" dirty="0" err="1">
                <a:latin typeface="+mn-lt"/>
                <a:ea typeface="+mn-ea"/>
                <a:cs typeface="+mn-cs"/>
              </a:rPr>
              <a:t>napomáhajú</a:t>
            </a:r>
            <a:r>
              <a:rPr lang="en-US" sz="3600" dirty="0">
                <a:latin typeface="+mn-lt"/>
                <a:ea typeface="+mn-ea"/>
                <a:cs typeface="+mn-cs"/>
              </a:rPr>
              <a:t> </a:t>
            </a:r>
            <a:r>
              <a:rPr lang="en-US" sz="3600" dirty="0" err="1">
                <a:latin typeface="+mn-lt"/>
                <a:ea typeface="+mn-ea"/>
                <a:cs typeface="+mn-cs"/>
              </a:rPr>
              <a:t>chybnému</a:t>
            </a:r>
            <a:r>
              <a:rPr lang="en-US" sz="3600" dirty="0">
                <a:latin typeface="+mn-lt"/>
                <a:ea typeface="+mn-ea"/>
                <a:cs typeface="+mn-cs"/>
              </a:rPr>
              <a:t> </a:t>
            </a:r>
            <a:r>
              <a:rPr lang="en-US" sz="3600" dirty="0" err="1">
                <a:latin typeface="+mn-lt"/>
                <a:ea typeface="+mn-ea"/>
                <a:cs typeface="+mn-cs"/>
              </a:rPr>
              <a:t>chápaniu</a:t>
            </a:r>
            <a:r>
              <a:rPr lang="en-US" sz="3600" dirty="0">
                <a:latin typeface="+mn-lt"/>
                <a:ea typeface="+mn-ea"/>
                <a:cs typeface="+mn-cs"/>
              </a:rPr>
              <a:t> – </a:t>
            </a:r>
            <a:r>
              <a:rPr lang="en-US" sz="3600" dirty="0" err="1">
                <a:latin typeface="+mn-lt"/>
                <a:ea typeface="+mn-ea"/>
                <a:cs typeface="+mn-cs"/>
              </a:rPr>
              <a:t>príklady</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dirty="0">
                <a:solidFill>
                  <a:srgbClr val="333333"/>
                </a:solidFill>
              </a:rPr>
              <a:t>Pocit sústavného ohrozenia vedie k skreslenému vnímaniu iných ľudí</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Lekárov chápajúci úsmev je vnímaný ako výsmech</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Prekvapený výraz tváre je chybne chápaný ako strach</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Sústredenie a zamyslený pohľad terapeuta je chybne chápaný ako nepriateľský</a:t>
            </a:r>
            <a:r>
              <a:rPr lang="en-GB" altLang="de-DE" sz="2400" dirty="0">
                <a:solidFill>
                  <a:srgbClr val="333333"/>
                </a:solidFill>
              </a:rPr>
              <a:t>.</a:t>
            </a:r>
          </a:p>
          <a:p>
            <a:pPr lvl="0" algn="ctr" defTabSz="914400" fontAlgn="base"/>
            <a:r>
              <a:rPr lang="sk-SK" altLang="de-DE" sz="2400" dirty="0">
                <a:solidFill>
                  <a:srgbClr val="004992"/>
                </a:solidFill>
              </a:rPr>
              <a:t>Môže niekto prispieť nejakou krátkou osobnou skúsenosťou</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Úloha 1</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Vymenujte prosím niektoré ľudské emócie/pocity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Vymenujte prosím niektoré ľudské emócie/pocity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Radosť</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Prekvapenie</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Strach</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Smútok</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Hnev</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Znechutenie</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Bolesť</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Emócie/pocity</a:t>
            </a:r>
            <a:br>
              <a:rPr lang="en-US" sz="3600">
                <a:solidFill>
                  <a:srgbClr val="004992"/>
                </a:solidFill>
                <a:latin typeface="+mn-lt"/>
                <a:ea typeface="+mn-ea"/>
                <a:cs typeface="+mn-cs"/>
              </a:rPr>
            </a:br>
            <a:r>
              <a:rPr lang="en-US">
                <a:solidFill>
                  <a:srgbClr val="004992"/>
                </a:solidFill>
                <a:latin typeface="+mn-lt"/>
                <a:ea typeface="+mn-ea"/>
                <a:cs typeface="+mn-cs"/>
              </a:rPr>
              <a:t>Niekedy je ľahké pochopiť, ako sa niekto cíti... obzvlášť ak poznáte okolnosti...</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Emócie/pocity</a:t>
            </a:r>
            <a:br>
              <a:rPr lang="en-US" sz="3600">
                <a:solidFill>
                  <a:srgbClr val="004992"/>
                </a:solidFill>
                <a:latin typeface="+mn-lt"/>
                <a:ea typeface="+mn-ea"/>
                <a:cs typeface="+mn-cs"/>
              </a:rPr>
            </a:br>
            <a:r>
              <a:rPr lang="en-US">
                <a:solidFill>
                  <a:srgbClr val="004992"/>
                </a:solidFill>
                <a:latin typeface="+mn-lt"/>
                <a:ea typeface="+mn-ea"/>
                <a:cs typeface="+mn-cs"/>
              </a:rPr>
              <a:t>Niekedy je ľahké pochopiť, ako sa niekto cíti... obzvlášť ak poznáte okolnosti...</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Smútok</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Hnev</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Radosť</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Znechutenie</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Prekvapenie</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Bolesť</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8"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Calibri Light"/>
              </a:rPr>
              <a:t>Je to oveľa ťažšie, keď nepoznáte dotyčnú osobu alebo okolnosti!</a:t>
            </a:r>
          </a:p>
          <a:p>
            <a:pPr eaLnBrk="1" hangingPunct="1">
              <a:spcBef>
                <a:spcPct val="50000"/>
              </a:spcBef>
              <a:buClrTx/>
              <a:buFontTx/>
              <a:buNone/>
            </a:pPr>
            <a:r>
              <a:rPr lang="de-DE" altLang="de-DE" sz="2400" dirty="0">
                <a:solidFill>
                  <a:srgbClr val="004992"/>
                </a:solidFill>
                <a:latin typeface="Calibri Light"/>
              </a:rPr>
              <a:t>Pokúste sa identifikovať emočné výrazy na obrázkoch 1 až 5.</a:t>
            </a:r>
          </a:p>
          <a:p>
            <a:pPr eaLnBrk="1" hangingPunct="1">
              <a:spcBef>
                <a:spcPct val="50000"/>
              </a:spcBef>
              <a:buClrTx/>
              <a:buFontTx/>
              <a:buNone/>
            </a:pPr>
            <a:r>
              <a:rPr lang="de-DE" altLang="de-DE" sz="2400" dirty="0">
                <a:solidFill>
                  <a:srgbClr val="004992"/>
                </a:solidFill>
                <a:latin typeface="Calibri Light"/>
              </a:rPr>
              <a:t>Nakoľko ste si svojou odpoveďou istí?</a:t>
            </a:r>
            <a:endParaRPr lang="en-GB" altLang="de-DE" sz="2400" dirty="0">
              <a:solidFill>
                <a:srgbClr val="004992"/>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Radosť</a:t>
            </a:r>
            <a:endParaRPr lang="de-DE"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Strach</a:t>
            </a:r>
            <a:endParaRPr lang="de-DE" altLang="de-DE" sz="2000" dirty="0">
              <a:latin typeface="+mj-lt"/>
              <a:ea typeface="+mn-ea"/>
              <a:cs typeface="+mn-cs"/>
            </a:endParaRPr>
          </a:p>
        </p:txBody>
      </p:sp>
      <p:sp>
        <p:nvSpPr>
          <p:cNvPr id="16"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Prekvapenie</a:t>
            </a:r>
            <a:endParaRPr lang="de-DE" altLang="de-DE" sz="2000" dirty="0">
              <a:latin typeface="+mj-lt"/>
              <a:ea typeface="+mn-ea"/>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Hnev</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Smútok</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24"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Calibri Light"/>
              </a:rPr>
              <a:t>Je to oveľa ťažšie, keď nepoznáte dotyčnú osobu alebo okolnosti!</a:t>
            </a: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Môžeme posudzovať iba na základe výzoru charakter človeka alebo jeho povolanie?</a:t>
            </a:r>
          </a:p>
        </p:txBody>
      </p:sp>
      <p:sp>
        <p:nvSpPr>
          <p:cNvPr id="5" name="Content Placeholder 4"/>
          <p:cNvSpPr>
            <a:spLocks noGrp="1"/>
          </p:cNvSpPr>
          <p:nvPr>
            <p:ph idx="1"/>
          </p:nvPr>
        </p:nvSpPr>
        <p:spPr/>
        <p:txBody>
          <a:bodyPr/>
          <a:lstStyle/>
          <a:p>
            <a:pPr lvl="0" defTabSz="914400" fontAlgn="base"/>
            <a:r>
              <a:rPr lang="sk-SK" altLang="de-DE" sz="2400" dirty="0">
                <a:solidFill>
                  <a:srgbClr val="333333"/>
                </a:solidFill>
              </a:rPr>
              <a:t>Ktorý z týchto </a:t>
            </a:r>
            <a:r>
              <a:rPr lang="de-DE" altLang="de-DE" sz="2400" dirty="0">
                <a:solidFill>
                  <a:srgbClr val="333333"/>
                </a:solidFill>
              </a:rPr>
              <a:t>4 </a:t>
            </a:r>
            <a:r>
              <a:rPr lang="sk-SK" altLang="de-DE" sz="2400" dirty="0">
                <a:solidFill>
                  <a:srgbClr val="333333"/>
                </a:solidFill>
              </a:rPr>
              <a:t>mužov je herec</a:t>
            </a:r>
            <a:r>
              <a:rPr lang="de-DE" altLang="de-DE" sz="2400" dirty="0">
                <a:solidFill>
                  <a:srgbClr val="333333"/>
                </a:solidFill>
              </a:rPr>
              <a:t>, </a:t>
            </a:r>
            <a:r>
              <a:rPr lang="sk-SK" altLang="de-DE" sz="2400" dirty="0">
                <a:solidFill>
                  <a:srgbClr val="333333"/>
                </a:solidFill>
              </a:rPr>
              <a:t>atlét</a:t>
            </a:r>
            <a:r>
              <a:rPr lang="de-DE" altLang="de-DE" sz="2400" dirty="0">
                <a:solidFill>
                  <a:srgbClr val="333333"/>
                </a:solidFill>
              </a:rPr>
              <a:t>, </a:t>
            </a:r>
            <a:r>
              <a:rPr lang="sk-SK" altLang="de-DE" sz="2400" dirty="0">
                <a:solidFill>
                  <a:srgbClr val="333333"/>
                </a:solidFill>
              </a:rPr>
              <a:t>psych</a:t>
            </a:r>
            <a:r>
              <a:rPr lang="de-DE" altLang="de-DE" sz="2400" dirty="0" err="1">
                <a:solidFill>
                  <a:srgbClr val="333333"/>
                </a:solidFill>
              </a:rPr>
              <a:t>oterapeut</a:t>
            </a:r>
            <a:r>
              <a:rPr lang="sk-SK" altLang="de-DE" sz="2400" dirty="0">
                <a:solidFill>
                  <a:srgbClr val="333333"/>
                </a:solidFill>
              </a:rPr>
              <a:t> alebo sériový vrah</a:t>
            </a:r>
            <a:r>
              <a:rPr lang="de-DE" altLang="de-DE" sz="2400" dirty="0">
                <a:solidFill>
                  <a:srgbClr val="333333"/>
                </a:solidFill>
              </a:rPr>
              <a:t>? </a:t>
            </a:r>
            <a:r>
              <a:rPr lang="sk-SK" altLang="ko-KR" sz="2400" dirty="0">
                <a:solidFill>
                  <a:srgbClr val="333333"/>
                </a:solidFill>
              </a:rPr>
              <a:t>Nakoľko ste si istý</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Vedeli ste to!?</a:t>
            </a:r>
          </a:p>
        </p:txBody>
      </p:sp>
      <p:sp>
        <p:nvSpPr>
          <p:cNvPr id="5" name="Content Placeholder 4"/>
          <p:cNvSpPr>
            <a:spLocks noGrp="1"/>
          </p:cNvSpPr>
          <p:nvPr>
            <p:ph idx="1"/>
          </p:nvPr>
        </p:nvSpPr>
        <p:spPr/>
        <p:txBody>
          <a:bodyPr/>
          <a:lstStyle/>
          <a:p>
            <a:pPr lvl="0" defTabSz="914400" fontAlgn="base"/>
            <a:r>
              <a:rPr lang="sk-SK" altLang="de-DE" sz="2400">
                <a:solidFill>
                  <a:srgbClr val="333333"/>
                </a:solidFill>
              </a:rPr>
              <a:t>Často naše stereotypy ovládajú naše prvé dojmy</a:t>
            </a:r>
            <a:r>
              <a:rPr lang="de-DE" altLang="de-DE" sz="2400" dirty="0">
                <a:solidFill>
                  <a:srgbClr val="333333"/>
                </a:solidFill>
              </a:rPr>
              <a:t>. </a:t>
            </a:r>
            <a:r>
              <a:rPr lang="sk-SK" altLang="de-DE" sz="2400" dirty="0">
                <a:solidFill>
                  <a:srgbClr val="333333"/>
                </a:solidFill>
              </a:rPr>
              <a:t>Napríklad</a:t>
            </a:r>
            <a:r>
              <a:rPr lang="de-DE" altLang="de-DE" sz="2400" dirty="0">
                <a:solidFill>
                  <a:srgbClr val="333333"/>
                </a:solidFill>
              </a:rPr>
              <a:t> </a:t>
            </a:r>
            <a:r>
              <a:rPr lang="sk-SK" altLang="de-DE" sz="2400" dirty="0">
                <a:solidFill>
                  <a:srgbClr val="333333"/>
                </a:solidFill>
              </a:rPr>
              <a:t>nie všetci herci sú príťažliví a nie všetci vrahovia vyzerajú brutálne</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Calibri Light"/>
              </a:rPr>
              <a:t>Babe Ruth:</a:t>
            </a:r>
          </a:p>
          <a:p>
            <a:pPr algn="ctr" eaLnBrk="1" hangingPunct="1">
              <a:spcBef>
                <a:spcPts val="0"/>
              </a:spcBef>
              <a:spcAft>
                <a:spcPts val="0"/>
              </a:spcAft>
              <a:buClrTx/>
              <a:buNone/>
            </a:pPr>
            <a:r>
              <a:rPr lang="en-US" altLang="de-DE" sz="1800">
                <a:latin typeface="Calibri Light"/>
              </a:rPr>
              <a:t>legendárny hráč baseballu</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herec</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Jeffrey Dahmer:</a:t>
            </a:r>
          </a:p>
          <a:p>
            <a:pPr algn="ctr" eaLnBrk="1" hangingPunct="1">
              <a:spcBef>
                <a:spcPts val="0"/>
              </a:spcBef>
              <a:spcAft>
                <a:spcPts val="0"/>
              </a:spcAft>
              <a:buClrTx/>
              <a:buNone/>
            </a:pPr>
            <a:r>
              <a:rPr lang="fr-FR" altLang="de-DE" sz="1800">
                <a:latin typeface="Calibri Light"/>
              </a:rPr>
              <a:t>sériový vrah</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err="1">
                <a:latin typeface="Calibri Light"/>
              </a:rPr>
              <a:t>psychoterapeut</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Keď ste v Ríme robte to, čo robia Rimania!</a:t>
            </a:r>
            <a:br>
              <a:rPr lang="en-US" sz="3600">
                <a:solidFill>
                  <a:srgbClr val="004992"/>
                </a:solidFill>
                <a:latin typeface="+mn-lt"/>
                <a:ea typeface="+mn-ea"/>
                <a:cs typeface="+mn-cs"/>
              </a:rPr>
            </a:br>
            <a:r>
              <a:rPr lang="en-US">
                <a:solidFill>
                  <a:srgbClr val="004992"/>
                </a:solidFill>
                <a:latin typeface="+mn-lt"/>
                <a:ea typeface="+mn-ea"/>
                <a:cs typeface="+mn-cs"/>
              </a:rPr>
              <a:t>Bežné chyby v chápaní gest</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3781205995"/>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gestá / 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333333"/>
                          </a:solidFill>
                          <a:effectLst/>
                          <a:latin typeface="Calibri Light"/>
                          <a:cs typeface="Times New Roman" pitchFamily="18" charset="0"/>
                        </a:rPr>
                        <a:t>Ako je toto gesto chápané tu versus inde?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Jazyk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Keď ste v Ríme robte to, čo robia Rimania!</a:t>
            </a:r>
            <a:br>
              <a:rPr lang="en-US" sz="3600">
                <a:solidFill>
                  <a:srgbClr val="004992"/>
                </a:solidFill>
                <a:latin typeface="+mn-lt"/>
                <a:ea typeface="+mn-ea"/>
                <a:cs typeface="+mn-cs"/>
              </a:rPr>
            </a:br>
            <a:r>
              <a:rPr lang="en-US">
                <a:solidFill>
                  <a:srgbClr val="004992"/>
                </a:solidFill>
                <a:latin typeface="+mn-lt"/>
                <a:ea typeface="+mn-ea"/>
                <a:cs typeface="+mn-cs"/>
              </a:rPr>
              <a:t>Bežné chyby v chápaní gest</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4155858594"/>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gestá / 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333333"/>
                          </a:solidFill>
                          <a:effectLst/>
                          <a:latin typeface="Calibri Light"/>
                          <a:cs typeface="Times New Roman" pitchFamily="18" charset="0"/>
                        </a:rPr>
                        <a:t>Ako je toto gesto chápané tu versus inde?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Európa</a:t>
                      </a:r>
                      <a:r>
                        <a:rPr kumimoji="0" lang="en-US" sz="1800" b="1" i="0" u="none" strike="noStrike" cap="none" normalizeH="0" baseline="0" dirty="0">
                          <a:ln>
                            <a:noFill/>
                          </a:ln>
                          <a:solidFill>
                            <a:srgbClr val="333333"/>
                          </a:solidFill>
                          <a:effectLst/>
                          <a:latin typeface="Calibri Light"/>
                          <a:cs typeface="Times New Roman" pitchFamily="18" charset="0"/>
                        </a:rPr>
                        <a:t> / </a:t>
                      </a:r>
                      <a:r>
                        <a:rPr kumimoji="0" lang="en-US" sz="1800" b="1" i="0" u="none" strike="noStrike" cap="none" normalizeH="0" baseline="0" dirty="0" err="1">
                          <a:ln>
                            <a:noFill/>
                          </a:ln>
                          <a:solidFill>
                            <a:srgbClr val="333333"/>
                          </a:solidFill>
                          <a:effectLst/>
                          <a:latin typeface="Calibri Light"/>
                          <a:cs typeface="Times New Roman" pitchFamily="18" charset="0"/>
                        </a:rPr>
                        <a:t>Severná</a:t>
                      </a:r>
                      <a:r>
                        <a:rPr kumimoji="0" lang="en-US" sz="1800" b="1" i="0" u="none" strike="noStrike" cap="none" normalizeH="0" baseline="0" dirty="0">
                          <a:ln>
                            <a:noFill/>
                          </a:ln>
                          <a:solidFill>
                            <a:srgbClr val="333333"/>
                          </a:solidFill>
                          <a:effectLst/>
                          <a:latin typeface="Calibri Light"/>
                          <a:cs typeface="Times New Roman" pitchFamily="18" charset="0"/>
                        </a:rPr>
                        <a:t> Amerika: </a:t>
                      </a:r>
                      <a:r>
                        <a:rPr kumimoji="0" lang="en-US" sz="1800" b="0" i="0" u="none" strike="noStrike" cap="none" normalizeH="0" baseline="0" dirty="0" err="1">
                          <a:ln>
                            <a:noFill/>
                          </a:ln>
                          <a:solidFill>
                            <a:srgbClr val="333333"/>
                          </a:solidFill>
                          <a:effectLst/>
                          <a:latin typeface="Calibri Light"/>
                          <a:cs typeface="Times New Roman" pitchFamily="18" charset="0"/>
                        </a:rPr>
                        <a:t>dáva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dôraz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relaxovanie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snáď</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až</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trochu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nedbanlivosti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V </a:t>
                      </a:r>
                      <a:r>
                        <a:rPr kumimoji="0" lang="en-US" sz="1800" b="0" i="0" u="none" strike="noStrike" cap="none" normalizeH="0" baseline="0" dirty="0" err="1">
                          <a:ln>
                            <a:noFill/>
                          </a:ln>
                          <a:solidFill>
                            <a:srgbClr val="333333"/>
                          </a:solidFill>
                          <a:effectLst/>
                          <a:latin typeface="Calibri Light"/>
                          <a:cs typeface="Times New Roman" pitchFamily="18" charset="0"/>
                        </a:rPr>
                        <a:t>niektorých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arabských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krajinách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sú</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chodidlá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považované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najšpinavšiu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časť</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Preto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urážlivé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ukázať</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niekomu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podošvy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svojich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topánok</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Jazyk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473734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Keď ste v Ríme robte to, čo robia Rimania!</a:t>
            </a:r>
            <a:br>
              <a:rPr lang="en-US" sz="3600">
                <a:solidFill>
                  <a:srgbClr val="004992"/>
                </a:solidFill>
                <a:latin typeface="+mn-lt"/>
                <a:ea typeface="+mn-ea"/>
                <a:cs typeface="+mn-cs"/>
              </a:rPr>
            </a:br>
            <a:r>
              <a:rPr lang="en-US">
                <a:solidFill>
                  <a:srgbClr val="004992"/>
                </a:solidFill>
                <a:latin typeface="+mn-lt"/>
                <a:ea typeface="+mn-ea"/>
                <a:cs typeface="+mn-cs"/>
              </a:rPr>
              <a:t>Bežné chyby v chápaní gest</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18493305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gestá / 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333333"/>
                          </a:solidFill>
                          <a:effectLst/>
                          <a:latin typeface="Calibri Light"/>
                          <a:cs typeface="Times New Roman" pitchFamily="18" charset="0"/>
                        </a:rPr>
                        <a:t>Ako je toto gesto chápané tu versus inde?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Európa</a:t>
                      </a:r>
                      <a:r>
                        <a:rPr kumimoji="0" lang="en-US" sz="1800" b="1" i="0" u="none" strike="noStrike" cap="none" normalizeH="0" baseline="0" dirty="0">
                          <a:ln>
                            <a:noFill/>
                          </a:ln>
                          <a:solidFill>
                            <a:srgbClr val="333333"/>
                          </a:solidFill>
                          <a:effectLst/>
                          <a:latin typeface="Calibri Light"/>
                          <a:cs typeface="Times New Roman" pitchFamily="18" charset="0"/>
                        </a:rPr>
                        <a:t> / </a:t>
                      </a:r>
                      <a:r>
                        <a:rPr kumimoji="0" lang="en-US" sz="1800" b="1" i="0" u="none" strike="noStrike" cap="none" normalizeH="0" baseline="0" dirty="0" err="1">
                          <a:ln>
                            <a:noFill/>
                          </a:ln>
                          <a:solidFill>
                            <a:srgbClr val="333333"/>
                          </a:solidFill>
                          <a:effectLst/>
                          <a:latin typeface="Calibri Light"/>
                          <a:cs typeface="Times New Roman" pitchFamily="18" charset="0"/>
                        </a:rPr>
                        <a:t>Severná</a:t>
                      </a:r>
                      <a:r>
                        <a:rPr kumimoji="0" lang="en-US" sz="1800" b="1" i="0" u="none" strike="noStrike" cap="none" normalizeH="0" baseline="0" dirty="0">
                          <a:ln>
                            <a:noFill/>
                          </a:ln>
                          <a:solidFill>
                            <a:srgbClr val="333333"/>
                          </a:solidFill>
                          <a:effectLst/>
                          <a:latin typeface="Calibri Light"/>
                          <a:cs typeface="Times New Roman" pitchFamily="18" charset="0"/>
                        </a:rPr>
                        <a:t> Amerika: </a:t>
                      </a:r>
                      <a:r>
                        <a:rPr kumimoji="0" lang="en-US" sz="1800" b="0" i="0" u="none" strike="noStrike" cap="none" normalizeH="0" baseline="0" dirty="0" err="1">
                          <a:ln>
                            <a:noFill/>
                          </a:ln>
                          <a:solidFill>
                            <a:srgbClr val="333333"/>
                          </a:solidFill>
                          <a:effectLst/>
                          <a:latin typeface="Calibri Light"/>
                          <a:cs typeface="Times New Roman" pitchFamily="18" charset="0"/>
                        </a:rPr>
                        <a:t>dáva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dôraz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relaxovanie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snáď</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až</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trochu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nedbanlivosti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V </a:t>
                      </a:r>
                      <a:r>
                        <a:rPr kumimoji="0" lang="en-US" sz="1800" b="0" i="0" u="none" strike="noStrike" cap="none" normalizeH="0" baseline="0" dirty="0" err="1">
                          <a:ln>
                            <a:noFill/>
                          </a:ln>
                          <a:solidFill>
                            <a:srgbClr val="333333"/>
                          </a:solidFill>
                          <a:effectLst/>
                          <a:latin typeface="Calibri Light"/>
                          <a:cs typeface="Times New Roman" pitchFamily="18" charset="0"/>
                        </a:rPr>
                        <a:t>niektorých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arabských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krajinách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sú</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chodidlá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považované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najšpinavšiu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časť</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Preto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urážlivé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ukázať</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niekomu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podošvy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svojich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topánok</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 </a:t>
                      </a:r>
                      <a:r>
                        <a:rPr kumimoji="0" lang="en-US" sz="1800" b="1" i="0" u="none" strike="noStrike" cap="none" normalizeH="0" baseline="0" dirty="0" err="1">
                          <a:ln>
                            <a:noFill/>
                          </a:ln>
                          <a:solidFill>
                            <a:srgbClr val="333333"/>
                          </a:solidFill>
                          <a:effectLst/>
                          <a:latin typeface="Calibri Light"/>
                          <a:cs typeface="Times New Roman" pitchFamily="18" charset="0"/>
                        </a:rPr>
                        <a:t>mnohé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iné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krajiny</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“dobrá </a:t>
                      </a:r>
                      <a:r>
                        <a:rPr kumimoji="0" lang="en-US" sz="1800" b="0" i="0" u="none" strike="noStrike" cap="none" normalizeH="0" baseline="0" err="1">
                          <a:ln>
                            <a:noFill/>
                          </a:ln>
                          <a:solidFill>
                            <a:srgbClr val="333333"/>
                          </a:solidFill>
                          <a:effectLst/>
                          <a:latin typeface="Calibri Light"/>
                          <a:cs typeface="Times New Roman" pitchFamily="18" charset="0"/>
                        </a:rPr>
                        <a:t>práca</a:t>
                      </a:r>
                      <a:r>
                        <a:rPr kumimoji="0" lang="en-US" sz="1800" b="0" i="0" u="none" strike="noStrike" cap="none" normalizeH="0" baseline="0">
                          <a:ln>
                            <a:noFill/>
                          </a:ln>
                          <a:solidFill>
                            <a:srgbClr val="333333"/>
                          </a:solidFill>
                          <a:effectLst/>
                          <a:latin typeface="Calibri Light"/>
                          <a:cs typeface="Times New Roman" pitchFamily="18" charset="0"/>
                        </a:rPr>
                        <a:t>!”, “super”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Niektoré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krajiny</a:t>
                      </a:r>
                      <a:r>
                        <a:rPr kumimoji="0" lang="en-US" sz="1800" b="1" i="0" u="none" strike="noStrike" cap="none" normalizeH="0" baseline="0" dirty="0">
                          <a:ln>
                            <a:noFill/>
                          </a:ln>
                          <a:solidFill>
                            <a:srgbClr val="333333"/>
                          </a:solidFill>
                          <a:effectLst/>
                          <a:latin typeface="Calibri Light"/>
                          <a:cs typeface="Times New Roman" pitchFamily="18" charset="0"/>
                        </a:rPr>
                        <a:t> Afriky</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“choď </a:t>
                      </a:r>
                      <a:r>
                        <a:rPr kumimoji="0" lang="en-US" sz="1800" b="0" i="0" u="none" strike="noStrike" cap="none" normalizeH="0" baseline="0" err="1">
                          <a:ln>
                            <a:noFill/>
                          </a:ln>
                          <a:solidFill>
                            <a:srgbClr val="333333"/>
                          </a:solidFill>
                          <a:effectLst/>
                          <a:latin typeface="Calibri Light"/>
                          <a:cs typeface="Times New Roman" pitchFamily="18" charset="0"/>
                        </a:rPr>
                        <a:t>preč</a:t>
                      </a:r>
                      <a:r>
                        <a:rPr kumimoji="0" lang="en-US" sz="1800" b="0" i="0" u="none" strike="noStrike" cap="none" normalizeH="0" baseline="0">
                          <a:ln>
                            <a:noFill/>
                          </a:ln>
                          <a:solidFill>
                            <a:srgbClr val="333333"/>
                          </a:solidFill>
                          <a:effectLst/>
                          <a:latin typeface="Calibri Light"/>
                          <a:cs typeface="Times New Roman" pitchFamily="18" charset="0"/>
                        </a:rPr>
                        <a:t>!”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Mnohé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krajiny</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používa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stopovaní</a:t>
                      </a:r>
                      <a:r>
                        <a:rPr kumimoji="0" lang="en-US" sz="1800" b="0" i="0" u="none" strike="noStrike" cap="none" normalizeH="0" baseline="0" dirty="0">
                          <a:ln>
                            <a:noFill/>
                          </a:ln>
                          <a:solidFill>
                            <a:srgbClr val="333333"/>
                          </a:solidFill>
                          <a:effectLst/>
                          <a:latin typeface="Calibri Light"/>
                          <a:cs typeface="Times New Roman" pitchFamily="18" charset="0"/>
                        </a:rPr>
                        <a:t>, ale </a:t>
                      </a:r>
                      <a:r>
                        <a:rPr kumimoji="0" lang="en-US" sz="1800" b="0" i="0" u="none" strike="noStrike" cap="none" normalizeH="0" baseline="0" dirty="0" err="1">
                          <a:ln>
                            <a:noFill/>
                          </a:ln>
                          <a:solidFill>
                            <a:srgbClr val="333333"/>
                          </a:solidFill>
                          <a:effectLst/>
                          <a:latin typeface="Calibri Light"/>
                          <a:cs typeface="Times New Roman" pitchFamily="18" charset="0"/>
                        </a:rPr>
                        <a:t>nie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všetkých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krajinách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pozrite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vyššie</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Jazyk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647533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Keď ste v Ríme robte to, čo robia Rimania!</a:t>
            </a:r>
            <a:br>
              <a:rPr lang="en-US" sz="3600">
                <a:solidFill>
                  <a:srgbClr val="004992"/>
                </a:solidFill>
                <a:latin typeface="+mn-lt"/>
                <a:ea typeface="+mn-ea"/>
                <a:cs typeface="+mn-cs"/>
              </a:rPr>
            </a:br>
            <a:r>
              <a:rPr lang="en-US">
                <a:solidFill>
                  <a:srgbClr val="004992"/>
                </a:solidFill>
                <a:latin typeface="+mn-lt"/>
                <a:ea typeface="+mn-ea"/>
                <a:cs typeface="+mn-cs"/>
              </a:rPr>
              <a:t>Bežné chyby v chápaní gest</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303704097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gestá / 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333333"/>
                          </a:solidFill>
                          <a:effectLst/>
                          <a:latin typeface="Calibri Light"/>
                          <a:cs typeface="Times New Roman" pitchFamily="18" charset="0"/>
                        </a:rPr>
                        <a:t>Ako je toto gesto chápané tu versus inde?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Európa</a:t>
                      </a:r>
                      <a:r>
                        <a:rPr kumimoji="0" lang="en-US" sz="1800" b="1" i="0" u="none" strike="noStrike" cap="none" normalizeH="0" baseline="0" dirty="0">
                          <a:ln>
                            <a:noFill/>
                          </a:ln>
                          <a:solidFill>
                            <a:srgbClr val="333333"/>
                          </a:solidFill>
                          <a:effectLst/>
                          <a:latin typeface="Calibri Light"/>
                          <a:cs typeface="Times New Roman" pitchFamily="18" charset="0"/>
                        </a:rPr>
                        <a:t> / </a:t>
                      </a:r>
                      <a:r>
                        <a:rPr kumimoji="0" lang="en-US" sz="1800" b="1" i="0" u="none" strike="noStrike" cap="none" normalizeH="0" baseline="0" dirty="0" err="1">
                          <a:ln>
                            <a:noFill/>
                          </a:ln>
                          <a:solidFill>
                            <a:srgbClr val="333333"/>
                          </a:solidFill>
                          <a:effectLst/>
                          <a:latin typeface="Calibri Light"/>
                          <a:cs typeface="Times New Roman" pitchFamily="18" charset="0"/>
                        </a:rPr>
                        <a:t>Severná</a:t>
                      </a:r>
                      <a:r>
                        <a:rPr kumimoji="0" lang="en-US" sz="1800" b="1" i="0" u="none" strike="noStrike" cap="none" normalizeH="0" baseline="0" dirty="0">
                          <a:ln>
                            <a:noFill/>
                          </a:ln>
                          <a:solidFill>
                            <a:srgbClr val="333333"/>
                          </a:solidFill>
                          <a:effectLst/>
                          <a:latin typeface="Calibri Light"/>
                          <a:cs typeface="Times New Roman" pitchFamily="18" charset="0"/>
                        </a:rPr>
                        <a:t> Amerika: </a:t>
                      </a:r>
                      <a:r>
                        <a:rPr kumimoji="0" lang="en-US" sz="1800" b="0" i="0" u="none" strike="noStrike" cap="none" normalizeH="0" baseline="0" dirty="0" err="1">
                          <a:ln>
                            <a:noFill/>
                          </a:ln>
                          <a:solidFill>
                            <a:srgbClr val="333333"/>
                          </a:solidFill>
                          <a:effectLst/>
                          <a:latin typeface="Calibri Light"/>
                          <a:cs typeface="Times New Roman" pitchFamily="18" charset="0"/>
                        </a:rPr>
                        <a:t>dáva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dôraz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relaxovanie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snáď</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až</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trochu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nedbanlivosti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V </a:t>
                      </a:r>
                      <a:r>
                        <a:rPr kumimoji="0" lang="en-US" sz="1800" b="0" i="0" u="none" strike="noStrike" cap="none" normalizeH="0" baseline="0" dirty="0" err="1">
                          <a:ln>
                            <a:noFill/>
                          </a:ln>
                          <a:solidFill>
                            <a:srgbClr val="333333"/>
                          </a:solidFill>
                          <a:effectLst/>
                          <a:latin typeface="Calibri Light"/>
                          <a:cs typeface="Times New Roman" pitchFamily="18" charset="0"/>
                        </a:rPr>
                        <a:t>niektorých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arabských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krajinách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sú</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chodidlá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považované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najšpinavšiu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časť</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Preto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urážlivé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ukázať</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niekomu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podošvy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svojich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topánok</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 </a:t>
                      </a:r>
                      <a:r>
                        <a:rPr kumimoji="0" lang="en-US" sz="1800" b="1" i="0" u="none" strike="noStrike" cap="none" normalizeH="0" baseline="0" dirty="0" err="1">
                          <a:ln>
                            <a:noFill/>
                          </a:ln>
                          <a:solidFill>
                            <a:srgbClr val="333333"/>
                          </a:solidFill>
                          <a:effectLst/>
                          <a:latin typeface="Calibri Light"/>
                          <a:cs typeface="Times New Roman" pitchFamily="18" charset="0"/>
                        </a:rPr>
                        <a:t>mnohé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iné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krajiny</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“dobrá </a:t>
                      </a:r>
                      <a:r>
                        <a:rPr kumimoji="0" lang="en-US" sz="1800" b="0" i="0" u="none" strike="noStrike" cap="none" normalizeH="0" baseline="0" err="1">
                          <a:ln>
                            <a:noFill/>
                          </a:ln>
                          <a:solidFill>
                            <a:srgbClr val="333333"/>
                          </a:solidFill>
                          <a:effectLst/>
                          <a:latin typeface="Calibri Light"/>
                          <a:cs typeface="Times New Roman" pitchFamily="18" charset="0"/>
                        </a:rPr>
                        <a:t>práca</a:t>
                      </a:r>
                      <a:r>
                        <a:rPr kumimoji="0" lang="en-US" sz="1800" b="0" i="0" u="none" strike="noStrike" cap="none" normalizeH="0" baseline="0">
                          <a:ln>
                            <a:noFill/>
                          </a:ln>
                          <a:solidFill>
                            <a:srgbClr val="333333"/>
                          </a:solidFill>
                          <a:effectLst/>
                          <a:latin typeface="Calibri Light"/>
                          <a:cs typeface="Times New Roman" pitchFamily="18" charset="0"/>
                        </a:rPr>
                        <a:t>!”, “super”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Niektoré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krajiny</a:t>
                      </a:r>
                      <a:r>
                        <a:rPr kumimoji="0" lang="en-US" sz="1800" b="1" i="0" u="none" strike="noStrike" cap="none" normalizeH="0" baseline="0" dirty="0">
                          <a:ln>
                            <a:noFill/>
                          </a:ln>
                          <a:solidFill>
                            <a:srgbClr val="333333"/>
                          </a:solidFill>
                          <a:effectLst/>
                          <a:latin typeface="Calibri Light"/>
                          <a:cs typeface="Times New Roman" pitchFamily="18" charset="0"/>
                        </a:rPr>
                        <a:t> Afriky</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“choď </a:t>
                      </a:r>
                      <a:r>
                        <a:rPr kumimoji="0" lang="en-US" sz="1800" b="0" i="0" u="none" strike="noStrike" cap="none" normalizeH="0" baseline="0" err="1">
                          <a:ln>
                            <a:noFill/>
                          </a:ln>
                          <a:solidFill>
                            <a:srgbClr val="333333"/>
                          </a:solidFill>
                          <a:effectLst/>
                          <a:latin typeface="Calibri Light"/>
                          <a:cs typeface="Times New Roman" pitchFamily="18" charset="0"/>
                        </a:rPr>
                        <a:t>preč</a:t>
                      </a:r>
                      <a:r>
                        <a:rPr kumimoji="0" lang="en-US" sz="1800" b="0" i="0" u="none" strike="noStrike" cap="none" normalizeH="0" baseline="0">
                          <a:ln>
                            <a:noFill/>
                          </a:ln>
                          <a:solidFill>
                            <a:srgbClr val="333333"/>
                          </a:solidFill>
                          <a:effectLst/>
                          <a:latin typeface="Calibri Light"/>
                          <a:cs typeface="Times New Roman" pitchFamily="18" charset="0"/>
                        </a:rPr>
                        <a:t>!”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Mnohé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krajiny</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používa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stopovaní</a:t>
                      </a:r>
                      <a:r>
                        <a:rPr kumimoji="0" lang="en-US" sz="1800" b="0" i="0" u="none" strike="noStrike" cap="none" normalizeH="0" baseline="0" dirty="0">
                          <a:ln>
                            <a:noFill/>
                          </a:ln>
                          <a:solidFill>
                            <a:srgbClr val="333333"/>
                          </a:solidFill>
                          <a:effectLst/>
                          <a:latin typeface="Calibri Light"/>
                          <a:cs typeface="Times New Roman" pitchFamily="18" charset="0"/>
                        </a:rPr>
                        <a:t>, ale </a:t>
                      </a:r>
                      <a:r>
                        <a:rPr kumimoji="0" lang="en-US" sz="1800" b="0" i="0" u="none" strike="noStrike" cap="none" normalizeH="0" baseline="0" dirty="0" err="1">
                          <a:ln>
                            <a:noFill/>
                          </a:ln>
                          <a:solidFill>
                            <a:srgbClr val="333333"/>
                          </a:solidFill>
                          <a:effectLst/>
                          <a:latin typeface="Calibri Light"/>
                          <a:cs typeface="Times New Roman" pitchFamily="18" charset="0"/>
                        </a:rPr>
                        <a:t>nie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všetkých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krajinách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pozrite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vyššie</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Jazyk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“Kokso” </a:t>
                      </a:r>
                      <a:r>
                        <a:rPr kumimoji="0" lang="en-US" sz="1800" b="0" i="0" u="none" strike="noStrike" cap="none" normalizeH="0" baseline="0" dirty="0" err="1">
                          <a:ln>
                            <a:noFill/>
                          </a:ln>
                          <a:solidFill>
                            <a:srgbClr val="333333"/>
                          </a:solidFill>
                          <a:effectLst/>
                          <a:latin typeface="Calibri Light"/>
                          <a:cs typeface="Times New Roman" pitchFamily="18" charset="0"/>
                        </a:rPr>
                        <a:t>môže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byť</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priateľským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pozdravom</a:t>
                      </a:r>
                      <a:r>
                        <a:rPr kumimoji="0" lang="en-US" sz="1800" b="0" i="0" u="none" strike="noStrike" cap="none" normalizeH="0" baseline="0" dirty="0">
                          <a:ln>
                            <a:noFill/>
                          </a:ln>
                          <a:solidFill>
                            <a:srgbClr val="333333"/>
                          </a:solidFill>
                          <a:effectLst/>
                          <a:latin typeface="Calibri Light"/>
                          <a:cs typeface="Times New Roman" pitchFamily="18" charset="0"/>
                        </a:rPr>
                        <a:t> v </a:t>
                      </a:r>
                      <a:r>
                        <a:rPr kumimoji="0" lang="en-US" sz="1800" b="0" i="0" u="none" strike="noStrike" cap="none" normalizeH="0" baseline="0" dirty="0" err="1">
                          <a:ln>
                            <a:noFill/>
                          </a:ln>
                          <a:solidFill>
                            <a:srgbClr val="333333"/>
                          </a:solidFill>
                          <a:effectLst/>
                          <a:latin typeface="Calibri Light"/>
                          <a:cs typeface="Times New Roman" pitchFamily="18" charset="0"/>
                        </a:rPr>
                        <a:t>niektorých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skupinách</a:t>
                      </a:r>
                      <a:r>
                        <a:rPr kumimoji="0" lang="en-US" sz="1800" b="0" i="0" u="none" strike="noStrike" cap="none" normalizeH="0" baseline="0" dirty="0">
                          <a:ln>
                            <a:noFill/>
                          </a:ln>
                          <a:solidFill>
                            <a:srgbClr val="333333"/>
                          </a:solidFill>
                          <a:effectLst/>
                          <a:latin typeface="Calibri Light"/>
                          <a:cs typeface="Times New Roman" pitchFamily="18" charset="0"/>
                        </a:rPr>
                        <a:t>, ale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iných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okolností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aj</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hrubé</a:t>
                      </a:r>
                      <a:r>
                        <a:rPr kumimoji="0" lang="en-US" sz="1800" b="0" i="0" u="none" strike="noStrike" cap="none" normalizeH="0" baseline="0" dirty="0">
                          <a:ln>
                            <a:noFill/>
                          </a:ln>
                          <a:solidFill>
                            <a:srgbClr val="333333"/>
                          </a:solidFill>
                          <a:effectLst/>
                          <a:latin typeface="Calibri Light"/>
                          <a:cs typeface="Times New Roman" pitchFamily="18" charset="0"/>
                        </a:rPr>
                        <a:t> a </a:t>
                      </a:r>
                      <a:r>
                        <a:rPr kumimoji="0" lang="en-US" sz="1800" b="0" i="0" u="none" strike="noStrike" cap="none" normalizeH="0" baseline="0" dirty="0" err="1">
                          <a:ln>
                            <a:noFill/>
                          </a:ln>
                          <a:solidFill>
                            <a:srgbClr val="333333"/>
                          </a:solidFill>
                          <a:effectLst/>
                          <a:latin typeface="Calibri Light"/>
                          <a:cs typeface="Times New Roman" pitchFamily="18" charset="0"/>
                        </a:rPr>
                        <a:t>neospravedlniteľne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urážlivé</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567891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Úloha 2</a:t>
            </a:r>
            <a:endParaRPr lang="de-DE" altLang="de-DE" sz="3600">
              <a:latin typeface="+mn-lt"/>
              <a:ea typeface="+mn-ea"/>
              <a:cs typeface="+mn-cs"/>
            </a:endParaRPr>
          </a:p>
        </p:txBody>
      </p:sp>
      <p:sp>
        <p:nvSpPr>
          <p:cNvPr id="2867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k-SK" altLang="de-DE" sz="2400">
                <a:solidFill>
                  <a:srgbClr val="333333"/>
                </a:solidFill>
              </a:rPr>
              <a:t>Ďalej uvidíte obrázok (alebo časť obrázka)</a:t>
            </a:r>
            <a:r>
              <a:rPr lang="de-DE" altLang="de-DE" sz="2400">
                <a:solidFill>
                  <a:srgbClr val="333333"/>
                </a:solidFill>
              </a:rPr>
              <a:t>.</a:t>
            </a:r>
          </a:p>
          <a:p>
            <a:pPr marL="342900" indent="-342900" eaLnBrk="1" hangingPunct="1">
              <a:buClr>
                <a:srgbClr val="333333"/>
              </a:buClr>
              <a:buFont typeface="WingDings"/>
              <a:buChar char=""/>
            </a:pPr>
            <a:r>
              <a:rPr lang="sk-SK" altLang="de-DE" sz="2400">
                <a:solidFill>
                  <a:srgbClr val="333333"/>
                </a:solidFill>
              </a:rPr>
              <a:t>Pokúste sa prosím prísť na to, čo si osoba na obrázku myslí, alebo čo robí</a:t>
            </a:r>
            <a:r>
              <a:rPr lang="de-DE" altLang="de-DE" sz="2400">
                <a:solidFill>
                  <a:srgbClr val="333333"/>
                </a:solidFill>
              </a:rPr>
              <a:t>.</a:t>
            </a:r>
          </a:p>
          <a:p>
            <a:pPr marL="342900" indent="-342900" eaLnBrk="1" hangingPunct="1">
              <a:buClr>
                <a:srgbClr val="333333"/>
              </a:buClr>
              <a:buFont typeface="WingDings"/>
              <a:buChar char=""/>
            </a:pPr>
            <a:r>
              <a:rPr lang="sk-SK" altLang="ko-KR" sz="2400">
                <a:solidFill>
                  <a:srgbClr val="333333"/>
                </a:solidFill>
              </a:rPr>
              <a:t>Porozprávajte sa prosím v skupine o tom, nakoľko ste si s vašim hodnotením istí</a:t>
            </a:r>
            <a:r>
              <a:rPr lang="en-GB" altLang="ko-KR" sz="2400">
                <a:solidFill>
                  <a:srgbClr val="333333"/>
                </a:solidFill>
              </a:rPr>
              <a:t>.</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Muž vbehol za cieľovú čiaru na maratóne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Muž je nahnevaný</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Muž kričí o pomoc, pretože mu ukradli tričko</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Muž uctieva slnko</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Výrez!</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Muž vbehol za cieľovú čiaru na maratóne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sk-SK" altLang="de-DE" sz="2400" dirty="0">
                <a:solidFill>
                  <a:srgbClr val="004992"/>
                </a:solidFill>
                <a:latin typeface="+mn-lt"/>
                <a:cs typeface="+mn-cs"/>
              </a:rPr>
              <a:t>Muž je nahnevaný</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Muž kričí o pomoc, pretože mu ukradli tričko</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Muž uctieva slnko</a:t>
            </a:r>
            <a:endParaRPr lang="en-GB" altLang="de-DE" sz="2400" dirty="0">
              <a:solidFill>
                <a:srgbClr val="333333"/>
              </a:solidFill>
              <a:latin typeface="+mn-lt"/>
              <a:cs typeface="+mn-cs"/>
            </a:endParaRPr>
          </a:p>
        </p:txBody>
      </p:sp>
      <p:sp>
        <p:nvSpPr>
          <p:cNvPr id="30725" name="Text Box 5"/>
          <p:cNvSpPr txBox="1">
            <a:spLocks noChangeArrowheads="1"/>
          </p:cNvSpPr>
          <p:nvPr/>
        </p:nvSpPr>
        <p:spPr bwMode="auto">
          <a:xfrm>
            <a:off x="777239" y="5200742"/>
            <a:ext cx="3840480" cy="24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sk-SK" altLang="de-DE" sz="900" i="1" dirty="0">
                <a:solidFill>
                  <a:srgbClr val="333333"/>
                </a:solidFill>
                <a:latin typeface="+mn-lt"/>
                <a:cs typeface="+mn-cs"/>
              </a:rPr>
              <a:t>Prečítajte si prosím potvrdenie na konci prezentácie</a:t>
            </a:r>
            <a:r>
              <a:rPr lang="de-DE" altLang="de-DE" sz="900" i="1" dirty="0">
                <a:solidFill>
                  <a:srgbClr val="333333"/>
                </a:solidFill>
                <a:latin typeface="+mn-lt"/>
                <a:cs typeface="+mn-cs"/>
              </a:rPr>
              <a:t>. </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Hnev!</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Záverečná reč na súde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Vodca robotníkov rozpráva svojim kolegom</a:t>
            </a:r>
            <a:r>
              <a:rPr lang="de-DE" altLang="de-DE" sz="2400" dirty="0">
                <a:solidFill>
                  <a:srgbClr val="333333"/>
                </a:solidFill>
                <a:latin typeface="+mn-lt"/>
                <a:cs typeface="+mn-cs"/>
              </a:rPr>
              <a:t> (</a:t>
            </a:r>
            <a:r>
              <a:rPr lang="sk-SK" altLang="de-DE" sz="2400" dirty="0">
                <a:solidFill>
                  <a:srgbClr val="333333"/>
                </a:solidFill>
                <a:latin typeface="+mn-lt"/>
                <a:cs typeface="+mn-cs"/>
              </a:rPr>
              <a:t>v</a:t>
            </a:r>
            <a:r>
              <a:rPr lang="de-DE" altLang="de-DE" sz="2400" dirty="0">
                <a:solidFill>
                  <a:srgbClr val="333333"/>
                </a:solidFill>
                <a:latin typeface="+mn-lt"/>
                <a:cs typeface="+mn-cs"/>
              </a:rPr>
              <a:t> 20</a:t>
            </a:r>
            <a:r>
              <a:rPr lang="sk-SK" altLang="de-DE" sz="2400" dirty="0">
                <a:solidFill>
                  <a:srgbClr val="333333"/>
                </a:solidFill>
                <a:latin typeface="+mn-lt"/>
                <a:cs typeface="+mn-cs"/>
              </a:rPr>
              <a:t>. rokoch</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Boj na tržnici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Hudobník spievajúci ľúbostnú pieseň</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Výrez!</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Záverečná reč na súde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Vodca robotníkov rozpráva svojim kolegom</a:t>
            </a:r>
            <a:r>
              <a:rPr lang="de-DE" altLang="de-DE" sz="2400" dirty="0">
                <a:solidFill>
                  <a:srgbClr val="333333"/>
                </a:solidFill>
                <a:latin typeface="+mn-lt"/>
                <a:cs typeface="+mn-cs"/>
              </a:rPr>
              <a:t> (</a:t>
            </a:r>
            <a:r>
              <a:rPr lang="sk-SK" altLang="de-DE" sz="2400" dirty="0">
                <a:solidFill>
                  <a:srgbClr val="333333"/>
                </a:solidFill>
                <a:latin typeface="+mn-lt"/>
                <a:cs typeface="+mn-cs"/>
              </a:rPr>
              <a:t>v</a:t>
            </a:r>
            <a:r>
              <a:rPr lang="de-DE" altLang="de-DE" sz="2400" dirty="0">
                <a:solidFill>
                  <a:srgbClr val="333333"/>
                </a:solidFill>
                <a:latin typeface="+mn-lt"/>
                <a:cs typeface="+mn-cs"/>
              </a:rPr>
              <a:t> 20</a:t>
            </a:r>
            <a:r>
              <a:rPr lang="sk-SK" altLang="de-DE" sz="2400" dirty="0">
                <a:solidFill>
                  <a:srgbClr val="333333"/>
                </a:solidFill>
                <a:latin typeface="+mn-lt"/>
                <a:cs typeface="+mn-cs"/>
              </a:rPr>
              <a:t>. rokoch</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Boj na tržnici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sk-SK" altLang="de-DE" sz="2400" dirty="0">
                <a:solidFill>
                  <a:srgbClr val="004992"/>
                </a:solidFill>
                <a:latin typeface="+mn-lt"/>
                <a:cs typeface="+mn-cs"/>
              </a:rPr>
              <a:t>Hudobník spievajúci ľúbostnú pieseň</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Vášeň!</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Momentka hľadaného Afrického vojnového zločinca </a:t>
            </a:r>
            <a:r>
              <a:rPr lang="de-DE" altLang="de-DE" sz="2400" dirty="0">
                <a:solidFill>
                  <a:srgbClr val="333333"/>
                </a:solidFill>
                <a:latin typeface="+mn-lt"/>
                <a:cs typeface="+mn-cs"/>
              </a:rPr>
              <a:t>(General Dbeki)</a:t>
            </a: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Muž bežiaci maratón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Zúfalý slepec</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Americký politik pri behaní medzi svojimi osobnými strážcami</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Výrez!</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Momentka hľadaného Afrického vojnového zločinca </a:t>
            </a:r>
            <a:r>
              <a:rPr lang="de-DE" altLang="de-DE" sz="2400" dirty="0">
                <a:solidFill>
                  <a:srgbClr val="333333"/>
                </a:solidFill>
                <a:latin typeface="+mn-lt"/>
                <a:cs typeface="+mn-cs"/>
              </a:rPr>
              <a:t>(General Dbeki)</a:t>
            </a:r>
          </a:p>
          <a:p>
            <a:pPr eaLnBrk="1" hangingPunct="1">
              <a:lnSpc>
                <a:spcPct val="105000"/>
              </a:lnSpc>
              <a:spcBef>
                <a:spcPts val="1999"/>
              </a:spcBef>
              <a:spcAft>
                <a:spcPts val="0"/>
              </a:spcAft>
              <a:buClr>
                <a:srgbClr val="004992"/>
              </a:buClr>
              <a:buFont typeface="WingDings"/>
              <a:buAutoNum type="arabicPeriod"/>
            </a:pPr>
            <a:r>
              <a:rPr lang="sk-SK" altLang="de-DE" sz="2400" dirty="0">
                <a:solidFill>
                  <a:srgbClr val="004992"/>
                </a:solidFill>
                <a:latin typeface="+mn-lt"/>
                <a:cs typeface="+mn-cs"/>
              </a:rPr>
              <a:t>Muž bežiaci maratón</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Zúfalý slepec</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Americký politik pri behaní medzi svojimi osobnými strážcami</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Hráč dáva znamenie svojim spoluhráčom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Slepý mních</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Podozrievavý pohľad</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Lukostrelec</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Výrez!</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Hráč dáva znamenie svojim spoluhráčom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Slepý mních</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Podozrievavý pohľad</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sk-SK" altLang="de-DE" sz="2400" dirty="0">
                <a:solidFill>
                  <a:srgbClr val="004992"/>
                </a:solidFill>
                <a:latin typeface="+mn-lt"/>
                <a:cs typeface="+mn-cs"/>
              </a:rPr>
              <a:t>Lukostrelec</a:t>
            </a:r>
            <a:endParaRPr lang="de-DE"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Sústredenie!</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Objednáva si v bare nápoj</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Tréner povzbudzujúci svoj tím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Rozzúrený obchodník na burze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Chlapík sa chce pobiť</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Výrez!</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sk-SK" altLang="de-DE" sz="2400" dirty="0">
                <a:solidFill>
                  <a:srgbClr val="004992"/>
                </a:solidFill>
                <a:latin typeface="+mn-lt"/>
                <a:cs typeface="+mn-cs"/>
              </a:rPr>
              <a:t>Objednáva si v bare nápoj</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Tréner povzbudzujúci svoj tím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Rozzúrený obchodník na burze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Chlapík sa chce pobiť</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voliteľné</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voliteľné</a:t>
            </a:r>
            <a:r>
              <a:rPr lang="en-US" altLang="ko-KR" sz="2400" dirty="0">
                <a:solidFill>
                  <a:srgbClr val="004992"/>
                </a:solidFill>
              </a:rPr>
              <a:t>: </a:t>
            </a:r>
            <a:r>
              <a:rPr lang="en-US" altLang="ko-KR" sz="2400" dirty="0" err="1">
                <a:solidFill>
                  <a:srgbClr val="004992"/>
                </a:solidFill>
              </a:rPr>
              <a:t>videoprezentácie</a:t>
            </a:r>
            <a:r>
              <a:rPr lang="en-US" altLang="ko-KR" sz="2400" dirty="0">
                <a:solidFill>
                  <a:srgbClr val="004992"/>
                </a:solidFill>
              </a:rPr>
              <a:t>, </a:t>
            </a:r>
            <a:r>
              <a:rPr lang="en-US" altLang="ko-KR" sz="2400" dirty="0" err="1">
                <a:solidFill>
                  <a:srgbClr val="004992"/>
                </a:solidFill>
              </a:rPr>
              <a:t>ktorých</a:t>
            </a:r>
            <a:r>
              <a:rPr lang="en-US" altLang="ko-KR" sz="2400" dirty="0">
                <a:solidFill>
                  <a:srgbClr val="004992"/>
                </a:solidFill>
              </a:rPr>
              <a:t> </a:t>
            </a:r>
            <a:r>
              <a:rPr lang="en-US" altLang="ko-KR" sz="2400" dirty="0" err="1">
                <a:solidFill>
                  <a:srgbClr val="004992"/>
                </a:solidFill>
              </a:rPr>
              <a:t>adresy</a:t>
            </a:r>
            <a:r>
              <a:rPr lang="en-US" altLang="ko-KR" sz="2400" dirty="0">
                <a:solidFill>
                  <a:srgbClr val="004992"/>
                </a:solidFill>
              </a:rPr>
              <a:t> s </a:t>
            </a:r>
            <a:r>
              <a:rPr lang="en-US" altLang="ko-KR" sz="2400" dirty="0" err="1">
                <a:solidFill>
                  <a:srgbClr val="004992"/>
                </a:solidFill>
              </a:rPr>
              <a:t>dnešnými</a:t>
            </a:r>
            <a:r>
              <a:rPr lang="en-US" altLang="ko-KR" sz="2400" dirty="0">
                <a:solidFill>
                  <a:srgbClr val="004992"/>
                </a:solidFill>
              </a:rPr>
              <a:t> </a:t>
            </a:r>
            <a:r>
              <a:rPr lang="en-US" altLang="ko-KR" sz="2400" dirty="0" err="1">
                <a:solidFill>
                  <a:srgbClr val="004992"/>
                </a:solidFill>
              </a:rPr>
              <a:t>témami</a:t>
            </a:r>
            <a:r>
              <a:rPr lang="en-US" altLang="ko-KR" sz="2400" dirty="0">
                <a:solidFill>
                  <a:srgbClr val="004992"/>
                </a:solidFill>
              </a:rPr>
              <a:t> </a:t>
            </a:r>
            <a:r>
              <a:rPr lang="en-US" altLang="ko-KR" sz="2400" dirty="0" err="1">
                <a:solidFill>
                  <a:srgbClr val="004992"/>
                </a:solidFill>
              </a:rPr>
              <a:t>sú</a:t>
            </a:r>
            <a:r>
              <a:rPr lang="en-US" altLang="ko-KR" sz="2400" dirty="0">
                <a:solidFill>
                  <a:srgbClr val="004992"/>
                </a:solidFill>
              </a:rPr>
              <a:t> </a:t>
            </a:r>
            <a:r>
              <a:rPr lang="en-US" altLang="ko-KR" sz="2400" dirty="0" err="1">
                <a:solidFill>
                  <a:srgbClr val="004992"/>
                </a:solidFill>
              </a:rPr>
              <a:t>dostupné</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nasledujúcej</a:t>
            </a:r>
            <a:r>
              <a:rPr lang="en-US" altLang="ko-KR" sz="2400" dirty="0">
                <a:solidFill>
                  <a:srgbClr val="004992"/>
                </a:solidFill>
              </a:rPr>
              <a:t> web </a:t>
            </a:r>
            <a:r>
              <a:rPr lang="en-US" altLang="ko-KR" sz="2400" dirty="0" err="1">
                <a:solidFill>
                  <a:srgbClr val="004992"/>
                </a:solidFill>
              </a:rPr>
              <a:t>stránke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pozretí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môžete</a:t>
            </a:r>
            <a:r>
              <a:rPr lang="en-US" altLang="ko-KR" sz="2400" dirty="0">
                <a:solidFill>
                  <a:srgbClr val="333333"/>
                </a:solidFill>
              </a:rPr>
              <a:t> </a:t>
            </a:r>
            <a:r>
              <a:rPr lang="en-US" altLang="ko-KR" sz="2400" dirty="0" err="1">
                <a:solidFill>
                  <a:srgbClr val="333333"/>
                </a:solidFill>
              </a:rPr>
              <a:t>diskutovať</a:t>
            </a:r>
            <a:r>
              <a:rPr lang="en-US" altLang="ko-KR" sz="2400" dirty="0">
                <a:solidFill>
                  <a:srgbClr val="333333"/>
                </a:solidFill>
              </a:rPr>
              <a:t>, </a:t>
            </a:r>
            <a:r>
              <a:rPr lang="en-US" altLang="ko-KR" sz="2400" dirty="0" err="1">
                <a:solidFill>
                  <a:srgbClr val="333333"/>
                </a:solidFill>
              </a:rPr>
              <a:t>ako</a:t>
            </a:r>
            <a:r>
              <a:rPr lang="en-US" altLang="ko-KR" sz="2400" dirty="0">
                <a:solidFill>
                  <a:srgbClr val="333333"/>
                </a:solidFill>
              </a:rPr>
              <a:t> to </a:t>
            </a:r>
            <a:r>
              <a:rPr lang="en-US" altLang="ko-KR" sz="2400" dirty="0" err="1">
                <a:solidFill>
                  <a:srgbClr val="333333"/>
                </a:solidFill>
              </a:rPr>
              <a:t>súvisí</a:t>
            </a:r>
            <a:r>
              <a:rPr lang="en-US" altLang="ko-KR" sz="2400" dirty="0">
                <a:solidFill>
                  <a:srgbClr val="333333"/>
                </a:solidFill>
              </a:rPr>
              <a:t> s </a:t>
            </a:r>
            <a:r>
              <a:rPr lang="en-US" altLang="ko-KR" sz="2400" dirty="0" err="1">
                <a:solidFill>
                  <a:srgbClr val="333333"/>
                </a:solidFill>
              </a:rPr>
              <a:t>dnešnou</a:t>
            </a:r>
            <a:r>
              <a:rPr lang="en-US" altLang="ko-KR" sz="2400" dirty="0">
                <a:solidFill>
                  <a:srgbClr val="333333"/>
                </a:solidFill>
              </a:rPr>
              <a:t> </a:t>
            </a:r>
            <a:r>
              <a:rPr lang="en-US" altLang="ko-KR" sz="2400" dirty="0" err="1">
                <a:solidFill>
                  <a:srgbClr val="333333"/>
                </a:solidFill>
              </a:rPr>
              <a:t>témou</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en-US" altLang="ko-KR" sz="1800" i="1" spc="-5" dirty="0">
                <a:solidFill>
                  <a:srgbClr val="333333"/>
                </a:solidFill>
                <a:cs typeface="+mn-cs"/>
              </a:rPr>
              <a:t>pre </a:t>
            </a:r>
            <a:r>
              <a:rPr lang="en-US" altLang="ko-KR" sz="1800" i="1" spc="-5" dirty="0" err="1">
                <a:solidFill>
                  <a:srgbClr val="333333"/>
                </a:solidFill>
                <a:cs typeface="+mn-cs"/>
              </a:rPr>
              <a:t>trénerov</a:t>
            </a:r>
            <a:r>
              <a:rPr lang="en-US" altLang="ko-KR" sz="1800" i="1" spc="-5" dirty="0">
                <a:solidFill>
                  <a:srgbClr val="333333"/>
                </a:solidFill>
                <a:cs typeface="+mn-cs"/>
              </a:rPr>
              <a:t>:</a:t>
            </a:r>
          </a:p>
          <a:p>
            <a:pPr marL="635" defTabSz="914400" eaLnBrk="0" fontAlgn="base" hangingPunct="0">
              <a:spcBef>
                <a:spcPts val="894"/>
              </a:spcBef>
              <a:spcAft>
                <a:spcPct val="0"/>
              </a:spcAft>
            </a:pPr>
            <a:r>
              <a:rPr lang="en-US" altLang="ko-KR" sz="1800" dirty="0" err="1">
                <a:solidFill>
                  <a:srgbClr val="333333"/>
                </a:solidFill>
                <a:cs typeface="+mn-cs"/>
              </a:rPr>
              <a:t>Niektoré</a:t>
            </a:r>
            <a:r>
              <a:rPr lang="en-US" altLang="ko-KR" sz="1800" dirty="0">
                <a:solidFill>
                  <a:srgbClr val="333333"/>
                </a:solidFill>
                <a:cs typeface="+mn-cs"/>
              </a:rPr>
              <a:t> </a:t>
            </a:r>
            <a:r>
              <a:rPr lang="en-US" altLang="ko-KR" sz="1800" dirty="0" err="1">
                <a:solidFill>
                  <a:srgbClr val="333333"/>
                </a:solidFill>
                <a:cs typeface="+mn-cs"/>
              </a:rPr>
              <a:t>klipy</a:t>
            </a:r>
            <a:r>
              <a:rPr lang="en-US" altLang="ko-KR" sz="1800" dirty="0">
                <a:solidFill>
                  <a:srgbClr val="333333"/>
                </a:solidFill>
                <a:cs typeface="+mn-cs"/>
              </a:rPr>
              <a:t> </a:t>
            </a:r>
            <a:r>
              <a:rPr lang="en-US" altLang="ko-KR" sz="1800" dirty="0" err="1">
                <a:solidFill>
                  <a:srgbClr val="333333"/>
                </a:solidFill>
                <a:cs typeface="+mn-cs"/>
              </a:rPr>
              <a:t>obsahujú</a:t>
            </a:r>
            <a:r>
              <a:rPr lang="en-US" altLang="ko-KR" sz="1800" dirty="0">
                <a:solidFill>
                  <a:srgbClr val="333333"/>
                </a:solidFill>
                <a:cs typeface="+mn-cs"/>
              </a:rPr>
              <a:t> </a:t>
            </a:r>
            <a:r>
              <a:rPr lang="en-US" altLang="ko-KR" sz="1800" dirty="0" err="1">
                <a:solidFill>
                  <a:srgbClr val="333333"/>
                </a:solidFill>
                <a:cs typeface="+mn-cs"/>
              </a:rPr>
              <a:t>jazyk</a:t>
            </a:r>
            <a:r>
              <a:rPr lang="en-US" altLang="ko-KR" sz="1800" dirty="0">
                <a:solidFill>
                  <a:srgbClr val="333333"/>
                </a:solidFill>
                <a:cs typeface="+mn-cs"/>
              </a:rPr>
              <a:t>, </a:t>
            </a:r>
            <a:r>
              <a:rPr lang="en-US" altLang="ko-KR" sz="1800" dirty="0" err="1">
                <a:solidFill>
                  <a:srgbClr val="333333"/>
                </a:solidFill>
                <a:cs typeface="+mn-cs"/>
              </a:rPr>
              <a:t>ktorý</a:t>
            </a:r>
            <a:r>
              <a:rPr lang="en-US" altLang="ko-KR" sz="1800" dirty="0">
                <a:solidFill>
                  <a:srgbClr val="333333"/>
                </a:solidFill>
                <a:cs typeface="+mn-cs"/>
              </a:rPr>
              <a:t> </a:t>
            </a:r>
            <a:r>
              <a:rPr lang="en-US" altLang="ko-KR" sz="1800" dirty="0" err="1">
                <a:solidFill>
                  <a:srgbClr val="333333"/>
                </a:solidFill>
                <a:cs typeface="+mn-cs"/>
              </a:rPr>
              <a:t>nie</a:t>
            </a:r>
            <a:r>
              <a:rPr lang="en-US" altLang="ko-KR" sz="1800" dirty="0">
                <a:solidFill>
                  <a:srgbClr val="333333"/>
                </a:solidFill>
                <a:cs typeface="+mn-cs"/>
              </a:rPr>
              <a:t> je </a:t>
            </a:r>
            <a:r>
              <a:rPr lang="en-US" altLang="ko-KR" sz="1800" dirty="0" err="1">
                <a:solidFill>
                  <a:srgbClr val="333333"/>
                </a:solidFill>
                <a:cs typeface="+mn-cs"/>
              </a:rPr>
              <a:t>vhodný</a:t>
            </a:r>
            <a:r>
              <a:rPr lang="en-US" altLang="ko-KR" sz="1800" dirty="0">
                <a:solidFill>
                  <a:srgbClr val="333333"/>
                </a:solidFill>
                <a:cs typeface="+mn-cs"/>
              </a:rPr>
              <a:t> pre </a:t>
            </a:r>
            <a:r>
              <a:rPr lang="en-US" altLang="ko-KR" sz="1800" dirty="0" err="1">
                <a:solidFill>
                  <a:srgbClr val="333333"/>
                </a:solidFill>
                <a:cs typeface="+mn-cs"/>
              </a:rPr>
              <a:t>všetkých</a:t>
            </a:r>
            <a:r>
              <a:rPr lang="en-US" altLang="ko-KR" sz="1800" dirty="0">
                <a:solidFill>
                  <a:srgbClr val="333333"/>
                </a:solidFill>
                <a:cs typeface="+mn-cs"/>
              </a:rPr>
              <a:t> </a:t>
            </a:r>
            <a:r>
              <a:rPr lang="en-US" altLang="ko-KR" sz="1800" dirty="0" err="1">
                <a:solidFill>
                  <a:srgbClr val="333333"/>
                </a:solidFill>
                <a:cs typeface="+mn-cs"/>
              </a:rPr>
              <a:t>poslucháčov</a:t>
            </a:r>
            <a:r>
              <a:rPr lang="en-US" altLang="ko-KR" sz="1800" dirty="0">
                <a:solidFill>
                  <a:srgbClr val="333333"/>
                </a:solidFill>
                <a:cs typeface="+mn-cs"/>
              </a:rPr>
              <a:t> a pre </a:t>
            </a:r>
            <a:r>
              <a:rPr lang="en-US" altLang="ko-KR" sz="1800" dirty="0" err="1">
                <a:solidFill>
                  <a:srgbClr val="333333"/>
                </a:solidFill>
                <a:cs typeface="+mn-cs"/>
              </a:rPr>
              <a:t>všetky</a:t>
            </a:r>
            <a:r>
              <a:rPr lang="en-US" altLang="ko-KR" sz="1800" dirty="0">
                <a:solidFill>
                  <a:srgbClr val="333333"/>
                </a:solidFill>
                <a:cs typeface="+mn-cs"/>
              </a:rPr>
              <a:t> </a:t>
            </a:r>
            <a:r>
              <a:rPr lang="en-US" altLang="ko-KR" sz="1800" dirty="0" err="1">
                <a:solidFill>
                  <a:srgbClr val="333333"/>
                </a:solidFill>
                <a:cs typeface="+mn-cs"/>
              </a:rPr>
              <a:t>kultúry</a:t>
            </a:r>
            <a:r>
              <a:rPr lang="en-US" altLang="ko-KR" sz="1800" dirty="0">
                <a:solidFill>
                  <a:srgbClr val="333333"/>
                </a:solidFill>
                <a:cs typeface="+mn-cs"/>
              </a:rPr>
              <a:t>. </a:t>
            </a:r>
            <a:r>
              <a:rPr lang="en-US" altLang="ko-KR" sz="1800" dirty="0" err="1">
                <a:solidFill>
                  <a:srgbClr val="333333"/>
                </a:solidFill>
                <a:cs typeface="+mn-cs"/>
              </a:rPr>
              <a:t>Starostlivo</a:t>
            </a:r>
            <a:r>
              <a:rPr lang="en-US" altLang="ko-KR" sz="1800" dirty="0">
                <a:solidFill>
                  <a:srgbClr val="333333"/>
                </a:solidFill>
                <a:cs typeface="+mn-cs"/>
              </a:rPr>
              <a:t> </a:t>
            </a:r>
            <a:r>
              <a:rPr lang="en-US" altLang="ko-KR" sz="1800" dirty="0" err="1">
                <a:solidFill>
                  <a:srgbClr val="333333"/>
                </a:solidFill>
                <a:cs typeface="+mn-cs"/>
              </a:rPr>
              <a:t>si</a:t>
            </a:r>
            <a:r>
              <a:rPr lang="en-US" altLang="ko-KR" sz="1800" dirty="0">
                <a:solidFill>
                  <a:srgbClr val="333333"/>
                </a:solidFill>
                <a:cs typeface="+mn-cs"/>
              </a:rPr>
              <a:t> </a:t>
            </a:r>
            <a:r>
              <a:rPr lang="en-US" altLang="ko-KR" sz="1800" dirty="0" err="1">
                <a:solidFill>
                  <a:srgbClr val="333333"/>
                </a:solidFill>
                <a:cs typeface="+mn-cs"/>
              </a:rPr>
              <a:t>pozrite</a:t>
            </a:r>
            <a:r>
              <a:rPr lang="en-US" altLang="ko-KR" sz="1800" dirty="0">
                <a:solidFill>
                  <a:srgbClr val="333333"/>
                </a:solidFill>
                <a:cs typeface="+mn-cs"/>
              </a:rPr>
              <a:t> </a:t>
            </a:r>
            <a:r>
              <a:rPr lang="en-US" altLang="ko-KR" sz="1800" dirty="0" err="1">
                <a:solidFill>
                  <a:srgbClr val="333333"/>
                </a:solidFill>
                <a:cs typeface="+mn-cs"/>
              </a:rPr>
              <a:t>videá</a:t>
            </a:r>
            <a:r>
              <a:rPr lang="en-US" altLang="ko-KR" sz="1800" dirty="0">
                <a:solidFill>
                  <a:srgbClr val="333333"/>
                </a:solidFill>
                <a:cs typeface="+mn-cs"/>
              </a:rPr>
              <a:t> </a:t>
            </a:r>
            <a:r>
              <a:rPr lang="en-US" altLang="ko-KR" sz="1800" dirty="0" err="1">
                <a:solidFill>
                  <a:srgbClr val="333333"/>
                </a:solidFill>
                <a:cs typeface="+mn-cs"/>
              </a:rPr>
              <a:t>pred</a:t>
            </a:r>
            <a:r>
              <a:rPr lang="en-US" altLang="ko-KR" sz="1800" dirty="0">
                <a:solidFill>
                  <a:srgbClr val="333333"/>
                </a:solidFill>
                <a:cs typeface="+mn-cs"/>
              </a:rPr>
              <a:t> </a:t>
            </a:r>
            <a:r>
              <a:rPr lang="en-US" altLang="ko-KR" sz="1800" dirty="0" err="1">
                <a:solidFill>
                  <a:srgbClr val="333333"/>
                </a:solidFill>
                <a:cs typeface="+mn-cs"/>
              </a:rPr>
              <a:t>ich</a:t>
            </a:r>
            <a:r>
              <a:rPr lang="en-US" altLang="ko-KR" sz="1800" dirty="0">
                <a:solidFill>
                  <a:srgbClr val="333333"/>
                </a:solidFill>
                <a:cs typeface="+mn-cs"/>
              </a:rPr>
              <a:t> </a:t>
            </a:r>
            <a:r>
              <a:rPr lang="en-US" altLang="ko-KR" sz="1800" dirty="0" err="1">
                <a:solidFill>
                  <a:srgbClr val="333333"/>
                </a:solidFill>
                <a:cs typeface="+mn-cs"/>
              </a:rPr>
              <a:t>premietaním</a:t>
            </a:r>
            <a:r>
              <a:rPr lang="en-US" altLang="ko-KR" sz="1800" dirty="0">
                <a:solidFill>
                  <a:srgbClr val="333333"/>
                </a:solidFill>
                <a:cs typeface="+mn-cs"/>
              </a:rPr>
              <a:t> </a:t>
            </a:r>
            <a:r>
              <a:rPr lang="en-US" altLang="ko-KR" sz="1800" dirty="0" err="1">
                <a:solidFill>
                  <a:srgbClr val="333333"/>
                </a:solidFill>
                <a:cs typeface="+mn-cs"/>
              </a:rPr>
              <a:t>prosím</a:t>
            </a:r>
            <a:r>
              <a:rPr lang="en-US" altLang="ko-KR" sz="1800" dirty="0">
                <a:solidFill>
                  <a:srgbClr val="333333"/>
                </a:solidFill>
                <a:cs typeface="+mn-cs"/>
              </a:rPr>
              <a:t>.</a:t>
            </a:r>
            <a:r>
              <a:rPr lang="de-DE" sz="1800" dirty="0">
                <a:solidFill>
                  <a:srgbClr val="333333"/>
                </a:solidFill>
                <a:cs typeface="+mn-cs"/>
              </a:rPr>
              <a:t>]</a:t>
            </a:r>
          </a:p>
        </p:txBody>
      </p:sp>
    </p:spTree>
    <p:extLst>
      <p:ext uri="{BB962C8B-B14F-4D97-AF65-F5344CB8AC3E}">
        <p14:creationId xmlns:p14="http://schemas.microsoft.com/office/powerpoint/2010/main" val="1776670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61950" indent="-36195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Žena s nechuťou je larvy červov</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Ponížená žena skláňa hlavu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Modliaca sa žena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Žena ktorá sa teší z nešťastia niekoho iného</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Výrez!</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61950" indent="-36195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sk-SK" altLang="de-DE" sz="2400" dirty="0">
                <a:solidFill>
                  <a:srgbClr val="004992"/>
                </a:solidFill>
                <a:latin typeface="+mn-lt"/>
                <a:cs typeface="+mn-cs"/>
              </a:rPr>
              <a:t>Žena s nechuťou je larvy červov</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Ponížená žena skláňa hlavu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Modliaca sa žena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Žena ktorá sa teší z nešťastia niekoho iného</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Nechuť!</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Pred bitkou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Recitujúci básnik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Flirt</a:t>
            </a:r>
            <a:r>
              <a:rPr lang="sk-SK" altLang="de-DE" sz="2400" dirty="0">
                <a:solidFill>
                  <a:srgbClr val="333333"/>
                </a:solidFill>
                <a:latin typeface="+mn-lt"/>
                <a:cs typeface="+mn-cs"/>
              </a:rPr>
              <a:t>ovanie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Urážajúce gesto</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Výrez!</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Pred bitkou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Recitujúci básnik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Flirt</a:t>
            </a:r>
            <a:r>
              <a:rPr lang="sk-SK" altLang="de-DE" sz="2400" dirty="0">
                <a:solidFill>
                  <a:srgbClr val="004992"/>
                </a:solidFill>
                <a:latin typeface="+mn-lt"/>
                <a:cs typeface="+mn-cs"/>
              </a:rPr>
              <a:t>ovanie</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Urážajúce gesto</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Nevesta </a:t>
            </a:r>
            <a:r>
              <a:rPr lang="sk-SK" altLang="de-DE" sz="2400">
                <a:solidFill>
                  <a:srgbClr val="333333"/>
                </a:solidFill>
                <a:latin typeface="+mn-lt"/>
                <a:cs typeface="+mn-cs"/>
              </a:rPr>
              <a:t>hovorí</a:t>
            </a:r>
            <a:r>
              <a:rPr lang="de-DE" altLang="de-DE" sz="2400">
                <a:solidFill>
                  <a:srgbClr val="333333"/>
                </a:solidFill>
                <a:latin typeface="+mn-lt"/>
                <a:cs typeface="+mn-cs"/>
              </a:rPr>
              <a:t> </a:t>
            </a:r>
            <a:r>
              <a:rPr lang="en-US" altLang="de-DE" sz="2400">
                <a:solidFill>
                  <a:srgbClr val="333333"/>
                </a:solidFill>
                <a:latin typeface="+mn-lt"/>
                <a:cs typeface="+mn-cs"/>
              </a:rPr>
              <a:t>“</a:t>
            </a:r>
            <a:r>
              <a:rPr lang="sk-SK" altLang="de-DE" sz="2400">
                <a:solidFill>
                  <a:srgbClr val="333333"/>
                </a:solidFill>
                <a:latin typeface="+mn-lt"/>
                <a:cs typeface="+mn-cs"/>
              </a:rPr>
              <a:t>áno</a:t>
            </a:r>
            <a:r>
              <a:rPr lang="en-US" altLang="de-DE" sz="2400">
                <a:solidFill>
                  <a:srgbClr val="333333"/>
                </a:solidFill>
                <a:latin typeface="+mn-lt"/>
                <a:cs typeface="+mn-cs"/>
              </a:rPr>
              <a:t>”</a:t>
            </a:r>
            <a:r>
              <a:rPr lang="de-DE" altLang="de-DE" sz="2400">
                <a:solidFill>
                  <a:srgbClr val="333333"/>
                </a:solidFill>
                <a:latin typeface="+mn-lt"/>
                <a:cs typeface="+mn-cs"/>
              </a:rPr>
              <a:t> </a:t>
            </a:r>
            <a:r>
              <a:rPr lang="sk-SK" altLang="de-DE" sz="2400" dirty="0">
                <a:solidFill>
                  <a:srgbClr val="333333"/>
                </a:solidFill>
                <a:latin typeface="+mn-lt"/>
                <a:cs typeface="+mn-cs"/>
              </a:rPr>
              <a:t>na svojej svadbe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Žena v krčme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Žena sa kamarátke hrdo pýši svojim</a:t>
            </a:r>
            <a:r>
              <a:rPr lang="de-DE" altLang="de-DE" sz="2400" dirty="0">
                <a:solidFill>
                  <a:srgbClr val="333333"/>
                </a:solidFill>
                <a:latin typeface="+mn-lt"/>
                <a:cs typeface="+mn-cs"/>
              </a:rPr>
              <a:t> </a:t>
            </a:r>
            <a:r>
              <a:rPr lang="sk-SK" altLang="de-DE" sz="2400" dirty="0">
                <a:solidFill>
                  <a:srgbClr val="333333"/>
                </a:solidFill>
                <a:latin typeface="+mn-lt"/>
                <a:cs typeface="+mn-cs"/>
              </a:rPr>
              <a:t>svadobným prsteňom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Žena, ktorá sa sťažuje na lístok za parkovanie</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Výrez!</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Nevesta </a:t>
            </a:r>
            <a:r>
              <a:rPr lang="sk-SK" altLang="de-DE" sz="2400">
                <a:solidFill>
                  <a:srgbClr val="333333"/>
                </a:solidFill>
                <a:latin typeface="+mn-lt"/>
                <a:cs typeface="+mn-cs"/>
              </a:rPr>
              <a:t>hovorí </a:t>
            </a:r>
            <a:r>
              <a:rPr lang="en-US" altLang="de-DE" sz="2400">
                <a:solidFill>
                  <a:srgbClr val="333333"/>
                </a:solidFill>
                <a:latin typeface="+mn-lt"/>
                <a:cs typeface="+mn-cs"/>
              </a:rPr>
              <a:t>“</a:t>
            </a:r>
            <a:r>
              <a:rPr lang="sk-SK" altLang="de-DE" sz="2400">
                <a:solidFill>
                  <a:srgbClr val="333333"/>
                </a:solidFill>
                <a:latin typeface="+mn-lt"/>
                <a:cs typeface="+mn-cs"/>
              </a:rPr>
              <a:t>áno</a:t>
            </a:r>
            <a:r>
              <a:rPr lang="en-US" altLang="de-DE" sz="2400">
                <a:solidFill>
                  <a:srgbClr val="333333"/>
                </a:solidFill>
                <a:latin typeface="+mn-lt"/>
                <a:cs typeface="+mn-cs"/>
              </a:rPr>
              <a:t>”</a:t>
            </a:r>
            <a:r>
              <a:rPr lang="de-DE" altLang="de-DE" sz="2400">
                <a:solidFill>
                  <a:srgbClr val="333333"/>
                </a:solidFill>
                <a:latin typeface="+mn-lt"/>
                <a:cs typeface="+mn-cs"/>
              </a:rPr>
              <a:t> </a:t>
            </a:r>
            <a:r>
              <a:rPr lang="sk-SK" altLang="de-DE" sz="2400" dirty="0">
                <a:solidFill>
                  <a:srgbClr val="333333"/>
                </a:solidFill>
                <a:latin typeface="+mn-lt"/>
                <a:cs typeface="+mn-cs"/>
              </a:rPr>
              <a:t>na svojej svadbe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sk-SK" altLang="de-DE" sz="2400" dirty="0">
                <a:solidFill>
                  <a:srgbClr val="004992"/>
                </a:solidFill>
                <a:latin typeface="+mn-lt"/>
                <a:cs typeface="+mn-cs"/>
              </a:rPr>
              <a:t>Žena v krčme</a:t>
            </a: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Žena sa kamarátke hrdo pýši svojim</a:t>
            </a:r>
            <a:r>
              <a:rPr lang="de-DE" altLang="de-DE" sz="2400" dirty="0">
                <a:solidFill>
                  <a:srgbClr val="333333"/>
                </a:solidFill>
                <a:latin typeface="+mn-lt"/>
                <a:cs typeface="+mn-cs"/>
              </a:rPr>
              <a:t> </a:t>
            </a:r>
            <a:r>
              <a:rPr lang="sk-SK" altLang="de-DE" sz="2400" dirty="0">
                <a:solidFill>
                  <a:srgbClr val="333333"/>
                </a:solidFill>
                <a:latin typeface="+mn-lt"/>
                <a:cs typeface="+mn-cs"/>
              </a:rPr>
              <a:t>svadobným prsteňom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Žena, ktorá sa sťažuje na lístok za parkovanie</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Šťastie!</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9"/>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Agresívny fanúšik (chuligán</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Veselý</a:t>
            </a:r>
            <a:r>
              <a:rPr lang="de-DE" altLang="de-DE" sz="2400" dirty="0">
                <a:solidFill>
                  <a:srgbClr val="333333"/>
                </a:solidFill>
                <a:latin typeface="+mn-lt"/>
                <a:cs typeface="+mn-cs"/>
              </a:rPr>
              <a:t> </a:t>
            </a:r>
            <a:r>
              <a:rPr lang="sk-SK" altLang="de-DE" sz="2400" dirty="0">
                <a:solidFill>
                  <a:srgbClr val="333333"/>
                </a:solidFill>
                <a:latin typeface="+mn-lt"/>
                <a:cs typeface="+mn-cs"/>
              </a:rPr>
              <a:t>barman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Bitka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Hráč oslavujúci gól</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Výrez!</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Agresívny fanúšik (chuligán</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004992"/>
              </a:buClr>
              <a:buFont typeface="WingDings"/>
              <a:buAutoNum type="arabicPeriod"/>
            </a:pPr>
            <a:r>
              <a:rPr lang="sk-SK" altLang="de-DE" sz="2400" dirty="0">
                <a:solidFill>
                  <a:srgbClr val="004992"/>
                </a:solidFill>
                <a:latin typeface="+mn-lt"/>
                <a:cs typeface="+mn-cs"/>
              </a:rPr>
              <a:t>Veselý barman</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Bitka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Hráč oslavujúci gól</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Šťastie!</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latin typeface="+mn-lt"/>
                <a:cs typeface="+mn-cs"/>
              </a:rPr>
              <a:t>Baník, ktorý prežil nešťastie</a:t>
            </a:r>
            <a:endParaRPr lang="de-DE" altLang="de-DE" sz="2400" dirty="0">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latin typeface="+mn-lt"/>
                <a:cs typeface="+mn-cs"/>
              </a:rPr>
              <a:t>Pracovník na prestávke</a:t>
            </a:r>
            <a:endParaRPr lang="de-DE" altLang="de-DE" sz="2400" dirty="0">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latin typeface="+mn-lt"/>
                <a:cs typeface="+mn-cs"/>
              </a:rPr>
              <a:t>Neúspešná stávka</a:t>
            </a:r>
            <a:endParaRPr lang="de-DE" altLang="de-DE" sz="2400" dirty="0">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latin typeface="+mn-lt"/>
                <a:cs typeface="+mn-cs"/>
              </a:rPr>
              <a:t>Maškarný kostým </a:t>
            </a:r>
            <a:r>
              <a:rPr lang="de-DE" altLang="de-DE" sz="2400" dirty="0">
                <a:latin typeface="+mn-lt"/>
                <a:cs typeface="+mn-cs"/>
              </a:rPr>
              <a:t>(</a:t>
            </a:r>
            <a:r>
              <a:rPr lang="sk-SK" altLang="de-DE" sz="2400" dirty="0">
                <a:latin typeface="+mn-lt"/>
                <a:cs typeface="+mn-cs"/>
              </a:rPr>
              <a:t>baníka</a:t>
            </a:r>
            <a:r>
              <a:rPr lang="de-DE" altLang="de-DE" sz="2400" dirty="0">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Výrez!</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Baník, ktorý prežil nešťastie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sk-SK" altLang="de-DE" sz="2400" dirty="0">
                <a:solidFill>
                  <a:srgbClr val="004992"/>
                </a:solidFill>
                <a:latin typeface="+mn-lt"/>
                <a:cs typeface="+mn-cs"/>
              </a:rPr>
              <a:t>Pracovník na prestávke</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Neúspešná stávka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Maškarný kostým </a:t>
            </a:r>
            <a:r>
              <a:rPr lang="de-DE" altLang="de-DE" sz="2400" dirty="0">
                <a:solidFill>
                  <a:srgbClr val="333333"/>
                </a:solidFill>
                <a:latin typeface="+mn-lt"/>
                <a:cs typeface="+mn-cs"/>
              </a:rPr>
              <a:t>(</a:t>
            </a:r>
            <a:r>
              <a:rPr lang="sk-SK" altLang="de-DE" sz="2400" dirty="0">
                <a:solidFill>
                  <a:srgbClr val="333333"/>
                </a:solidFill>
                <a:latin typeface="+mn-lt"/>
                <a:cs typeface="+mn-cs"/>
              </a:rPr>
              <a:t>baníka</a:t>
            </a:r>
            <a:r>
              <a:rPr lang="de-DE" altLang="de-DE" sz="240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Text Box 5"/>
          <p:cNvSpPr txBox="1">
            <a:spLocks noChangeArrowheads="1"/>
          </p:cNvSpPr>
          <p:nvPr/>
        </p:nvSpPr>
        <p:spPr bwMode="auto">
          <a:xfrm>
            <a:off x="408955" y="4724400"/>
            <a:ext cx="11376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sk-SK" altLang="de-DE" sz="2400" dirty="0">
                <a:solidFill>
                  <a:srgbClr val="333333"/>
                </a:solidFill>
                <a:latin typeface="+mn-lt"/>
                <a:cs typeface="+mn-cs"/>
              </a:rPr>
              <a:t>Muž číta</a:t>
            </a:r>
            <a:r>
              <a:rPr lang="de-DE" altLang="de-DE" sz="2400" dirty="0">
                <a:solidFill>
                  <a:srgbClr val="333333"/>
                </a:solidFill>
                <a:latin typeface="+mn-lt"/>
                <a:cs typeface="+mn-cs"/>
              </a:rPr>
              <a:t>:</a:t>
            </a:r>
          </a:p>
          <a:p>
            <a:pPr eaLnBrk="1" hangingPunct="1">
              <a:spcBef>
                <a:spcPct val="0"/>
              </a:spcBef>
              <a:buClrTx/>
              <a:buFontTx/>
              <a:buChar char="•"/>
            </a:pPr>
            <a:r>
              <a:rPr lang="sk-SK" altLang="de-DE" sz="2400" dirty="0">
                <a:solidFill>
                  <a:srgbClr val="333333"/>
                </a:solidFill>
                <a:latin typeface="+mn-lt"/>
                <a:cs typeface="+mn-cs"/>
              </a:rPr>
              <a:t>ľúbostný list</a:t>
            </a:r>
            <a:r>
              <a:rPr lang="de-DE" altLang="de-DE" sz="2400" dirty="0">
                <a:solidFill>
                  <a:srgbClr val="333333"/>
                </a:solidFill>
                <a:latin typeface="+mn-lt"/>
                <a:cs typeface="+mn-cs"/>
              </a:rPr>
              <a:t>(</a:t>
            </a:r>
            <a:r>
              <a:rPr lang="sk-SK" altLang="de-DE" sz="2400" dirty="0">
                <a:solidFill>
                  <a:srgbClr val="333333"/>
                </a:solidFill>
                <a:latin typeface="+mn-lt"/>
                <a:cs typeface="+mn-cs"/>
              </a:rPr>
              <a:t>na ďalšom obrázku sa bude červenať</a:t>
            </a:r>
            <a:r>
              <a:rPr lang="de-DE" altLang="de-DE" sz="2400" dirty="0">
                <a:solidFill>
                  <a:srgbClr val="333333"/>
                </a:solidFill>
                <a:latin typeface="+mn-lt"/>
                <a:cs typeface="+mn-cs"/>
              </a:rPr>
              <a:t>)</a:t>
            </a:r>
          </a:p>
          <a:p>
            <a:pPr eaLnBrk="1" hangingPunct="1">
              <a:spcBef>
                <a:spcPct val="0"/>
              </a:spcBef>
              <a:buClrTx/>
              <a:buFontTx/>
              <a:buChar char="•"/>
            </a:pPr>
            <a:r>
              <a:rPr lang="sk-SK" altLang="de-DE" sz="2400" dirty="0">
                <a:solidFill>
                  <a:srgbClr val="333333"/>
                </a:solidFill>
                <a:latin typeface="+mn-lt"/>
                <a:cs typeface="+mn-cs"/>
              </a:rPr>
              <a:t>zaujímavý článok </a:t>
            </a:r>
            <a:r>
              <a:rPr lang="de-DE" altLang="de-DE" sz="2400" dirty="0">
                <a:solidFill>
                  <a:srgbClr val="333333"/>
                </a:solidFill>
                <a:latin typeface="+mn-lt"/>
                <a:cs typeface="+mn-cs"/>
              </a:rPr>
              <a:t>(</a:t>
            </a:r>
            <a:r>
              <a:rPr lang="sk-SK" altLang="de-DE" sz="2400" dirty="0">
                <a:solidFill>
                  <a:srgbClr val="333333"/>
                </a:solidFill>
                <a:latin typeface="+mn-lt"/>
                <a:cs typeface="+mn-cs"/>
              </a:rPr>
              <a:t>na ďalšom obrázku si bude robiť poznámky</a:t>
            </a:r>
            <a:r>
              <a:rPr lang="de-DE" altLang="de-DE" sz="2400" dirty="0">
                <a:solidFill>
                  <a:srgbClr val="333333"/>
                </a:solidFill>
                <a:latin typeface="+mn-lt"/>
                <a:cs typeface="+mn-cs"/>
              </a:rPr>
              <a:t>)</a:t>
            </a:r>
          </a:p>
          <a:p>
            <a:pPr eaLnBrk="1" hangingPunct="1">
              <a:spcBef>
                <a:spcPct val="0"/>
              </a:spcBef>
              <a:buClrTx/>
              <a:buFontTx/>
              <a:buChar char="•"/>
            </a:pPr>
            <a:r>
              <a:rPr lang="sk-SK" altLang="de-DE" sz="2400" dirty="0">
                <a:solidFill>
                  <a:srgbClr val="333333"/>
                </a:solidFill>
                <a:latin typeface="+mn-lt"/>
                <a:cs typeface="+mn-cs"/>
              </a:rPr>
              <a:t>výpoveď z práce </a:t>
            </a:r>
            <a:r>
              <a:rPr lang="de-DE" altLang="de-DE" sz="2400" dirty="0">
                <a:solidFill>
                  <a:srgbClr val="333333"/>
                </a:solidFill>
                <a:latin typeface="+mn-lt"/>
                <a:cs typeface="+mn-cs"/>
              </a:rPr>
              <a:t>(</a:t>
            </a:r>
            <a:r>
              <a:rPr lang="sk-SK" altLang="de-DE" sz="2400" dirty="0">
                <a:solidFill>
                  <a:srgbClr val="333333"/>
                </a:solidFill>
                <a:latin typeface="+mn-lt"/>
                <a:cs typeface="+mn-cs"/>
              </a:rPr>
              <a:t>na ďalšom obrázku bude výbuch hnevu</a:t>
            </a:r>
            <a:r>
              <a:rPr lang="de-DE" altLang="de-DE" sz="2400" dirty="0">
                <a:solidFill>
                  <a:srgbClr val="333333"/>
                </a:solidFill>
                <a:latin typeface="+mn-lt"/>
                <a:cs typeface="+mn-cs"/>
              </a:rPr>
              <a:t>)</a:t>
            </a:r>
          </a:p>
          <a:p>
            <a:pPr eaLnBrk="1" hangingPunct="1">
              <a:spcBef>
                <a:spcPct val="0"/>
              </a:spcBef>
              <a:buClrTx/>
              <a:buFontTx/>
              <a:buChar char="•"/>
            </a:pPr>
            <a:r>
              <a:rPr lang="sk-SK" altLang="de-DE" sz="2400" dirty="0">
                <a:solidFill>
                  <a:srgbClr val="333333"/>
                </a:solidFill>
                <a:latin typeface="+mn-lt"/>
                <a:cs typeface="+mn-cs"/>
              </a:rPr>
              <a:t>vtipy</a:t>
            </a:r>
            <a:r>
              <a:rPr lang="de-DE" altLang="de-DE" sz="2400" dirty="0">
                <a:solidFill>
                  <a:srgbClr val="333333"/>
                </a:solidFill>
                <a:latin typeface="+mn-lt"/>
                <a:cs typeface="+mn-cs"/>
              </a:rPr>
              <a:t> (</a:t>
            </a:r>
            <a:r>
              <a:rPr lang="sk-SK" altLang="de-DE" sz="2400" dirty="0">
                <a:solidFill>
                  <a:srgbClr val="333333"/>
                </a:solidFill>
                <a:latin typeface="+mn-lt"/>
                <a:cs typeface="+mn-cs"/>
              </a:rPr>
              <a:t>na ďalšom obrázku sa bude smiať</a:t>
            </a:r>
            <a:r>
              <a:rPr lang="de-DE" altLang="de-DE" sz="2400" dirty="0">
                <a:solidFill>
                  <a:srgbClr val="333333"/>
                </a:solidFill>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 Box 4"/>
          <p:cNvSpPr txBox="1">
            <a:spLocks noChangeArrowheads="1"/>
          </p:cNvSpPr>
          <p:nvPr/>
        </p:nvSpPr>
        <p:spPr bwMode="auto">
          <a:xfrm>
            <a:off x="408955" y="4724400"/>
            <a:ext cx="11376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sk-SK" altLang="de-DE" sz="2400" dirty="0">
                <a:solidFill>
                  <a:srgbClr val="333333"/>
                </a:solidFill>
                <a:latin typeface="+mn-lt"/>
                <a:cs typeface="+mn-cs"/>
              </a:rPr>
              <a:t>Muž číta</a:t>
            </a:r>
            <a:r>
              <a:rPr lang="de-DE" altLang="de-DE" sz="2400" dirty="0">
                <a:solidFill>
                  <a:srgbClr val="333333"/>
                </a:solidFill>
                <a:latin typeface="+mn-lt"/>
                <a:cs typeface="+mn-cs"/>
              </a:rPr>
              <a:t>:</a:t>
            </a:r>
          </a:p>
          <a:p>
            <a:pPr eaLnBrk="1" hangingPunct="1">
              <a:spcBef>
                <a:spcPct val="0"/>
              </a:spcBef>
              <a:buClrTx/>
              <a:buFontTx/>
              <a:buChar char="•"/>
            </a:pPr>
            <a:r>
              <a:rPr lang="sk-SK" altLang="de-DE" sz="2400" dirty="0">
                <a:solidFill>
                  <a:srgbClr val="333333"/>
                </a:solidFill>
                <a:latin typeface="+mn-lt"/>
                <a:cs typeface="+mn-cs"/>
              </a:rPr>
              <a:t>ľúbostný list</a:t>
            </a:r>
            <a:r>
              <a:rPr lang="de-DE" altLang="de-DE" sz="2400" dirty="0">
                <a:solidFill>
                  <a:srgbClr val="333333"/>
                </a:solidFill>
                <a:latin typeface="+mn-lt"/>
                <a:cs typeface="+mn-cs"/>
              </a:rPr>
              <a:t>(</a:t>
            </a:r>
            <a:r>
              <a:rPr lang="sk-SK" altLang="de-DE" sz="2400" dirty="0">
                <a:solidFill>
                  <a:srgbClr val="333333"/>
                </a:solidFill>
                <a:latin typeface="+mn-lt"/>
                <a:cs typeface="+mn-cs"/>
              </a:rPr>
              <a:t>na ďalšom obrázku sa bude červenať</a:t>
            </a:r>
            <a:r>
              <a:rPr lang="de-DE" altLang="de-DE" sz="2400" dirty="0">
                <a:solidFill>
                  <a:srgbClr val="333333"/>
                </a:solidFill>
                <a:latin typeface="+mn-lt"/>
                <a:cs typeface="+mn-cs"/>
              </a:rPr>
              <a:t>)</a:t>
            </a:r>
          </a:p>
          <a:p>
            <a:pPr eaLnBrk="1" hangingPunct="1">
              <a:spcBef>
                <a:spcPct val="0"/>
              </a:spcBef>
              <a:buClrTx/>
              <a:buFontTx/>
              <a:buChar char="•"/>
            </a:pPr>
            <a:r>
              <a:rPr lang="sk-SK" altLang="de-DE" sz="2400" dirty="0">
                <a:solidFill>
                  <a:srgbClr val="333333"/>
                </a:solidFill>
                <a:latin typeface="+mn-lt"/>
                <a:cs typeface="+mn-cs"/>
              </a:rPr>
              <a:t>zaujímavý článok </a:t>
            </a:r>
            <a:r>
              <a:rPr lang="de-DE" altLang="de-DE" sz="2400" dirty="0">
                <a:solidFill>
                  <a:srgbClr val="333333"/>
                </a:solidFill>
                <a:latin typeface="+mn-lt"/>
                <a:cs typeface="+mn-cs"/>
              </a:rPr>
              <a:t>(</a:t>
            </a:r>
            <a:r>
              <a:rPr lang="sk-SK" altLang="de-DE" sz="2400" dirty="0">
                <a:solidFill>
                  <a:srgbClr val="333333"/>
                </a:solidFill>
                <a:latin typeface="+mn-lt"/>
                <a:cs typeface="+mn-cs"/>
              </a:rPr>
              <a:t>na ďalšom obrázku si bude robiť poznámky</a:t>
            </a:r>
            <a:r>
              <a:rPr lang="de-DE" altLang="de-DE" sz="2400" dirty="0">
                <a:solidFill>
                  <a:srgbClr val="333333"/>
                </a:solidFill>
                <a:latin typeface="+mn-lt"/>
                <a:cs typeface="+mn-cs"/>
              </a:rPr>
              <a:t>)</a:t>
            </a:r>
          </a:p>
          <a:p>
            <a:pPr eaLnBrk="1" hangingPunct="1">
              <a:spcBef>
                <a:spcPct val="0"/>
              </a:spcBef>
              <a:buClr>
                <a:srgbClr val="004992"/>
              </a:buClr>
              <a:buFontTx/>
              <a:buChar char="•"/>
            </a:pPr>
            <a:r>
              <a:rPr lang="sk-SK" altLang="de-DE" sz="2400" dirty="0">
                <a:solidFill>
                  <a:srgbClr val="004992"/>
                </a:solidFill>
                <a:latin typeface="+mn-lt"/>
                <a:cs typeface="+mn-cs"/>
              </a:rPr>
              <a:t>výpoveď z práce </a:t>
            </a:r>
            <a:r>
              <a:rPr lang="de-DE" altLang="de-DE" sz="2400" dirty="0">
                <a:solidFill>
                  <a:srgbClr val="004992"/>
                </a:solidFill>
                <a:latin typeface="+mn-lt"/>
                <a:cs typeface="+mn-cs"/>
              </a:rPr>
              <a:t>(</a:t>
            </a:r>
            <a:r>
              <a:rPr lang="sk-SK" altLang="de-DE" sz="2400" dirty="0">
                <a:solidFill>
                  <a:srgbClr val="004992"/>
                </a:solidFill>
                <a:latin typeface="+mn-lt"/>
                <a:cs typeface="+mn-cs"/>
              </a:rPr>
              <a:t>na ďalšom obrázku bude výbuch hnevu</a:t>
            </a:r>
            <a:r>
              <a:rPr lang="de-DE" altLang="de-DE" sz="2400" dirty="0">
                <a:solidFill>
                  <a:srgbClr val="004992"/>
                </a:solidFill>
                <a:latin typeface="+mn-lt"/>
                <a:cs typeface="+mn-cs"/>
              </a:rPr>
              <a:t>)</a:t>
            </a:r>
          </a:p>
          <a:p>
            <a:pPr eaLnBrk="1" hangingPunct="1">
              <a:spcBef>
                <a:spcPct val="0"/>
              </a:spcBef>
              <a:buClrTx/>
              <a:buFontTx/>
              <a:buChar char="•"/>
            </a:pPr>
            <a:r>
              <a:rPr lang="sk-SK" altLang="de-DE" sz="2400" dirty="0">
                <a:solidFill>
                  <a:srgbClr val="333333"/>
                </a:solidFill>
                <a:latin typeface="+mn-lt"/>
                <a:cs typeface="+mn-cs"/>
              </a:rPr>
              <a:t>vtipy</a:t>
            </a:r>
            <a:r>
              <a:rPr lang="de-DE" altLang="de-DE" sz="2400" dirty="0">
                <a:solidFill>
                  <a:srgbClr val="333333"/>
                </a:solidFill>
                <a:latin typeface="+mn-lt"/>
                <a:cs typeface="+mn-cs"/>
              </a:rPr>
              <a:t> (</a:t>
            </a:r>
            <a:r>
              <a:rPr lang="sk-SK" altLang="de-DE" sz="2400" dirty="0">
                <a:solidFill>
                  <a:srgbClr val="333333"/>
                </a:solidFill>
                <a:latin typeface="+mn-lt"/>
                <a:cs typeface="+mn-cs"/>
              </a:rPr>
              <a:t>na ďalšom obrázku sa bude smiať</a:t>
            </a:r>
            <a:r>
              <a:rPr lang="de-DE" altLang="de-DE" sz="240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Prvý záver!</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sk-SK" altLang="de-DE" sz="2400" dirty="0">
                <a:solidFill>
                  <a:srgbClr val="333333"/>
                </a:solidFill>
              </a:rPr>
              <a:t>Výrazy tváre a gestá nie sú vždy definitívne</a:t>
            </a:r>
            <a:r>
              <a:rPr lang="en-US" altLang="de-DE" sz="2400" dirty="0">
                <a:solidFill>
                  <a:srgbClr val="333333"/>
                </a:solidFill>
              </a:rPr>
              <a: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Prvý záver!</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sk-SK" altLang="de-DE" sz="2400" dirty="0">
                <a:solidFill>
                  <a:srgbClr val="333333"/>
                </a:solidFill>
              </a:rPr>
              <a:t>Výrazy tváre a gestá nie sú vždy definitívne</a:t>
            </a:r>
            <a:r>
              <a:rPr lang="en-US" altLang="de-DE" sz="2400" dirty="0">
                <a:solidFill>
                  <a:srgbClr val="333333"/>
                </a:solidFill>
              </a:rPr>
              <a:t>!</a:t>
            </a:r>
          </a:p>
          <a:p>
            <a:pPr marL="342900" indent="-342900" defTabSz="914400" fontAlgn="base">
              <a:buClr>
                <a:srgbClr val="333333"/>
              </a:buClr>
              <a:buFont typeface="WingDings"/>
              <a:buChar char=""/>
            </a:pPr>
            <a:r>
              <a:rPr lang="sk-SK" altLang="de-DE" sz="2400" dirty="0">
                <a:solidFill>
                  <a:srgbClr val="333333"/>
                </a:solidFill>
              </a:rPr>
              <a:t>Veľa ľudí nevyjadruje emócie mimikou, buď pre svoju povahu alebo kvôli ochoreniu</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Parkinson</a:t>
            </a:r>
            <a:r>
              <a:rPr lang="sk-SK" altLang="de-DE" sz="2400" dirty="0">
                <a:solidFill>
                  <a:srgbClr val="333333"/>
                </a:solidFill>
              </a:rPr>
              <a:t>ova choroba</a:t>
            </a:r>
            <a:r>
              <a:rPr lang="en-US" altLang="de-DE" sz="2400" dirty="0">
                <a:solidFill>
                  <a:srgbClr val="333333"/>
                </a:solidFill>
              </a:rPr>
              <a:t>), </a:t>
            </a:r>
            <a:r>
              <a:rPr lang="sk-SK" altLang="de-DE" sz="2400" dirty="0">
                <a:solidFill>
                  <a:srgbClr val="333333"/>
                </a:solidFill>
              </a:rPr>
              <a:t>takže je ťažké odhadnúť ich vnútorné </a:t>
            </a:r>
            <a:r>
              <a:rPr lang="sk-SK" altLang="de-DE" sz="2400">
                <a:solidFill>
                  <a:srgbClr val="333333"/>
                </a:solidFill>
              </a:rPr>
              <a:t>pocity</a:t>
            </a:r>
            <a:r>
              <a:rPr lang="en-US" altLang="de-DE" sz="2400">
                <a:solidFill>
                  <a:srgbClr val="333333"/>
                </a:solidFill>
              </a:rPr>
              <a:t>.</a:t>
            </a:r>
            <a:endParaRPr lang="en-US" sz="2400" dirty="0"/>
          </a:p>
        </p:txBody>
      </p:sp>
    </p:spTree>
    <p:extLst>
      <p:ext uri="{BB962C8B-B14F-4D97-AF65-F5344CB8AC3E}">
        <p14:creationId xmlns:p14="http://schemas.microsoft.com/office/powerpoint/2010/main" val="33263738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Prvý záver!</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sk-SK" altLang="de-DE" sz="2400" dirty="0">
                <a:solidFill>
                  <a:srgbClr val="333333"/>
                </a:solidFill>
              </a:rPr>
              <a:t>Výrazy tváre a gestá nie sú vždy definitívne</a:t>
            </a:r>
            <a:r>
              <a:rPr lang="en-US" altLang="de-DE" sz="2400" dirty="0">
                <a:solidFill>
                  <a:srgbClr val="333333"/>
                </a:solidFill>
              </a:rPr>
              <a:t>!</a:t>
            </a:r>
          </a:p>
          <a:p>
            <a:pPr marL="342900" indent="-342900" defTabSz="914400" fontAlgn="base">
              <a:buClr>
                <a:srgbClr val="333333"/>
              </a:buClr>
              <a:buFont typeface="WingDings"/>
              <a:buChar char=""/>
            </a:pPr>
            <a:r>
              <a:rPr lang="sk-SK" altLang="de-DE" sz="2400" dirty="0">
                <a:solidFill>
                  <a:srgbClr val="333333"/>
                </a:solidFill>
              </a:rPr>
              <a:t>Veľa ľudí nevyjadruje emócie mimikou, buď pre svoju povahu alebo kvôli ochoreniu</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Parkinson</a:t>
            </a:r>
            <a:r>
              <a:rPr lang="sk-SK" altLang="de-DE" sz="2400" dirty="0">
                <a:solidFill>
                  <a:srgbClr val="333333"/>
                </a:solidFill>
              </a:rPr>
              <a:t>ova choroba</a:t>
            </a:r>
            <a:r>
              <a:rPr lang="en-US" altLang="de-DE" sz="2400" dirty="0">
                <a:solidFill>
                  <a:srgbClr val="333333"/>
                </a:solidFill>
              </a:rPr>
              <a:t>), </a:t>
            </a:r>
            <a:r>
              <a:rPr lang="sk-SK" altLang="de-DE" sz="2400" dirty="0">
                <a:solidFill>
                  <a:srgbClr val="333333"/>
                </a:solidFill>
              </a:rPr>
              <a:t>takže je ťažké odhadnúť ich vnútorné pocity</a:t>
            </a:r>
            <a:r>
              <a:rPr lang="en-US" altLang="de-DE" sz="2400" dirty="0">
                <a:solidFill>
                  <a:srgbClr val="333333"/>
                </a:solidFill>
              </a:rPr>
              <a:t>.</a:t>
            </a:r>
          </a:p>
          <a:p>
            <a:pPr marL="342900" indent="-342900" defTabSz="914400" fontAlgn="base">
              <a:buClr>
                <a:srgbClr val="333333"/>
              </a:buClr>
              <a:buFont typeface="WingDings"/>
              <a:buChar char=""/>
            </a:pPr>
            <a:r>
              <a:rPr lang="sk-SK" altLang="de-DE" sz="2400" dirty="0">
                <a:solidFill>
                  <a:srgbClr val="333333"/>
                </a:solidFill>
              </a:rPr>
              <a:t>Pred interpretovaním mimiky a gest by sme mali brať do úvahy viacero informácií</a:t>
            </a:r>
            <a:r>
              <a:rPr lang="en-US" altLang="de-DE" sz="2400" dirty="0">
                <a:solidFill>
                  <a:srgbClr val="333333"/>
                </a:solidFill>
              </a:rPr>
              <a:t> (</a:t>
            </a:r>
            <a:r>
              <a:rPr lang="sk-SK" altLang="de-DE" sz="2400" dirty="0">
                <a:solidFill>
                  <a:srgbClr val="333333"/>
                </a:solidFill>
              </a:rPr>
              <a:t>situáciu</a:t>
            </a:r>
            <a:r>
              <a:rPr lang="en-US" altLang="de-DE" sz="2400" dirty="0">
                <a:solidFill>
                  <a:srgbClr val="333333"/>
                </a:solidFill>
              </a:rPr>
              <a:t>, </a:t>
            </a:r>
            <a:r>
              <a:rPr lang="sk-SK" altLang="de-DE" sz="2400" dirty="0">
                <a:solidFill>
                  <a:srgbClr val="333333"/>
                </a:solidFill>
              </a:rPr>
              <a:t>predchádzajúce informácie o tomto človeku</a:t>
            </a:r>
            <a:r>
              <a:rPr lang="en-US" altLang="de-DE" sz="2400" dirty="0">
                <a:solidFill>
                  <a:srgbClr val="333333"/>
                </a:solidFill>
              </a:rPr>
              <a:t>, </a:t>
            </a:r>
            <a:r>
              <a:rPr lang="sk-SK" altLang="de-DE" sz="2400" dirty="0">
                <a:solidFill>
                  <a:srgbClr val="333333"/>
                </a:solidFill>
              </a:rPr>
              <a:t>ak je to možné tak priame otázky tomuto človeku</a:t>
            </a:r>
            <a:r>
              <a:rPr lang="en-US" altLang="de-DE" sz="2400" dirty="0">
                <a:solidFill>
                  <a:srgbClr val="333333"/>
                </a:solidFill>
              </a:rPr>
              <a:t>)</a:t>
            </a:r>
            <a:r>
              <a:rPr lang="sk-SK" altLang="de-DE" sz="2400" dirty="0">
                <a:solidFill>
                  <a:srgbClr val="333333"/>
                </a:solidFill>
              </a:rPr>
              <a:t>.</a:t>
            </a:r>
            <a:endParaRPr lang="en-US" sz="2400" dirty="0"/>
          </a:p>
        </p:txBody>
      </p:sp>
    </p:spTree>
    <p:extLst>
      <p:ext uri="{BB962C8B-B14F-4D97-AF65-F5344CB8AC3E}">
        <p14:creationId xmlns:p14="http://schemas.microsoft.com/office/powerpoint/2010/main" val="9799086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Úloha 3</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Ukážeme vám radu obrázkov.</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Obrázky</a:t>
            </a:r>
            <a:r>
              <a:rPr lang="en-US" altLang="de-DE" sz="2400" dirty="0">
                <a:solidFill>
                  <a:srgbClr val="333333"/>
                </a:solidFill>
              </a:rPr>
              <a:t>1-3 </a:t>
            </a:r>
            <a:r>
              <a:rPr lang="sk-SK" altLang="de-DE" sz="2400" dirty="0">
                <a:solidFill>
                  <a:srgbClr val="333333"/>
                </a:solidFill>
              </a:rPr>
              <a:t>sú zoradené v opačnom poradí, takže vám ukážeme obrázok 3 ako prvý</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Po každom obrázku sa vás opýtame</a:t>
            </a:r>
            <a:r>
              <a:rPr lang="en-US" altLang="de-DE" sz="2400" dirty="0">
                <a:solidFill>
                  <a:srgbClr val="333333"/>
                </a:solidFill>
              </a:rPr>
              <a:t>, </a:t>
            </a:r>
            <a:r>
              <a:rPr lang="sk-SK" altLang="de-DE" sz="2400" dirty="0">
                <a:solidFill>
                  <a:srgbClr val="333333"/>
                </a:solidFill>
              </a:rPr>
              <a:t>ktorá z troch možností logicky dopĺňa tento dej</a:t>
            </a:r>
            <a:r>
              <a:rPr lang="en-US" altLang="de-DE" sz="2400" dirty="0">
                <a:solidFill>
                  <a:srgbClr val="333333"/>
                </a:solidFill>
              </a:rPr>
              <a:t>.</a:t>
            </a:r>
            <a:endParaRPr lang="de-DE" altLang="de-DE" sz="2400" dirty="0">
              <a:solidFill>
                <a:srgbClr val="333333"/>
              </a:solidFill>
            </a:endParaRPr>
          </a:p>
          <a:p>
            <a:pPr lvl="0" defTabSz="914400" fontAlgn="base">
              <a:buClr>
                <a:srgbClr val="006699"/>
              </a:buClr>
            </a:pP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9"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1"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4c!</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59</a:t>
            </a:fld>
            <a:endParaRPr lang="de-DE" dirty="0">
              <a:latin typeface="+mn-lt"/>
              <a:cs typeface="+mn-cs"/>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60</a:t>
            </a:fld>
            <a:endParaRPr lang="de-DE" dirty="0">
              <a:latin typeface="+mn-lt"/>
              <a:cs typeface="+mn-cs"/>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61</a:t>
            </a:fld>
            <a:endParaRPr lang="de-DE" dirty="0">
              <a:latin typeface="+mn-lt"/>
              <a:cs typeface="+mn-cs"/>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62</a:t>
            </a:fld>
            <a:endParaRPr lang="de-DE" dirty="0">
              <a:latin typeface="+mn-lt"/>
              <a:cs typeface="+mn-cs"/>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63</a:t>
            </a:fld>
            <a:endParaRPr lang="de-DE" dirty="0">
              <a:latin typeface="+mn-lt"/>
              <a:cs typeface="+mn-cs"/>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64</a:t>
            </a:fld>
            <a:endParaRPr lang="de-DE" dirty="0">
              <a:latin typeface="+mn-lt"/>
              <a:cs typeface="+mn-cs"/>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4c!</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65</a:t>
            </a:fld>
            <a:endParaRPr lang="de-DE" dirty="0">
              <a:latin typeface="+mn-lt"/>
              <a:cs typeface="+mn-cs"/>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66</a:t>
            </a:fld>
            <a:endParaRPr lang="de-DE" dirty="0">
              <a:latin typeface="+mn-lt"/>
              <a:cs typeface="+mn-cs"/>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67</a:t>
            </a:fld>
            <a:endParaRPr lang="de-DE" dirty="0">
              <a:latin typeface="+mn-lt"/>
              <a:cs typeface="+mn-cs"/>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68</a:t>
            </a:fld>
            <a:endParaRPr lang="de-DE" dirty="0">
              <a:latin typeface="+mn-lt"/>
              <a:cs typeface="+mn-cs"/>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69</a:t>
            </a:fld>
            <a:endParaRPr lang="de-DE" dirty="0">
              <a:latin typeface="+mn-lt"/>
              <a:cs typeface="+mn-cs"/>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70</a:t>
            </a:fld>
            <a:endParaRPr lang="de-DE" dirty="0">
              <a:latin typeface="+mn-lt"/>
              <a:cs typeface="+mn-cs"/>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71</a:t>
            </a:fld>
            <a:endParaRPr lang="de-DE" dirty="0">
              <a:latin typeface="+mn-lt"/>
              <a:cs typeface="+mn-cs"/>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72</a:t>
            </a:fld>
            <a:endParaRPr lang="de-DE" dirty="0">
              <a:latin typeface="+mn-lt"/>
              <a:cs typeface="+mn-cs"/>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4b!</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73</a:t>
            </a:fld>
            <a:endParaRPr lang="de-DE" dirty="0">
              <a:latin typeface="+mn-lt"/>
              <a:cs typeface="+mn-cs"/>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74</a:t>
            </a:fld>
            <a:endParaRPr lang="de-DE" dirty="0">
              <a:latin typeface="+mn-lt"/>
              <a:cs typeface="+mn-cs"/>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75</a:t>
            </a:fld>
            <a:endParaRPr lang="de-DE" dirty="0">
              <a:latin typeface="+mn-lt"/>
              <a:cs typeface="+mn-cs"/>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76</a:t>
            </a:fld>
            <a:endParaRPr lang="de-DE" dirty="0">
              <a:latin typeface="+mn-lt"/>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4b!</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77</a:t>
            </a:fld>
            <a:endParaRPr lang="de-DE" dirty="0">
              <a:latin typeface="+mn-lt"/>
              <a:cs typeface="+mn-cs"/>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tento chlapec?</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78</a:t>
            </a:fld>
            <a:endParaRPr lang="de-DE" dirty="0">
              <a:latin typeface="+mn-lt"/>
              <a:cs typeface="+mn-cs"/>
            </a:endParaRP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tento chlapec?</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79</a:t>
            </a:fld>
            <a:endParaRPr lang="de-DE" dirty="0">
              <a:latin typeface="+mn-lt"/>
              <a:cs typeface="+mn-cs"/>
            </a:endParaRP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tento chlapec?</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80</a:t>
            </a:fld>
            <a:endParaRPr lang="de-DE" dirty="0">
              <a:latin typeface="+mn-lt"/>
              <a:cs typeface="+mn-cs"/>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81</a:t>
            </a:fld>
            <a:endParaRPr lang="de-DE" dirty="0">
              <a:latin typeface="+mn-lt"/>
              <a:cs typeface="+mn-cs"/>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82</a:t>
            </a:fld>
            <a:endParaRPr lang="de-DE" dirty="0">
              <a:latin typeface="+mn-lt"/>
              <a:cs typeface="+mn-cs"/>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83</a:t>
            </a:fld>
            <a:endParaRPr lang="de-DE" dirty="0">
              <a:latin typeface="+mn-lt"/>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84</a:t>
            </a:fld>
            <a:endParaRPr lang="de-DE" dirty="0">
              <a:latin typeface="+mn-lt"/>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4b!</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85</a:t>
            </a:fld>
            <a:endParaRPr lang="de-DE" dirty="0">
              <a:latin typeface="+mn-lt"/>
              <a:cs typeface="+mn-cs"/>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86</a:t>
            </a:fld>
            <a:endParaRPr lang="de-DE" dirty="0">
              <a:latin typeface="+mn-lt"/>
              <a:cs typeface="+mn-cs"/>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87</a:t>
            </a:fld>
            <a:endParaRPr lang="de-DE" dirty="0">
              <a:latin typeface="+mn-lt"/>
              <a:cs typeface="+mn-cs"/>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88</a:t>
            </a:fld>
            <a:endParaRPr lang="de-DE" dirty="0">
              <a:latin typeface="+mn-lt"/>
              <a:cs typeface="+mn-cs"/>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89</a:t>
            </a:fld>
            <a:endParaRPr lang="de-DE" dirty="0">
              <a:latin typeface="+mn-lt"/>
              <a:cs typeface="+mn-cs"/>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90</a:t>
            </a:fld>
            <a:endParaRPr lang="de-DE" dirty="0">
              <a:latin typeface="+mn-lt"/>
              <a:cs typeface="+mn-cs"/>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91</a:t>
            </a:fld>
            <a:endParaRPr lang="de-DE" dirty="0">
              <a:latin typeface="+mn-lt"/>
              <a:cs typeface="+mn-cs"/>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92</a:t>
            </a:fld>
            <a:endParaRPr lang="de-DE" dirty="0">
              <a:latin typeface="+mn-lt"/>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4b!</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93</a:t>
            </a:fld>
            <a:endParaRPr lang="de-DE" dirty="0">
              <a:latin typeface="+mn-lt"/>
              <a:cs typeface="+mn-cs"/>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Zhrnutie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94</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Pevné závery môžete načrtnúť o inom človeku iba vtedy, keď ho dobre poznáte, alebo ak ste ho alebo ju mali možnosť pozorovať v rôznych situáciách</a:t>
            </a:r>
            <a:r>
              <a:rPr lang="en-GB" altLang="de-DE" sz="2400" dirty="0">
                <a:solidFill>
                  <a:srgbClr val="333333"/>
                </a:solidFill>
              </a:rPr>
              <a:t>.</a:t>
            </a: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Zhrnutie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95</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Pevné závery môžete načrtnúť o inom človeku iba vtedy, keď ho dobre poznáte, alebo ak ste ho alebo ju mali možnosť pozorovať v rôznych situáciách</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Pri hodnotení komplexných situácií je dôležité brať do úvahy všetky dostupné informácie </a:t>
            </a:r>
            <a:r>
              <a:rPr lang="en-US" altLang="de-DE" sz="2400" dirty="0">
                <a:solidFill>
                  <a:srgbClr val="333333"/>
                </a:solidFill>
              </a:rPr>
              <a:t>(</a:t>
            </a:r>
            <a:r>
              <a:rPr lang="sk-SK" altLang="de-DE" sz="2400" dirty="0">
                <a:solidFill>
                  <a:srgbClr val="333333"/>
                </a:solidFill>
              </a:rPr>
              <a:t>ako tie, ktoré sme vám práve </a:t>
            </a:r>
            <a:r>
              <a:rPr lang="sk-SK" altLang="de-DE" sz="2400">
                <a:solidFill>
                  <a:srgbClr val="333333"/>
                </a:solidFill>
              </a:rPr>
              <a:t>ukázali</a:t>
            </a:r>
            <a:r>
              <a:rPr lang="en-US" altLang="de-DE" sz="2400">
                <a:solidFill>
                  <a:srgbClr val="333333"/>
                </a:solidFill>
              </a:rPr>
              <a:t>).</a:t>
            </a:r>
            <a:endParaRPr lang="en-US" sz="2400" dirty="0"/>
          </a:p>
        </p:txBody>
      </p:sp>
    </p:spTree>
    <p:extLst>
      <p:ext uri="{BB962C8B-B14F-4D97-AF65-F5344CB8AC3E}">
        <p14:creationId xmlns:p14="http://schemas.microsoft.com/office/powerpoint/2010/main" val="22555523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Zhrnutie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96</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Pevné závery môžete načrtnúť o inom človeku iba vtedy, keď ho dobre poznáte, alebo ak ste ho alebo ju mali možnosť pozorovať v rôznych situáciách</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Pri hodnotení komplexných situácií je dôležité brať do úvahy všetky dostupné informácie </a:t>
            </a:r>
            <a:r>
              <a:rPr lang="en-US" altLang="de-DE" sz="2400" dirty="0">
                <a:solidFill>
                  <a:srgbClr val="333333"/>
                </a:solidFill>
              </a:rPr>
              <a:t>(</a:t>
            </a:r>
            <a:r>
              <a:rPr lang="sk-SK" altLang="de-DE" sz="2400" dirty="0">
                <a:solidFill>
                  <a:srgbClr val="333333"/>
                </a:solidFill>
              </a:rPr>
              <a:t>ako tie, ktoré sme vám práve ukázali</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Čím viac informácií beriete do úvahy</a:t>
            </a:r>
            <a:r>
              <a:rPr lang="en-US" altLang="de-DE" sz="2400" dirty="0">
                <a:solidFill>
                  <a:srgbClr val="333333"/>
                </a:solidFill>
              </a:rPr>
              <a:t>, </a:t>
            </a:r>
            <a:r>
              <a:rPr lang="sk-SK" altLang="de-DE" sz="2400" dirty="0">
                <a:solidFill>
                  <a:srgbClr val="333333"/>
                </a:solidFill>
              </a:rPr>
              <a:t>tým dokážete dosiahnuť správnejšie závery</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344627246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Úloha 4</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97</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Ukážeme vám rady obrázkov, ktoré vyjadrujú nejaký príbeh</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S obrázkami vám ponúkneme tri možné výsledky</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Vašou úlohou je určiť, ktorý z troch výsledkov je najpravdepodobnejšie záverom daného príbehu</a:t>
            </a:r>
            <a:r>
              <a:rPr lang="en-US" altLang="de-DE" sz="2400" dirty="0">
                <a:solidFill>
                  <a:srgbClr val="333333"/>
                </a:solidFill>
              </a:rPr>
              <a:t>.</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sa chystajú urobiť títo chlapci?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98</a:t>
            </a:fld>
            <a:endParaRPr lang="de-DE" dirty="0">
              <a:latin typeface="+mn-lt"/>
              <a:cs typeface="+mn-cs"/>
            </a:endParaRPr>
          </a:p>
        </p:txBody>
      </p:sp>
      <p:sp>
        <p:nvSpPr>
          <p:cNvPr id="102404"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Prizvať iného chlapca ku hre s loptou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Vyviesť nejaké lapajstvo</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Získať autogram od nejakého slávneho futbalistu</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sa chystajú urobiť títo chlapci?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99</a:t>
            </a:fld>
            <a:endParaRPr lang="de-DE" dirty="0">
              <a:latin typeface="+mn-lt"/>
              <a:cs typeface="+mn-cs"/>
            </a:endParaRPr>
          </a:p>
        </p:txBody>
      </p:sp>
      <p:sp>
        <p:nvSpPr>
          <p:cNvPr id="103429"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Prizvať iného chlapca ku hre s loptou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Vyviesť nejaké lapajstvo</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Získať autogram od nejakého slávneho futbalistu</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3"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sa chystajú urobiť títo chlapci?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100</a:t>
            </a:fld>
            <a:endParaRPr lang="de-DE" dirty="0">
              <a:latin typeface="+mn-lt"/>
              <a:cs typeface="+mn-cs"/>
            </a:endParaRPr>
          </a:p>
        </p:txBody>
      </p:sp>
      <p:sp>
        <p:nvSpPr>
          <p:cNvPr id="104454"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Prizvať iného chlapca ku hre s loptou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Vyviesť nejaké lapajstvo</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Získať autogram od nejakého slávneho futbalistu</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8"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sa chystajú urobiť títo chlapci?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101</a:t>
            </a:fld>
            <a:endParaRPr lang="de-DE" dirty="0">
              <a:latin typeface="+mn-lt"/>
              <a:cs typeface="+mn-cs"/>
            </a:endParaRPr>
          </a:p>
        </p:txBody>
      </p:sp>
      <p:sp>
        <p:nvSpPr>
          <p:cNvPr id="105479"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Prizvať iného chlapca ku hre s loptou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Vyviesť nejaké lapajstvo</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Získať autogram od nejakého slávneho futbalistu</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3"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sa chystajú urobiť títo chlapci?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102</a:t>
            </a:fld>
            <a:endParaRPr lang="de-DE" dirty="0">
              <a:latin typeface="+mn-lt"/>
              <a:cs typeface="+mn-cs"/>
            </a:endParaRPr>
          </a:p>
        </p:txBody>
      </p:sp>
      <p:sp>
        <p:nvSpPr>
          <p:cNvPr id="106502" name="Rectangle 7"/>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Prizvať iného chlapca ku hre s loptou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sk-SK" altLang="de-DE" sz="2400" dirty="0">
                <a:solidFill>
                  <a:srgbClr val="004992"/>
                </a:solidFill>
                <a:latin typeface="+mn-lt"/>
                <a:cs typeface="+mn-cs"/>
              </a:rPr>
              <a:t>Vyviesť nejaké lapajstvo</a:t>
            </a:r>
            <a:r>
              <a:rPr lang="en-CA"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Získať autogram od nejakého slávneho futbalistu</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robia títo muži?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103</a:t>
            </a:fld>
            <a:endParaRPr lang="de-DE" dirty="0">
              <a:latin typeface="+mn-lt"/>
              <a:cs typeface="+mn-cs"/>
            </a:endParaRPr>
          </a:p>
        </p:txBody>
      </p:sp>
      <p:sp>
        <p:nvSpPr>
          <p:cNvPr id="107525"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Muži tancujú pri mesiaci</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Muži sa snažia ujsť</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Muži cvičia</a:t>
            </a:r>
            <a:r>
              <a:rPr lang="en-US" altLang="de-DE" sz="2400" dirty="0">
                <a:solidFill>
                  <a:srgbClr val="333333"/>
                </a:solidFill>
                <a:latin typeface="+mn-lt"/>
                <a:cs typeface="+mn-cs"/>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latin typeface="+mn-lt"/>
                <a:cs typeface="+mn-cs"/>
              </a:rPr>
              <a:t>Muži tancujú pri mesiaci</a:t>
            </a:r>
            <a:r>
              <a:rPr lang="en-US" altLang="de-DE" sz="2400" dirty="0">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latin typeface="+mn-lt"/>
                <a:cs typeface="+mn-cs"/>
              </a:rPr>
              <a:t>Muži sa snažia ujsť</a:t>
            </a:r>
            <a:r>
              <a:rPr lang="en-US" altLang="de-DE" sz="2400" dirty="0">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latin typeface="+mn-lt"/>
                <a:cs typeface="+mn-cs"/>
              </a:rPr>
              <a:t>Muži cvičia</a:t>
            </a:r>
            <a:r>
              <a:rPr lang="en-US" altLang="de-DE" sz="2400" dirty="0">
                <a:latin typeface="+mn-lt"/>
                <a:cs typeface="+mn-cs"/>
              </a:rPr>
              <a:t>.</a:t>
            </a:r>
          </a:p>
        </p:txBody>
      </p:sp>
      <p:sp>
        <p:nvSpPr>
          <p:cNvPr id="108550"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robia títo muži?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104</a:t>
            </a:fld>
            <a:endParaRPr lang="de-DE" dirty="0">
              <a:latin typeface="+mn-lt"/>
              <a:cs typeface="+mn-cs"/>
            </a:endParaRP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4"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robia títo muži?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105</a:t>
            </a:fld>
            <a:endParaRPr lang="de-DE" dirty="0">
              <a:latin typeface="+mn-lt"/>
              <a:cs typeface="+mn-cs"/>
            </a:endParaRPr>
          </a:p>
        </p:txBody>
      </p:sp>
      <p:sp>
        <p:nvSpPr>
          <p:cNvPr id="109575"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latin typeface="+mn-lt"/>
                <a:cs typeface="+mn-cs"/>
              </a:rPr>
              <a:t>Muži tancujú pri mesiaci</a:t>
            </a:r>
            <a:r>
              <a:rPr lang="en-US" altLang="de-DE" sz="2400" dirty="0">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latin typeface="+mn-lt"/>
                <a:cs typeface="+mn-cs"/>
              </a:rPr>
              <a:t>Muži sa snažia ujsť</a:t>
            </a:r>
            <a:r>
              <a:rPr lang="en-US" altLang="de-DE" sz="2400" dirty="0">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latin typeface="+mn-lt"/>
                <a:cs typeface="+mn-cs"/>
              </a:rPr>
              <a:t>Muži cvičia</a:t>
            </a:r>
            <a:r>
              <a:rPr lang="en-US" altLang="de-DE" sz="2400" dirty="0">
                <a:latin typeface="+mn-lt"/>
                <a:cs typeface="+mn-cs"/>
              </a:rPr>
              <a:t>.</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9"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robia títo muži?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106</a:t>
            </a:fld>
            <a:endParaRPr lang="de-DE" dirty="0">
              <a:latin typeface="+mn-lt"/>
              <a:cs typeface="+mn-cs"/>
            </a:endParaRPr>
          </a:p>
        </p:txBody>
      </p:sp>
      <p:sp>
        <p:nvSpPr>
          <p:cNvPr id="110600"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Muži tancujú pri mesiaci</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Muži sa snažia ujsť</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Muži cvičia</a:t>
            </a:r>
            <a:r>
              <a:rPr lang="en-US" altLang="de-DE" sz="2400" dirty="0">
                <a:solidFill>
                  <a:srgbClr val="333333"/>
                </a:solidFill>
                <a:latin typeface="+mn-lt"/>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3"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Muži tancujú pri mesiaci</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sk-SK" altLang="de-DE" sz="2400" dirty="0">
                <a:solidFill>
                  <a:srgbClr val="004992"/>
                </a:solidFill>
                <a:latin typeface="+mn-lt"/>
                <a:cs typeface="+mn-cs"/>
              </a:rPr>
              <a:t>Muži sa snažia ujsť</a:t>
            </a:r>
            <a:r>
              <a:rPr lang="en-US"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Muži cvičia</a:t>
            </a:r>
            <a:r>
              <a:rPr lang="en-US" altLang="de-DE" sz="2400" dirty="0">
                <a:solidFill>
                  <a:srgbClr val="333333"/>
                </a:solidFill>
                <a:latin typeface="+mn-lt"/>
                <a:cs typeface="+mn-cs"/>
              </a:rPr>
              <a:t>.</a:t>
            </a:r>
          </a:p>
        </p:txBody>
      </p:sp>
      <p:sp>
        <p:nvSpPr>
          <p:cNvPr id="111624"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robia títo muži?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107</a:t>
            </a:fld>
            <a:endParaRPr lang="de-DE" dirty="0">
              <a:latin typeface="+mn-lt"/>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robí tento chlapec?</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108</a:t>
            </a:fld>
            <a:endParaRPr lang="de-DE" dirty="0">
              <a:latin typeface="+mn-lt"/>
              <a:cs typeface="+mn-cs"/>
            </a:endParaRPr>
          </a:p>
        </p:txBody>
      </p:sp>
      <p:sp>
        <p:nvSpPr>
          <p:cNvPr id="112644"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Raduje sa zo svojho darčeka k narodeninám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Balí darček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Snaží sa nastrašiť sestru</a:t>
            </a:r>
            <a:r>
              <a:rPr lang="en-US" altLang="de-DE" sz="2400" dirty="0">
                <a:solidFill>
                  <a:srgbClr val="333333"/>
                </a:solidFill>
                <a:latin typeface="+mn-lt"/>
                <a:cs typeface="+mn-cs"/>
              </a:rPr>
              <a:t>.</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9"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robí tento chlapec?</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109</a:t>
            </a:fld>
            <a:endParaRPr lang="de-DE" dirty="0">
              <a:latin typeface="+mn-lt"/>
              <a:cs typeface="+mn-cs"/>
            </a:endParaRPr>
          </a:p>
        </p:txBody>
      </p:sp>
      <p:sp>
        <p:nvSpPr>
          <p:cNvPr id="113670"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Raduje sa zo svojho darčeka k narodeninám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Balí darček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Snaží sa nastrašiť sestru</a:t>
            </a:r>
            <a:r>
              <a:rPr lang="en-US" altLang="de-DE" sz="2400" dirty="0">
                <a:solidFill>
                  <a:srgbClr val="333333"/>
                </a:solidFill>
                <a:latin typeface="+mn-lt"/>
                <a:cs typeface="+mn-cs"/>
              </a:rPr>
              <a:t>.</a:t>
            </a: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3"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robí tento chlapec?</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110</a:t>
            </a:fld>
            <a:endParaRPr lang="de-DE" dirty="0">
              <a:latin typeface="+mn-lt"/>
              <a:cs typeface="+mn-cs"/>
            </a:endParaRPr>
          </a:p>
        </p:txBody>
      </p:sp>
      <p:sp>
        <p:nvSpPr>
          <p:cNvPr id="114694"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Raduje sa zo svojho darčeka k narodeninám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Balí darček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Snaží sa nastrašiť sestru</a:t>
            </a:r>
            <a:r>
              <a:rPr lang="en-US" altLang="de-DE" sz="2400" dirty="0">
                <a:solidFill>
                  <a:srgbClr val="333333"/>
                </a:solidFill>
                <a:latin typeface="+mn-lt"/>
                <a:cs typeface="+mn-cs"/>
              </a:rPr>
              <a:t>.</a:t>
            </a: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9"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robí tento chlapec?</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111</a:t>
            </a:fld>
            <a:endParaRPr lang="de-DE" dirty="0">
              <a:latin typeface="+mn-lt"/>
              <a:cs typeface="+mn-cs"/>
            </a:endParaRPr>
          </a:p>
        </p:txBody>
      </p:sp>
      <p:sp>
        <p:nvSpPr>
          <p:cNvPr id="115720"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Raduje sa zo svojho darčeka k narodeninám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Balí darček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Snaží sa nastrašiť sestru</a:t>
            </a:r>
            <a:r>
              <a:rPr lang="en-US" altLang="de-DE" sz="2400" dirty="0">
                <a:solidFill>
                  <a:srgbClr val="333333"/>
                </a:solidFill>
                <a:latin typeface="+mn-lt"/>
                <a:cs typeface="+mn-cs"/>
              </a:rPr>
              <a:t>.</a:t>
            </a: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3"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Raduje sa zo svojho darčeka k narodeninám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Balí darček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sk-SK" altLang="de-DE" sz="2400" dirty="0">
                <a:solidFill>
                  <a:srgbClr val="004992"/>
                </a:solidFill>
                <a:latin typeface="+mn-lt"/>
                <a:cs typeface="+mn-cs"/>
              </a:rPr>
              <a:t>Snaží sa nastrašiť sestru</a:t>
            </a:r>
            <a:r>
              <a:rPr lang="en-US" altLang="de-DE" sz="2400" dirty="0">
                <a:solidFill>
                  <a:srgbClr val="004992"/>
                </a:solidFill>
                <a:latin typeface="+mn-lt"/>
                <a:cs typeface="+mn-cs"/>
              </a:rPr>
              <a:t>.</a:t>
            </a:r>
          </a:p>
        </p:txBody>
      </p:sp>
      <p:sp>
        <p:nvSpPr>
          <p:cNvPr id="116744"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robí tento chlapec?</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112</a:t>
            </a:fld>
            <a:endParaRPr lang="de-DE" dirty="0">
              <a:latin typeface="+mn-lt"/>
              <a:cs typeface="+mn-cs"/>
            </a:endParaRP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de-DE" altLang="de-DE" sz="2400" b="1"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Pevné závery môžete načrtnúť o inom človeku iba vtedy, keď ho dobre poznáte, alebo ak ste ho alebo ju mali možnosť pozorovať v rôznych situáciách</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113</a:t>
            </a:fld>
            <a:endParaRPr lang="de-DE" dirty="0">
              <a:latin typeface="+mn-lt"/>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de-DE" altLang="de-DE" sz="2400" b="1"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Pevné závery môžete načrtnúť o inom človeku iba vtedy, keď ho dobre poznáte, alebo ak ste ho alebo ju mali možnosť pozorovať v rôznych situáciách</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Mimika a gestá sú dôležitými kľúčmi toho, ako sa nejaký človek cíti, ale môžu nás aj </a:t>
            </a:r>
            <a:r>
              <a:rPr lang="sk-SK" altLang="de-DE" sz="2400">
                <a:solidFill>
                  <a:srgbClr val="333333"/>
                </a:solidFill>
              </a:rPr>
              <a:t>zavádzať</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114</a:t>
            </a:fld>
            <a:endParaRPr lang="de-DE" dirty="0">
              <a:latin typeface="+mn-lt"/>
              <a:cs typeface="+mn-cs"/>
            </a:endParaRPr>
          </a:p>
        </p:txBody>
      </p:sp>
    </p:spTree>
    <p:extLst>
      <p:ext uri="{BB962C8B-B14F-4D97-AF65-F5344CB8AC3E}">
        <p14:creationId xmlns:p14="http://schemas.microsoft.com/office/powerpoint/2010/main" val="280459543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de-DE" altLang="de-DE" sz="2400" b="1"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Pevné závery môžete načrtnúť o inom človeku iba vtedy, keď ho dobre poznáte, alebo ak ste ho alebo ju mali možnosť pozorovať v rôznych situáciách</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Mimika a gestá sú dôležitými kľúčmi toho, ako sa nejaký človek cíti, ale môžu nás aj zavádzať</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Pri hodnotení komplexných situácií je dôležité brať do úvahy všetky dostupné informácie</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115</a:t>
            </a:fld>
            <a:endParaRPr lang="de-DE" dirty="0">
              <a:latin typeface="+mn-lt"/>
              <a:cs typeface="+mn-cs"/>
            </a:endParaRPr>
          </a:p>
        </p:txBody>
      </p:sp>
    </p:spTree>
    <p:extLst>
      <p:ext uri="{BB962C8B-B14F-4D97-AF65-F5344CB8AC3E}">
        <p14:creationId xmlns:p14="http://schemas.microsoft.com/office/powerpoint/2010/main" val="405239157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Prenos do každodenného života</a:t>
            </a:r>
          </a:p>
        </p:txBody>
      </p:sp>
      <p:sp>
        <p:nvSpPr>
          <p:cNvPr id="5" name="Content Placeholder 4"/>
          <p:cNvSpPr>
            <a:spLocks noGrp="1"/>
          </p:cNvSpPr>
          <p:nvPr>
            <p:ph idx="1"/>
          </p:nvPr>
        </p:nvSpPr>
        <p:spPr/>
        <p:txBody>
          <a:bodyPr/>
          <a:lstStyle/>
          <a:p>
            <a:pPr lvl="0" defTabSz="914377"/>
            <a:r>
              <a:rPr lang="en-US" sz="2400" b="1" dirty="0" err="1">
                <a:solidFill>
                  <a:srgbClr val="333333"/>
                </a:solidFill>
              </a:rPr>
              <a:t>Ciele</a:t>
            </a:r>
            <a:r>
              <a:rPr lang="en-US" sz="2400" b="1" dirty="0">
                <a:solidFill>
                  <a:srgbClr val="333333"/>
                </a:solidFill>
              </a:rPr>
              <a:t> </a:t>
            </a:r>
            <a:r>
              <a:rPr lang="en-US" sz="2400" b="1" dirty="0" err="1">
                <a:solidFill>
                  <a:srgbClr val="333333"/>
                </a:solidFill>
              </a:rPr>
              <a:t>učenia</a:t>
            </a:r>
            <a:r>
              <a:rPr lang="en-US" sz="2400" b="1"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Pevné závery môžete načrtnúť o inom človeku iba vtedy, keď ho dobre poznáte, alebo ak ste ho alebo ju mali možnosť pozorovať v rôznych situáciách</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Mimika a gestá sú dôležitými kľúčmi toho, ako sa nejaký človek cíti, ale môžu nás aj zavádzať</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Pri hodnotení komplexných situácií je dôležité brať do úvahy všetky dostupné informácie</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Čím viac informácií beriete do úvahy</a:t>
            </a:r>
            <a:r>
              <a:rPr lang="en-US" altLang="de-DE" sz="2400" dirty="0">
                <a:solidFill>
                  <a:srgbClr val="333333"/>
                </a:solidFill>
              </a:rPr>
              <a:t>, </a:t>
            </a:r>
            <a:r>
              <a:rPr lang="sk-SK" altLang="de-DE" sz="2400" dirty="0">
                <a:solidFill>
                  <a:srgbClr val="333333"/>
                </a:solidFill>
              </a:rPr>
              <a:t>tým dokážete dosiahnuť správnejšie závery</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116</a:t>
            </a:fld>
            <a:endParaRPr lang="de-DE" dirty="0">
              <a:latin typeface="+mn-lt"/>
              <a:cs typeface="+mn-cs"/>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sz="2400" dirty="0">
                <a:solidFill>
                  <a:srgbClr val="333333"/>
                </a:solidFill>
              </a:rPr>
              <a:t>Počas psychózy majú ľudia tendenciu chybne chápať alebo prehnane interpretovať výrazy tváre alebo správanie iných.</a:t>
            </a:r>
            <a:endParaRPr lang="en-AU" altLang="de-DE" sz="2400" dirty="0">
              <a:solidFill>
                <a:srgbClr val="333333"/>
              </a:solidFill>
            </a:endParaRPr>
          </a:p>
          <a:p>
            <a:pPr lvl="0" defTabSz="914400" fontAlgn="base">
              <a:lnSpc>
                <a:spcPct val="100000"/>
              </a:lnSpc>
              <a:spcBef>
                <a:spcPts val="1200"/>
              </a:spcBef>
            </a:pPr>
            <a:r>
              <a:rPr lang="sk-SK" altLang="de-DE" sz="2400" dirty="0">
                <a:solidFill>
                  <a:srgbClr val="004992"/>
                </a:solidFill>
              </a:rPr>
              <a:t>Príklad</a:t>
            </a:r>
            <a:r>
              <a:rPr lang="en-AU" altLang="de-DE" sz="2400" dirty="0">
                <a:solidFill>
                  <a:srgbClr val="004992"/>
                </a:solidFill>
              </a:rPr>
              <a:t>: </a:t>
            </a:r>
            <a:r>
              <a:rPr lang="en-AU" altLang="de-DE" sz="2400" dirty="0">
                <a:solidFill>
                  <a:srgbClr val="333333"/>
                </a:solidFill>
              </a:rPr>
              <a:t>Walter </a:t>
            </a:r>
            <a:r>
              <a:rPr lang="sk-SK" altLang="de-DE" sz="2400" dirty="0">
                <a:solidFill>
                  <a:srgbClr val="333333"/>
                </a:solidFill>
              </a:rPr>
              <a:t>bol posadnutý myšlienkou, že je</a:t>
            </a:r>
            <a:r>
              <a:rPr lang="en-AU" altLang="de-DE" sz="2400" dirty="0">
                <a:solidFill>
                  <a:srgbClr val="333333"/>
                </a:solidFill>
              </a:rPr>
              <a:t> </a:t>
            </a:r>
            <a:r>
              <a:rPr lang="sk-SK" altLang="de-DE" sz="2400" dirty="0">
                <a:solidFill>
                  <a:srgbClr val="333333"/>
                </a:solidFill>
              </a:rPr>
              <a:t>priateľom herečky </a:t>
            </a:r>
            <a:r>
              <a:rPr lang="en-AU" altLang="de-DE" sz="2400" dirty="0">
                <a:solidFill>
                  <a:srgbClr val="333333"/>
                </a:solidFill>
              </a:rPr>
              <a:t>Jodie Foster</a:t>
            </a:r>
            <a:r>
              <a:rPr lang="sk-SK" altLang="de-DE" sz="2400" dirty="0">
                <a:solidFill>
                  <a:srgbClr val="333333"/>
                </a:solidFill>
              </a:rPr>
              <a:t>ovej</a:t>
            </a:r>
            <a:r>
              <a:rPr lang="en-AU" altLang="de-DE" sz="2400" dirty="0">
                <a:solidFill>
                  <a:srgbClr val="333333"/>
                </a:solidFill>
              </a:rPr>
              <a:t>. </a:t>
            </a:r>
            <a:r>
              <a:rPr lang="sk-SK" altLang="de-DE" sz="2400" dirty="0">
                <a:solidFill>
                  <a:srgbClr val="333333"/>
                </a:solidFill>
              </a:rPr>
              <a:t>Napísal jej ľúbostné listy a robil si plány do ich spoločnej budúcnosti</a:t>
            </a:r>
            <a:r>
              <a:rPr lang="en-AU" altLang="de-DE" sz="2400" dirty="0">
                <a:solidFill>
                  <a:srgbClr val="333333"/>
                </a:solidFill>
              </a:rPr>
              <a:t>.</a:t>
            </a:r>
          </a:p>
          <a:p>
            <a:pPr lvl="0" defTabSz="914400" fontAlgn="base">
              <a:lnSpc>
                <a:spcPct val="100000"/>
              </a:lnSpc>
              <a:spcBef>
                <a:spcPts val="1200"/>
              </a:spcBef>
            </a:pPr>
            <a:r>
              <a:rPr lang="sk-SK" altLang="de-DE" sz="2400" dirty="0">
                <a:solidFill>
                  <a:srgbClr val="004992"/>
                </a:solidFill>
              </a:rPr>
              <a:t>Okolnosti:</a:t>
            </a:r>
            <a:r>
              <a:rPr lang="en-AU" altLang="de-DE" sz="2400" dirty="0">
                <a:solidFill>
                  <a:srgbClr val="004992"/>
                </a:solidFill>
              </a:rPr>
              <a:t> </a:t>
            </a:r>
            <a:r>
              <a:rPr lang="sk-SK" altLang="de-DE" sz="2400" dirty="0">
                <a:solidFill>
                  <a:srgbClr val="333333"/>
                </a:solidFill>
              </a:rPr>
              <a:t>Videl </a:t>
            </a:r>
            <a:r>
              <a:rPr lang="en-AU" altLang="de-DE" sz="2400" dirty="0">
                <a:solidFill>
                  <a:srgbClr val="333333"/>
                </a:solidFill>
              </a:rPr>
              <a:t>Jodie Foster</a:t>
            </a:r>
            <a:r>
              <a:rPr lang="sk-SK" altLang="de-DE" sz="2400" dirty="0">
                <a:solidFill>
                  <a:srgbClr val="333333"/>
                </a:solidFill>
              </a:rPr>
              <a:t>ovú na nejakej filmovej premiére</a:t>
            </a:r>
            <a:r>
              <a:rPr lang="en-AU" altLang="de-DE" sz="2400" dirty="0">
                <a:solidFill>
                  <a:srgbClr val="333333"/>
                </a:solidFill>
              </a:rPr>
              <a:t>. </a:t>
            </a:r>
            <a:r>
              <a:rPr lang="sk-SK" altLang="de-DE" sz="2400" dirty="0">
                <a:solidFill>
                  <a:srgbClr val="333333"/>
                </a:solidFill>
              </a:rPr>
              <a:t>Zamávala na publikum a zbežne sa s úsmevom pozrela na neho </a:t>
            </a:r>
            <a:r>
              <a:rPr lang="sk-SK" altLang="de-DE" sz="2400" i="1" dirty="0">
                <a:solidFill>
                  <a:srgbClr val="333333"/>
                </a:solidFill>
              </a:rPr>
              <a:t>rovnako ako na ostatných</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117</a:t>
            </a:fld>
            <a:endParaRPr lang="de-DE" dirty="0">
              <a:latin typeface="+mn-lt"/>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sz="2400" dirty="0">
                <a:solidFill>
                  <a:srgbClr val="333333"/>
                </a:solidFill>
              </a:rPr>
              <a:t>Počas psychózy majú ľudia tendenciu chybne chápať alebo prehnane interpretovať výrazy tváre alebo správanie iných.</a:t>
            </a:r>
            <a:endParaRPr lang="en-AU" altLang="de-DE" sz="2400" dirty="0">
              <a:solidFill>
                <a:srgbClr val="333333"/>
              </a:solidFill>
            </a:endParaRPr>
          </a:p>
          <a:p>
            <a:pPr lvl="0" defTabSz="914400" fontAlgn="base">
              <a:lnSpc>
                <a:spcPct val="100000"/>
              </a:lnSpc>
              <a:spcBef>
                <a:spcPts val="1200"/>
              </a:spcBef>
            </a:pPr>
            <a:r>
              <a:rPr lang="sk-SK" altLang="de-DE" sz="2400" dirty="0">
                <a:solidFill>
                  <a:srgbClr val="004992"/>
                </a:solidFill>
              </a:rPr>
              <a:t>Príklad</a:t>
            </a:r>
            <a:r>
              <a:rPr lang="en-AU" altLang="de-DE" sz="2400" dirty="0">
                <a:solidFill>
                  <a:srgbClr val="004992"/>
                </a:solidFill>
              </a:rPr>
              <a:t>: </a:t>
            </a:r>
            <a:r>
              <a:rPr lang="en-AU" altLang="de-DE" sz="2400" dirty="0">
                <a:solidFill>
                  <a:srgbClr val="333333"/>
                </a:solidFill>
              </a:rPr>
              <a:t>Walter </a:t>
            </a:r>
            <a:r>
              <a:rPr lang="sk-SK" altLang="de-DE" sz="2400" dirty="0">
                <a:solidFill>
                  <a:srgbClr val="333333"/>
                </a:solidFill>
              </a:rPr>
              <a:t>bol posadnutý myšlienkou, že je</a:t>
            </a:r>
            <a:r>
              <a:rPr lang="en-AU" altLang="de-DE" sz="2400" dirty="0">
                <a:solidFill>
                  <a:srgbClr val="333333"/>
                </a:solidFill>
              </a:rPr>
              <a:t> </a:t>
            </a:r>
            <a:r>
              <a:rPr lang="sk-SK" altLang="de-DE" sz="2400" dirty="0">
                <a:solidFill>
                  <a:srgbClr val="333333"/>
                </a:solidFill>
              </a:rPr>
              <a:t>priateľom herečky </a:t>
            </a:r>
            <a:r>
              <a:rPr lang="en-AU" altLang="de-DE" sz="2400" dirty="0">
                <a:solidFill>
                  <a:srgbClr val="333333"/>
                </a:solidFill>
              </a:rPr>
              <a:t>Jodie Foster</a:t>
            </a:r>
            <a:r>
              <a:rPr lang="sk-SK" altLang="de-DE" sz="2400" dirty="0">
                <a:solidFill>
                  <a:srgbClr val="333333"/>
                </a:solidFill>
              </a:rPr>
              <a:t>ovej</a:t>
            </a:r>
            <a:r>
              <a:rPr lang="en-AU" altLang="de-DE" sz="2400" dirty="0">
                <a:solidFill>
                  <a:srgbClr val="333333"/>
                </a:solidFill>
              </a:rPr>
              <a:t>. </a:t>
            </a:r>
            <a:r>
              <a:rPr lang="sk-SK" altLang="de-DE" sz="2400" dirty="0">
                <a:solidFill>
                  <a:srgbClr val="333333"/>
                </a:solidFill>
              </a:rPr>
              <a:t>Napísal jej ľúbostné listy a robil si plány do ich spoločnej budúcnosti</a:t>
            </a:r>
            <a:r>
              <a:rPr lang="en-AU" altLang="de-DE" sz="2400" dirty="0">
                <a:solidFill>
                  <a:srgbClr val="333333"/>
                </a:solidFill>
              </a:rPr>
              <a:t>.</a:t>
            </a:r>
          </a:p>
          <a:p>
            <a:pPr lvl="0" defTabSz="914400" fontAlgn="base">
              <a:lnSpc>
                <a:spcPct val="100000"/>
              </a:lnSpc>
              <a:spcBef>
                <a:spcPts val="1200"/>
              </a:spcBef>
            </a:pPr>
            <a:r>
              <a:rPr lang="sk-SK" altLang="de-DE" sz="2400" dirty="0">
                <a:solidFill>
                  <a:srgbClr val="004992"/>
                </a:solidFill>
              </a:rPr>
              <a:t>Okolnosti:</a:t>
            </a:r>
            <a:r>
              <a:rPr lang="en-AU" altLang="de-DE" sz="2400" dirty="0">
                <a:solidFill>
                  <a:srgbClr val="004992"/>
                </a:solidFill>
              </a:rPr>
              <a:t> </a:t>
            </a:r>
            <a:r>
              <a:rPr lang="sk-SK" altLang="de-DE" sz="2400" dirty="0">
                <a:solidFill>
                  <a:srgbClr val="333333"/>
                </a:solidFill>
              </a:rPr>
              <a:t>Videl </a:t>
            </a:r>
            <a:r>
              <a:rPr lang="en-AU" altLang="de-DE" sz="2400" dirty="0">
                <a:solidFill>
                  <a:srgbClr val="333333"/>
                </a:solidFill>
              </a:rPr>
              <a:t>Jodie Foster</a:t>
            </a:r>
            <a:r>
              <a:rPr lang="sk-SK" altLang="de-DE" sz="2400" dirty="0">
                <a:solidFill>
                  <a:srgbClr val="333333"/>
                </a:solidFill>
              </a:rPr>
              <a:t>ovú na nejakej filmovej premiére</a:t>
            </a:r>
            <a:r>
              <a:rPr lang="en-AU" altLang="de-DE" sz="2400" dirty="0">
                <a:solidFill>
                  <a:srgbClr val="333333"/>
                </a:solidFill>
              </a:rPr>
              <a:t>. </a:t>
            </a:r>
            <a:r>
              <a:rPr lang="sk-SK" altLang="de-DE" sz="2400" dirty="0">
                <a:solidFill>
                  <a:srgbClr val="333333"/>
                </a:solidFill>
              </a:rPr>
              <a:t>Zamávala na publikum a zbežne sa s úsmevom pozrela na neho </a:t>
            </a:r>
            <a:r>
              <a:rPr lang="sk-SK" altLang="de-DE" sz="2400" i="1" dirty="0">
                <a:solidFill>
                  <a:srgbClr val="333333"/>
                </a:solidFill>
              </a:rPr>
              <a:t>rovnako ako na ostatných</a:t>
            </a:r>
            <a:r>
              <a:rPr lang="en-AU" altLang="de-DE" sz="2400" dirty="0">
                <a:solidFill>
                  <a:srgbClr val="333333"/>
                </a:solidFill>
              </a:rPr>
              <a:t>.</a:t>
            </a:r>
          </a:p>
          <a:p>
            <a:pPr lvl="0" defTabSz="914400" fontAlgn="base"/>
            <a:r>
              <a:rPr lang="sk-SK" altLang="de-DE" sz="2400" dirty="0">
                <a:solidFill>
                  <a:srgbClr val="333333"/>
                </a:solidFill>
              </a:rPr>
              <a:t>Mnoho vecí vnímame zo svojho pohľadu na vec, zo svojho vlastného hľadiska. Naše emócie zasahujú naše vnímanie, najmä ak sa cítime ohrození</a:t>
            </a:r>
            <a:r>
              <a:rPr lang="de-DE" altLang="de-DE" sz="2400" dirty="0">
                <a:solidFill>
                  <a:srgbClr val="333333"/>
                </a:solidFill>
              </a:rPr>
              <a:t>. </a:t>
            </a:r>
            <a:r>
              <a:rPr lang="sk-SK" altLang="de-DE" sz="2400" dirty="0">
                <a:solidFill>
                  <a:srgbClr val="333333"/>
                </a:solidFill>
              </a:rPr>
              <a:t>Keď sme úzkostní, zdá sa nám okolie nepriateľské. Keď sme veľmi šťastní, môžu vystúpiť prehnané pocity nepremožiteľnosti a pocit, že nás všetci milujú</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118</a:t>
            </a:fld>
            <a:endParaRPr lang="de-DE" dirty="0">
              <a:latin typeface="+mn-lt"/>
              <a:cs typeface="+mn-cs"/>
            </a:endParaRPr>
          </a:p>
        </p:txBody>
      </p:sp>
    </p:spTree>
    <p:extLst>
      <p:ext uri="{BB962C8B-B14F-4D97-AF65-F5344CB8AC3E}">
        <p14:creationId xmlns:p14="http://schemas.microsoft.com/office/powerpoint/2010/main" val="397409113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Ďakujem</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pozornosť</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pre </a:t>
            </a:r>
            <a:r>
              <a:rPr lang="en-US" altLang="ko-KR" i="1" dirty="0" err="1">
                <a:solidFill>
                  <a:srgbClr val="004992"/>
                </a:solidFill>
              </a:rPr>
              <a:t>trénerov</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Rozdajte</a:t>
            </a:r>
            <a:r>
              <a:rPr lang="en-US" altLang="ko-KR" dirty="0">
                <a:solidFill>
                  <a:srgbClr val="004992"/>
                </a:solidFill>
              </a:rPr>
              <a:t> </a:t>
            </a:r>
            <a:r>
              <a:rPr lang="en-US" altLang="ko-KR" dirty="0" err="1">
                <a:solidFill>
                  <a:srgbClr val="004992"/>
                </a:solidFill>
              </a:rPr>
              <a:t>pracovné</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Predstavte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aplikáciu</a:t>
            </a:r>
            <a:r>
              <a:rPr lang="en-US" altLang="ko-KR" dirty="0">
                <a:solidFill>
                  <a:srgbClr val="004992"/>
                </a:solidFill>
              </a:rPr>
              <a:t> COGITO (</a:t>
            </a:r>
            <a:r>
              <a:rPr lang="en-US" altLang="ko-KR" dirty="0" err="1">
                <a:solidFill>
                  <a:srgbClr val="004992"/>
                </a:solidFill>
              </a:rPr>
              <a:t>na</a:t>
            </a:r>
            <a:r>
              <a:rPr lang="en-US" altLang="ko-KR" dirty="0">
                <a:solidFill>
                  <a:srgbClr val="004992"/>
                </a:solidFill>
              </a:rPr>
              <a:t> </a:t>
            </a:r>
            <a:r>
              <a:rPr lang="en-US" altLang="ko-KR" dirty="0" err="1">
                <a:solidFill>
                  <a:srgbClr val="004992"/>
                </a:solidFill>
              </a:rPr>
              <a:t>stiahnutie</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119</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61572294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120</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836840130"/>
              </p:ext>
            </p:extLst>
          </p:nvPr>
        </p:nvGraphicFramePr>
        <p:xfrm>
          <a:off x="408954" y="2011680"/>
          <a:ext cx="11375999" cy="44864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121</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104665658"/>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122</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93851750"/>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6987</Words>
  <Application>Microsoft Office PowerPoint</Application>
  <PresentationFormat>Benutzerdefiniert</PresentationFormat>
  <Paragraphs>1211</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122</vt:i4>
      </vt:variant>
    </vt:vector>
  </HeadingPairs>
  <TitlesOfParts>
    <vt:vector size="130" baseType="lpstr">
      <vt:lpstr>Calibri</vt:lpstr>
      <vt:lpstr>Arial</vt:lpstr>
      <vt:lpstr>Wingdings</vt:lpstr>
      <vt:lpstr>Calibri Light</vt:lpstr>
      <vt:lpstr>Wingdings</vt:lpstr>
      <vt:lpstr>Symbol</vt:lpstr>
      <vt:lpstr>Times New Roman</vt:lpstr>
      <vt:lpstr>UKE_PPT-Vorlage_16zu9</vt:lpstr>
      <vt:lpstr>MCT 4 A – Ako sa vcítiť do druhého... I</vt:lpstr>
      <vt:lpstr>Ako sa môžem vcítiť do druhého človeka...?</vt:lpstr>
      <vt:lpstr>Ako sa môžem vcítiť do druhého človeka...?</vt:lpstr>
      <vt:lpstr>Ako sa môžem vcítiť do druhého človeka...?</vt:lpstr>
      <vt:lpstr>Ako sa môžem vcítiť do druhého človeka...?</vt:lpstr>
      <vt:lpstr>Ako sa môžem vcítiť do druhého človeka...?</vt:lpstr>
      <vt:lpstr>Ako sa môžem vcítiť do druhého človeka...?</vt:lpstr>
      <vt:lpstr>Ako sa môžem vcítiť do druhého človeka...?</vt:lpstr>
      <vt:lpstr>Ako sa môžem vcítiť do druhého človeka...?</vt:lpstr>
      <vt:lpstr>Prečo toto robíme?</vt:lpstr>
      <vt:lpstr>Prečo toto robíme?</vt:lpstr>
      <vt:lpstr>Ako problémy s rozpoznávaním emócií počas psychózy napomáhajú chybnému chápaniu – príklady</vt:lpstr>
      <vt:lpstr>Úloha 1</vt:lpstr>
      <vt:lpstr>Vymenujte prosím niektoré ľudské emócie/pocity</vt:lpstr>
      <vt:lpstr>Vymenujte prosím niektoré ľudské emócie/pocity</vt:lpstr>
      <vt:lpstr>Emócie/pocity Niekedy je ľahké pochopiť, ako sa niekto cíti... obzvlášť ak poznáte okolnosti...</vt:lpstr>
      <vt:lpstr>Emócie/pocity Niekedy je ľahké pochopiť, ako sa niekto cíti... obzvlášť ak poznáte okolnosti...</vt:lpstr>
      <vt:lpstr>PowerPoint-Präsentation</vt:lpstr>
      <vt:lpstr>PowerPoint-Präsentation</vt:lpstr>
      <vt:lpstr>Môžeme posudzovať iba na základe výzoru charakter človeka alebo jeho povolanie?</vt:lpstr>
      <vt:lpstr>Vedeli ste to!?</vt:lpstr>
      <vt:lpstr>Keď ste v Ríme robte to, čo robia Rimania! Bežné chyby v chápaní gest</vt:lpstr>
      <vt:lpstr>Keď ste v Ríme robte to, čo robia Rimania! Bežné chyby v chápaní gest</vt:lpstr>
      <vt:lpstr>Keď ste v Ríme robte to, čo robia Rimania! Bežné chyby v chápaní gest</vt:lpstr>
      <vt:lpstr>Keď ste v Ríme robte to, čo robia Rimania! Bežné chyby v chápaní gest</vt:lpstr>
      <vt:lpstr>Úloha 2</vt:lpstr>
      <vt:lpstr>Čo tento muž cíti, alebo robí? Do akej miery ste si tým istí?</vt:lpstr>
      <vt:lpstr>PowerPoint-Präsentation</vt:lpstr>
      <vt:lpstr>Čo tento muž cíti, alebo robí? Do akej miery ste si tým istí?</vt:lpstr>
      <vt:lpstr>PowerPoint-Präsentation</vt:lpstr>
      <vt:lpstr>Čo tento muž cíti, alebo robí? Do akej miery ste si tým istí?</vt:lpstr>
      <vt:lpstr>PowerPoint-Präsentation</vt:lpstr>
      <vt:lpstr>Čo tento muž cíti, alebo robí? Do akej miery ste si tým istí?</vt:lpstr>
      <vt:lpstr>PowerPoint-Präsentation</vt:lpstr>
      <vt:lpstr>Čo tento muž cíti, alebo robí? Do akej miery ste si tým istí?</vt:lpstr>
      <vt:lpstr>PowerPoint-Präsentation</vt:lpstr>
      <vt:lpstr>voliteľné: Videoklip</vt:lpstr>
      <vt:lpstr>Čo tento muž cíti, alebo robí? Do akej miery ste si tým istí?</vt:lpstr>
      <vt:lpstr>PowerPoint-Präsentation</vt:lpstr>
      <vt:lpstr>Čo tento muž cíti, alebo robí? Do akej miery ste si tým istí?</vt:lpstr>
      <vt:lpstr>PowerPoint-Präsentation</vt:lpstr>
      <vt:lpstr>Čo tento muž cíti, alebo robí? Do akej miery ste si tým istí?</vt:lpstr>
      <vt:lpstr>PowerPoint-Präsentation</vt:lpstr>
      <vt:lpstr>Čo tento muž cíti, alebo robí? Do akej miery ste si tým istí?</vt:lpstr>
      <vt:lpstr>PowerPoint-Präsentation</vt:lpstr>
      <vt:lpstr>Čo tento muž cíti, alebo robí? Do akej miery ste si tým istí?</vt:lpstr>
      <vt:lpstr>PowerPoint-Präsentation</vt:lpstr>
      <vt:lpstr>Čo tento muž cíti, alebo robí? Do akej miery ste si tým istí?</vt:lpstr>
      <vt:lpstr>PowerPoint-Präsentation</vt:lpstr>
      <vt:lpstr>Prvý záver!</vt:lpstr>
      <vt:lpstr>Prvý záver!</vt:lpstr>
      <vt:lpstr>Prvý záver!</vt:lpstr>
      <vt:lpstr>Úloha 3</vt:lpstr>
      <vt:lpstr>Čo sa chystá urobiť tento muž?</vt:lpstr>
      <vt:lpstr>Čo sa chystá urobiť tento muž?</vt:lpstr>
      <vt:lpstr>Čo sa chystá urobiť tento muž?</vt:lpstr>
      <vt:lpstr>Správna je odpoveď 4c!</vt:lpstr>
      <vt:lpstr>Aký zámer má táto žena?</vt:lpstr>
      <vt:lpstr>Aký zámer má táto žena?</vt:lpstr>
      <vt:lpstr>Aký zámer má táto žena?</vt:lpstr>
      <vt:lpstr>Správna je odpoveď 4a!</vt:lpstr>
      <vt:lpstr>Aký zámer má tento muž?</vt:lpstr>
      <vt:lpstr>Aký zámer má tento muž?</vt:lpstr>
      <vt:lpstr>Aký zámer má tento muž?</vt:lpstr>
      <vt:lpstr>Správna je odpoveď 4c!</vt:lpstr>
      <vt:lpstr>Čo sa chystá urobiť táto žena?</vt:lpstr>
      <vt:lpstr>Čo sa chystá urobiť táto žena?</vt:lpstr>
      <vt:lpstr>Čo sa chystá urobiť táto žena?</vt:lpstr>
      <vt:lpstr>Správna je odpoveď 4a!</vt:lpstr>
      <vt:lpstr>Aký zámer má táto žena?</vt:lpstr>
      <vt:lpstr>Aký zámer má táto žena?</vt:lpstr>
      <vt:lpstr>Aký zámer má táto žena?</vt:lpstr>
      <vt:lpstr>Správna je odpoveď 4b!</vt:lpstr>
      <vt:lpstr>Čo sa chystá urobiť táto žena?</vt:lpstr>
      <vt:lpstr>Čo sa chystá urobiť táto žena?</vt:lpstr>
      <vt:lpstr>Čo sa chystá urobiť táto žena?</vt:lpstr>
      <vt:lpstr>Správna je odpoveď 4b!</vt:lpstr>
      <vt:lpstr>Aký zámer má tento chlapec?</vt:lpstr>
      <vt:lpstr>Aký zámer má tento chlapec?</vt:lpstr>
      <vt:lpstr>Aký zámer má tento chlapec?</vt:lpstr>
      <vt:lpstr>Správna je odpoveď 4a!</vt:lpstr>
      <vt:lpstr>Čo sa chystá urobiť tento muž?</vt:lpstr>
      <vt:lpstr>Čo sa chystá urobiť tento muž?</vt:lpstr>
      <vt:lpstr>Čo sa chystá urobiť tento muž?</vt:lpstr>
      <vt:lpstr>Správna je odpoveď 4b!</vt:lpstr>
      <vt:lpstr>Čo sa chystá urobiť táto žena?</vt:lpstr>
      <vt:lpstr>Čo sa chystá urobiť táto žena?</vt:lpstr>
      <vt:lpstr>Čo sa chystá urobiť táto žena?</vt:lpstr>
      <vt:lpstr>Správna je odpoveď 4a!</vt:lpstr>
      <vt:lpstr>Čo sa chystá urobiť tento muž?</vt:lpstr>
      <vt:lpstr>Čo sa chystá urobiť tento muž?</vt:lpstr>
      <vt:lpstr>Čo sa chystá urobiť tento muž?</vt:lpstr>
      <vt:lpstr>Správna je odpoveď 4b!</vt:lpstr>
      <vt:lpstr>Zhrnutie</vt:lpstr>
      <vt:lpstr>Zhrnutie</vt:lpstr>
      <vt:lpstr>Zhrnutie</vt:lpstr>
      <vt:lpstr>Úloha 4</vt:lpstr>
      <vt:lpstr>Čo sa chystajú urobiť títo chlapci?</vt:lpstr>
      <vt:lpstr>Čo sa chystajú urobiť títo chlapci?</vt:lpstr>
      <vt:lpstr>Čo sa chystajú urobiť títo chlapci?</vt:lpstr>
      <vt:lpstr>Čo sa chystajú urobiť títo chlapci?</vt:lpstr>
      <vt:lpstr>Čo sa chystajú urobiť títo chlapci?</vt:lpstr>
      <vt:lpstr>Čo robia títo muži?</vt:lpstr>
      <vt:lpstr>Čo robia títo muži?</vt:lpstr>
      <vt:lpstr>Čo robia títo muži?</vt:lpstr>
      <vt:lpstr>Čo robia títo muži?</vt:lpstr>
      <vt:lpstr>Čo robia títo muži?</vt:lpstr>
      <vt:lpstr>Čo robí tento chlapec?</vt:lpstr>
      <vt:lpstr>Čo robí tento chlapec?</vt:lpstr>
      <vt:lpstr>Čo robí tento chlapec?</vt:lpstr>
      <vt:lpstr>Čo robí tento chlapec?</vt:lpstr>
      <vt:lpstr>Čo robí tento chlapec?</vt:lpstr>
      <vt:lpstr>Prenos do každodenného života</vt:lpstr>
      <vt:lpstr>Prenos do každodenného života</vt:lpstr>
      <vt:lpstr>Prenos do každodenného života</vt:lpstr>
      <vt:lpstr>Prenos do každodenného života</vt:lpstr>
      <vt:lpstr>Ako toto súvisí so psychózou?</vt:lpstr>
      <vt:lpstr>Ako toto súvisí so psychózou?</vt:lpstr>
      <vt:lpstr>Ďakujem vám za pozornosť!</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395</cp:revision>
  <dcterms:created xsi:type="dcterms:W3CDTF">2004-07-26T08:39:44Z</dcterms:created>
  <dcterms:modified xsi:type="dcterms:W3CDTF">2022-09-12T08:54:02Z</dcterms:modified>
</cp:coreProperties>
</file>