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6" r:id="rId1"/>
    <p:sldMasterId id="2147483883" r:id="rId2"/>
    <p:sldMasterId id="2147483896" r:id="rId3"/>
    <p:sldMasterId id="2147483909" r:id="rId4"/>
  </p:sldMasterIdLst>
  <p:notesMasterIdLst>
    <p:notesMasterId r:id="rId127"/>
  </p:notesMasterIdLst>
  <p:handoutMasterIdLst>
    <p:handoutMasterId r:id="rId128"/>
  </p:handoutMasterIdLst>
  <p:sldIdLst>
    <p:sldId id="840" r:id="rId5"/>
    <p:sldId id="540" r:id="rId6"/>
    <p:sldId id="807" r:id="rId7"/>
    <p:sldId id="822" r:id="rId8"/>
    <p:sldId id="821" r:id="rId9"/>
    <p:sldId id="818" r:id="rId10"/>
    <p:sldId id="819" r:id="rId11"/>
    <p:sldId id="820" r:id="rId12"/>
    <p:sldId id="541" r:id="rId13"/>
    <p:sldId id="824" r:id="rId14"/>
    <p:sldId id="656" r:id="rId15"/>
    <p:sldId id="383" r:id="rId16"/>
    <p:sldId id="384" r:id="rId17"/>
    <p:sldId id="385" r:id="rId18"/>
    <p:sldId id="655" r:id="rId19"/>
    <p:sldId id="563" r:id="rId20"/>
    <p:sldId id="636" r:id="rId21"/>
    <p:sldId id="637" r:id="rId22"/>
    <p:sldId id="566" r:id="rId23"/>
    <p:sldId id="567" r:id="rId24"/>
    <p:sldId id="570" r:id="rId25"/>
    <p:sldId id="825" r:id="rId26"/>
    <p:sldId id="826" r:id="rId27"/>
    <p:sldId id="393" r:id="rId28"/>
    <p:sldId id="827" r:id="rId29"/>
    <p:sldId id="395" r:id="rId30"/>
    <p:sldId id="798" r:id="rId31"/>
    <p:sldId id="799" r:id="rId32"/>
    <p:sldId id="572" r:id="rId33"/>
    <p:sldId id="573" r:id="rId34"/>
    <p:sldId id="647" r:id="rId35"/>
    <p:sldId id="648" r:id="rId36"/>
    <p:sldId id="800" r:id="rId37"/>
    <p:sldId id="801" r:id="rId38"/>
    <p:sldId id="576" r:id="rId39"/>
    <p:sldId id="577" r:id="rId40"/>
    <p:sldId id="829" r:id="rId41"/>
    <p:sldId id="802" r:id="rId42"/>
    <p:sldId id="803" r:id="rId43"/>
    <p:sldId id="582" r:id="rId44"/>
    <p:sldId id="638" r:id="rId45"/>
    <p:sldId id="583" r:id="rId46"/>
    <p:sldId id="639" r:id="rId47"/>
    <p:sldId id="640" r:id="rId48"/>
    <p:sldId id="839" r:id="rId49"/>
    <p:sldId id="642" r:id="rId50"/>
    <p:sldId id="643" r:id="rId51"/>
    <p:sldId id="589" r:id="rId52"/>
    <p:sldId id="590" r:id="rId53"/>
    <p:sldId id="551" r:id="rId54"/>
    <p:sldId id="830" r:id="rId55"/>
    <p:sldId id="831" r:id="rId56"/>
    <p:sldId id="736" r:id="rId57"/>
    <p:sldId id="737" r:id="rId58"/>
    <p:sldId id="738" r:id="rId59"/>
    <p:sldId id="739" r:id="rId60"/>
    <p:sldId id="740" r:id="rId61"/>
    <p:sldId id="741" r:id="rId62"/>
    <p:sldId id="742" r:id="rId63"/>
    <p:sldId id="743" r:id="rId64"/>
    <p:sldId id="744" r:id="rId65"/>
    <p:sldId id="745" r:id="rId66"/>
    <p:sldId id="746" r:id="rId67"/>
    <p:sldId id="747" r:id="rId68"/>
    <p:sldId id="748" r:id="rId69"/>
    <p:sldId id="749" r:id="rId70"/>
    <p:sldId id="750" r:id="rId71"/>
    <p:sldId id="751" r:id="rId72"/>
    <p:sldId id="752" r:id="rId73"/>
    <p:sldId id="753" r:id="rId74"/>
    <p:sldId id="754" r:id="rId75"/>
    <p:sldId id="755" r:id="rId76"/>
    <p:sldId id="756" r:id="rId77"/>
    <p:sldId id="757" r:id="rId78"/>
    <p:sldId id="758" r:id="rId79"/>
    <p:sldId id="759" r:id="rId80"/>
    <p:sldId id="760" r:id="rId81"/>
    <p:sldId id="761" r:id="rId82"/>
    <p:sldId id="762" r:id="rId83"/>
    <p:sldId id="763" r:id="rId84"/>
    <p:sldId id="764" r:id="rId85"/>
    <p:sldId id="765" r:id="rId86"/>
    <p:sldId id="766" r:id="rId87"/>
    <p:sldId id="767" r:id="rId88"/>
    <p:sldId id="768" r:id="rId89"/>
    <p:sldId id="769" r:id="rId90"/>
    <p:sldId id="770" r:id="rId91"/>
    <p:sldId id="771" r:id="rId92"/>
    <p:sldId id="772" r:id="rId93"/>
    <p:sldId id="773" r:id="rId94"/>
    <p:sldId id="774" r:id="rId95"/>
    <p:sldId id="775" r:id="rId96"/>
    <p:sldId id="776" r:id="rId97"/>
    <p:sldId id="813" r:id="rId98"/>
    <p:sldId id="832" r:id="rId99"/>
    <p:sldId id="833" r:id="rId100"/>
    <p:sldId id="780" r:id="rId101"/>
    <p:sldId id="781" r:id="rId102"/>
    <p:sldId id="782" r:id="rId103"/>
    <p:sldId id="783" r:id="rId104"/>
    <p:sldId id="784" r:id="rId105"/>
    <p:sldId id="785" r:id="rId106"/>
    <p:sldId id="786" r:id="rId107"/>
    <p:sldId id="787" r:id="rId108"/>
    <p:sldId id="788" r:id="rId109"/>
    <p:sldId id="789" r:id="rId110"/>
    <p:sldId id="790" r:id="rId111"/>
    <p:sldId id="791" r:id="rId112"/>
    <p:sldId id="792" r:id="rId113"/>
    <p:sldId id="793" r:id="rId114"/>
    <p:sldId id="794" r:id="rId115"/>
    <p:sldId id="795" r:id="rId116"/>
    <p:sldId id="560" r:id="rId117"/>
    <p:sldId id="834" r:id="rId118"/>
    <p:sldId id="835" r:id="rId119"/>
    <p:sldId id="836" r:id="rId120"/>
    <p:sldId id="561" r:id="rId121"/>
    <p:sldId id="837" r:id="rId122"/>
    <p:sldId id="838" r:id="rId123"/>
    <p:sldId id="804" r:id="rId124"/>
    <p:sldId id="805" r:id="rId125"/>
    <p:sldId id="806" r:id="rId126"/>
  </p:sldIdLst>
  <p:sldSz cx="12195175" cy="6858000"/>
  <p:notesSz cx="6669088" cy="9896475"/>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5D9E"/>
    <a:srgbClr val="000000"/>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65" autoAdjust="0"/>
    <p:restoredTop sz="91474" autoAdjust="0"/>
  </p:normalViewPr>
  <p:slideViewPr>
    <p:cSldViewPr>
      <p:cViewPr varScale="1">
        <p:scale>
          <a:sx n="79" d="100"/>
          <a:sy n="79" d="100"/>
        </p:scale>
        <p:origin x="926" y="101"/>
      </p:cViewPr>
      <p:guideLst>
        <p:guide orient="horz" pos="3430"/>
        <p:guide pos="204"/>
        <p:guide pos="272"/>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411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handoutMaster" Target="handoutMasters/handoutMaster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presProps" Target="pres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viewProps" Target="view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tableStyles" Target="tableStyle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s>
</file>

<file path=ppt/_rels/viewProps.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eaLnBrk="1" hangingPunct="1">
              <a:defRPr sz="12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eaLnBrk="1" hangingPunct="1">
              <a:defRPr sz="12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eaLnBrk="1" hangingPunct="1">
              <a:defRPr sz="12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eaLnBrk="1" hangingPunct="1">
              <a:defRPr sz="1200"/>
            </a:lvl1pPr>
          </a:lstStyle>
          <a:p>
            <a:pPr>
              <a:defRPr/>
            </a:pPr>
            <a:fld id="{09DEA890-B740-4D79-BD77-4B93C5465832}" type="slidenum">
              <a:rPr lang="en-GB" altLang="de-DE"/>
              <a:pPr>
                <a:defRPr/>
              </a:pPr>
              <a:t>‹Nr.›</a:t>
            </a:fld>
            <a:endParaRPr lang="en-GB" altLang="de-DE"/>
          </a:p>
        </p:txBody>
      </p:sp>
    </p:spTree>
    <p:extLst>
      <p:ext uri="{BB962C8B-B14F-4D97-AF65-F5344CB8AC3E}">
        <p14:creationId xmlns:p14="http://schemas.microsoft.com/office/powerpoint/2010/main" val="6401675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eaLnBrk="1" hangingPunct="1">
              <a:defRPr sz="12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eaLnBrk="1" hangingPunct="1">
              <a:defRPr sz="1200">
                <a:latin typeface="Arial"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38100" y="742950"/>
            <a:ext cx="6594475" cy="3709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00588"/>
            <a:ext cx="4891088" cy="4452937"/>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eaLnBrk="1" hangingPunct="1">
              <a:defRPr sz="12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eaLnBrk="1" hangingPunct="1">
              <a:defRPr sz="1200"/>
            </a:lvl1pPr>
          </a:lstStyle>
          <a:p>
            <a:pPr>
              <a:defRPr/>
            </a:pPr>
            <a:fld id="{E8FC26E9-E677-4043-A076-23B3D9A70AC0}" type="slidenum">
              <a:rPr lang="en-US" altLang="de-DE"/>
              <a:pPr>
                <a:defRPr/>
              </a:pPr>
              <a:t>‹Nr.›</a:t>
            </a:fld>
            <a:endParaRPr lang="en-US" altLang="de-DE"/>
          </a:p>
        </p:txBody>
      </p:sp>
    </p:spTree>
    <p:extLst>
      <p:ext uri="{BB962C8B-B14F-4D97-AF65-F5344CB8AC3E}">
        <p14:creationId xmlns:p14="http://schemas.microsoft.com/office/powerpoint/2010/main" val="6904322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8B7FD1-5AB8-4F32-8134-66D0BFFBC472}" type="slidenum">
              <a:rPr lang="en-US" altLang="de-DE" smtClean="0"/>
              <a:pPr>
                <a:spcBef>
                  <a:spcPct val="0"/>
                </a:spcBef>
              </a:pPr>
              <a:t>2</a:t>
            </a:fld>
            <a:endParaRPr lang="en-US" altLang="de-DE"/>
          </a:p>
        </p:txBody>
      </p:sp>
      <p:sp>
        <p:nvSpPr>
          <p:cNvPr id="20483" name="Rectangle 2"/>
          <p:cNvSpPr>
            <a:spLocks noGrp="1" noRot="1" noChangeAspect="1" noChangeArrowheads="1" noTextEdit="1"/>
          </p:cNvSpPr>
          <p:nvPr>
            <p:ph type="sldImg"/>
          </p:nvPr>
        </p:nvSpPr>
        <p:spPr>
          <a:xfrm>
            <a:off x="38100" y="742950"/>
            <a:ext cx="6594475" cy="3709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413249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3</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4</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5</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6</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7</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8</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342D26-69DC-4312-B715-114B3BCF3278}" type="slidenum">
              <a:rPr lang="en-US" altLang="de-DE" smtClean="0"/>
              <a:pPr>
                <a:spcBef>
                  <a:spcPct val="0"/>
                </a:spcBef>
              </a:pPr>
              <a:t>9</a:t>
            </a:fld>
            <a:endParaRPr lang="en-US" altLang="de-DE"/>
          </a:p>
        </p:txBody>
      </p:sp>
      <p:sp>
        <p:nvSpPr>
          <p:cNvPr id="36867" name="Rectangle 2"/>
          <p:cNvSpPr>
            <a:spLocks noGrp="1" noRot="1" noChangeAspect="1" noChangeArrowheads="1" noTextEdit="1"/>
          </p:cNvSpPr>
          <p:nvPr>
            <p:ph type="sldImg"/>
          </p:nvPr>
        </p:nvSpPr>
        <p:spPr>
          <a:xfrm>
            <a:off x="38100" y="742950"/>
            <a:ext cx="6594475" cy="3709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266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342D26-69DC-4312-B715-114B3BCF3278}" type="slidenum">
              <a:rPr lang="en-US" altLang="de-DE" smtClean="0"/>
              <a:pPr>
                <a:spcBef>
                  <a:spcPct val="0"/>
                </a:spcBef>
              </a:pPr>
              <a:t>10</a:t>
            </a:fld>
            <a:endParaRPr lang="en-US" altLang="de-DE"/>
          </a:p>
        </p:txBody>
      </p:sp>
      <p:sp>
        <p:nvSpPr>
          <p:cNvPr id="36867" name="Rectangle 2"/>
          <p:cNvSpPr>
            <a:spLocks noGrp="1" noRot="1" noChangeAspect="1" noChangeArrowheads="1" noTextEdit="1"/>
          </p:cNvSpPr>
          <p:nvPr>
            <p:ph type="sldImg"/>
          </p:nvPr>
        </p:nvSpPr>
        <p:spPr>
          <a:xfrm>
            <a:off x="38100" y="742950"/>
            <a:ext cx="6594475" cy="3709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266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11F22B-9372-4982-AAF2-1D4D728D65B5}" type="slidenum">
              <a:rPr lang="en-US" altLang="de-DE" smtClean="0"/>
              <a:pPr>
                <a:spcBef>
                  <a:spcPct val="0"/>
                </a:spcBef>
              </a:pPr>
              <a:t>11</a:t>
            </a:fld>
            <a:endParaRPr lang="en-US" altLang="de-DE"/>
          </a:p>
        </p:txBody>
      </p:sp>
      <p:sp>
        <p:nvSpPr>
          <p:cNvPr id="38915" name="Rectangle 2"/>
          <p:cNvSpPr>
            <a:spLocks noGrp="1" noRot="1" noChangeAspect="1" noChangeArrowheads="1" noTextEdit="1"/>
          </p:cNvSpPr>
          <p:nvPr>
            <p:ph type="sldImg"/>
          </p:nvPr>
        </p:nvSpPr>
        <p:spPr>
          <a:xfrm>
            <a:off x="38100" y="742950"/>
            <a:ext cx="6594475" cy="3709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4869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DC2205-3306-41CF-AA16-B303C3817631}" type="slidenum">
              <a:rPr lang="en-US" altLang="de-DE" smtClean="0"/>
              <a:pPr>
                <a:spcBef>
                  <a:spcPct val="0"/>
                </a:spcBef>
              </a:pPr>
              <a:t>12</a:t>
            </a:fld>
            <a:endParaRPr lang="en-US" altLang="de-DE"/>
          </a:p>
        </p:txBody>
      </p:sp>
      <p:sp>
        <p:nvSpPr>
          <p:cNvPr id="40963" name="Rectangle 2"/>
          <p:cNvSpPr>
            <a:spLocks noGrp="1" noRot="1" noChangeAspect="1" noChangeArrowheads="1" noTextEdit="1"/>
          </p:cNvSpPr>
          <p:nvPr>
            <p:ph type="sldImg"/>
          </p:nvPr>
        </p:nvSpPr>
        <p:spPr>
          <a:xfrm>
            <a:off x="38100" y="742950"/>
            <a:ext cx="6594475" cy="3709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171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472B82-790E-4624-BE96-3D6E18E25719}" type="slidenum">
              <a:rPr lang="en-US" altLang="de-DE" smtClean="0"/>
              <a:pPr>
                <a:spcBef>
                  <a:spcPct val="0"/>
                </a:spcBef>
              </a:pPr>
              <a:t>13</a:t>
            </a:fld>
            <a:endParaRPr lang="en-US" altLang="de-DE"/>
          </a:p>
        </p:txBody>
      </p:sp>
      <p:sp>
        <p:nvSpPr>
          <p:cNvPr id="43011" name="Rectangle 2"/>
          <p:cNvSpPr>
            <a:spLocks noGrp="1" noRot="1" noChangeAspect="1" noChangeArrowheads="1" noTextEdit="1"/>
          </p:cNvSpPr>
          <p:nvPr>
            <p:ph type="sldImg"/>
          </p:nvPr>
        </p:nvSpPr>
        <p:spPr>
          <a:xfrm>
            <a:off x="38100" y="742950"/>
            <a:ext cx="6594475" cy="3709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75863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9F189E-6F0D-424E-B8C4-F218AF46E72D}" type="slidenum">
              <a:rPr lang="en-US" altLang="de-DE" smtClean="0"/>
              <a:pPr>
                <a:spcBef>
                  <a:spcPct val="0"/>
                </a:spcBef>
              </a:pPr>
              <a:t>14</a:t>
            </a:fld>
            <a:endParaRPr lang="en-US" altLang="de-DE"/>
          </a:p>
        </p:txBody>
      </p:sp>
      <p:sp>
        <p:nvSpPr>
          <p:cNvPr id="45059" name="Rectangle 2"/>
          <p:cNvSpPr>
            <a:spLocks noGrp="1" noRot="1" noChangeAspect="1" noChangeArrowheads="1" noTextEdit="1"/>
          </p:cNvSpPr>
          <p:nvPr>
            <p:ph type="sldImg"/>
          </p:nvPr>
        </p:nvSpPr>
        <p:spPr>
          <a:xfrm>
            <a:off x="38100" y="742950"/>
            <a:ext cx="6594475" cy="3709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2445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14AB1D-E282-4C72-96DC-F312BB6EB663}" type="slidenum">
              <a:rPr lang="en-US" altLang="de-DE" smtClean="0"/>
              <a:pPr>
                <a:spcBef>
                  <a:spcPct val="0"/>
                </a:spcBef>
              </a:pPr>
              <a:t>15</a:t>
            </a:fld>
            <a:endParaRPr lang="en-US" altLang="de-DE"/>
          </a:p>
        </p:txBody>
      </p:sp>
      <p:sp>
        <p:nvSpPr>
          <p:cNvPr id="47107" name="Rectangle 2"/>
          <p:cNvSpPr>
            <a:spLocks noGrp="1" noRot="1" noChangeAspect="1" noChangeArrowheads="1" noTextEdit="1"/>
          </p:cNvSpPr>
          <p:nvPr>
            <p:ph type="sldImg"/>
          </p:nvPr>
        </p:nvSpPr>
        <p:spPr>
          <a:xfrm>
            <a:off x="38100" y="742950"/>
            <a:ext cx="6594475" cy="3709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1902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6D42B3-7D67-42DE-B821-6DF9F9A464C7}" type="slidenum">
              <a:rPr lang="en-US" altLang="de-DE" smtClean="0"/>
              <a:pPr>
                <a:spcBef>
                  <a:spcPct val="0"/>
                </a:spcBef>
              </a:pPr>
              <a:t>16</a:t>
            </a:fld>
            <a:endParaRPr lang="en-US" altLang="de-DE"/>
          </a:p>
        </p:txBody>
      </p:sp>
      <p:sp>
        <p:nvSpPr>
          <p:cNvPr id="49155" name="Rectangle 2"/>
          <p:cNvSpPr>
            <a:spLocks noGrp="1" noRot="1" noChangeAspect="1" noChangeArrowheads="1" noTextEdit="1"/>
          </p:cNvSpPr>
          <p:nvPr>
            <p:ph type="sldImg"/>
          </p:nvPr>
        </p:nvSpPr>
        <p:spPr>
          <a:xfrm>
            <a:off x="38100" y="742950"/>
            <a:ext cx="6594475" cy="3709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0864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639A8F-9B24-4F76-9429-AC25B80B855B}" type="slidenum">
              <a:rPr lang="en-US" altLang="de-DE" smtClean="0"/>
              <a:pPr>
                <a:spcBef>
                  <a:spcPct val="0"/>
                </a:spcBef>
              </a:pPr>
              <a:t>17</a:t>
            </a:fld>
            <a:endParaRPr lang="en-US" altLang="de-DE"/>
          </a:p>
        </p:txBody>
      </p:sp>
      <p:sp>
        <p:nvSpPr>
          <p:cNvPr id="51203"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51204"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72589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EA7FB9-1DA9-4DC8-83A7-C6464942F805}" type="slidenum">
              <a:rPr lang="en-US" altLang="de-DE" smtClean="0"/>
              <a:pPr>
                <a:spcBef>
                  <a:spcPct val="0"/>
                </a:spcBef>
              </a:pPr>
              <a:t>18</a:t>
            </a:fld>
            <a:endParaRPr lang="en-US" altLang="de-DE"/>
          </a:p>
        </p:txBody>
      </p:sp>
      <p:sp>
        <p:nvSpPr>
          <p:cNvPr id="53251"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4454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11C3F4-7D5D-4F4D-8AE4-215CC3F3451E}" type="slidenum">
              <a:rPr lang="en-US" altLang="de-DE" smtClean="0"/>
              <a:pPr>
                <a:spcBef>
                  <a:spcPct val="0"/>
                </a:spcBef>
              </a:pPr>
              <a:t>19</a:t>
            </a:fld>
            <a:endParaRPr lang="en-US" altLang="de-DE"/>
          </a:p>
        </p:txBody>
      </p:sp>
      <p:sp>
        <p:nvSpPr>
          <p:cNvPr id="55299" name="Rectangle 2"/>
          <p:cNvSpPr>
            <a:spLocks noGrp="1" noRot="1" noChangeAspect="1" noChangeArrowheads="1" noTextEdit="1"/>
          </p:cNvSpPr>
          <p:nvPr>
            <p:ph type="sldImg"/>
          </p:nvPr>
        </p:nvSpPr>
        <p:spPr>
          <a:xfrm>
            <a:off x="38100" y="742950"/>
            <a:ext cx="6594475" cy="3709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2655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AA8A07-48CC-4614-9136-60F19CFEFBE7}" type="slidenum">
              <a:rPr lang="en-US" altLang="de-DE" smtClean="0"/>
              <a:pPr>
                <a:spcBef>
                  <a:spcPct val="0"/>
                </a:spcBef>
              </a:pPr>
              <a:t>20</a:t>
            </a:fld>
            <a:endParaRPr lang="en-US" altLang="de-DE"/>
          </a:p>
        </p:txBody>
      </p:sp>
      <p:sp>
        <p:nvSpPr>
          <p:cNvPr id="57347" name="Rectangle 2"/>
          <p:cNvSpPr>
            <a:spLocks noGrp="1" noRot="1" noChangeAspect="1" noChangeArrowheads="1" noTextEdit="1"/>
          </p:cNvSpPr>
          <p:nvPr>
            <p:ph type="sldImg"/>
          </p:nvPr>
        </p:nvSpPr>
        <p:spPr>
          <a:xfrm>
            <a:off x="38100" y="742950"/>
            <a:ext cx="6594475" cy="3709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68904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1D7190-E3E0-4CC4-AE27-1BB2ED0A5BBC}" type="slidenum">
              <a:rPr lang="en-US" altLang="de-DE" smtClean="0"/>
              <a:pPr>
                <a:spcBef>
                  <a:spcPct val="0"/>
                </a:spcBef>
              </a:pPr>
              <a:t>21</a:t>
            </a:fld>
            <a:endParaRPr lang="en-US" altLang="de-DE"/>
          </a:p>
        </p:txBody>
      </p:sp>
      <p:sp>
        <p:nvSpPr>
          <p:cNvPr id="63491" name="Rectangle 2"/>
          <p:cNvSpPr>
            <a:spLocks noGrp="1" noRot="1" noChangeAspect="1" noChangeArrowheads="1" noTextEdit="1"/>
          </p:cNvSpPr>
          <p:nvPr>
            <p:ph type="sldImg"/>
          </p:nvPr>
        </p:nvSpPr>
        <p:spPr>
          <a:xfrm>
            <a:off x="38100" y="742950"/>
            <a:ext cx="6594475" cy="3709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0048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1D7190-E3E0-4CC4-AE27-1BB2ED0A5BBC}" type="slidenum">
              <a:rPr lang="en-US" altLang="de-DE" smtClean="0"/>
              <a:pPr>
                <a:spcBef>
                  <a:spcPct val="0"/>
                </a:spcBef>
              </a:pPr>
              <a:t>22</a:t>
            </a:fld>
            <a:endParaRPr lang="en-US" altLang="de-DE"/>
          </a:p>
        </p:txBody>
      </p:sp>
      <p:sp>
        <p:nvSpPr>
          <p:cNvPr id="63491" name="Rectangle 2"/>
          <p:cNvSpPr>
            <a:spLocks noGrp="1" noRot="1" noChangeAspect="1" noChangeArrowheads="1" noTextEdit="1"/>
          </p:cNvSpPr>
          <p:nvPr>
            <p:ph type="sldImg"/>
          </p:nvPr>
        </p:nvSpPr>
        <p:spPr>
          <a:xfrm>
            <a:off x="38100" y="742950"/>
            <a:ext cx="6594475" cy="3709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004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1D7190-E3E0-4CC4-AE27-1BB2ED0A5BBC}" type="slidenum">
              <a:rPr lang="en-US" altLang="de-DE" smtClean="0"/>
              <a:pPr>
                <a:spcBef>
                  <a:spcPct val="0"/>
                </a:spcBef>
              </a:pPr>
              <a:t>23</a:t>
            </a:fld>
            <a:endParaRPr lang="en-US" altLang="de-DE"/>
          </a:p>
        </p:txBody>
      </p:sp>
      <p:sp>
        <p:nvSpPr>
          <p:cNvPr id="63491" name="Rectangle 2"/>
          <p:cNvSpPr>
            <a:spLocks noGrp="1" noRot="1" noChangeAspect="1" noChangeArrowheads="1" noTextEdit="1"/>
          </p:cNvSpPr>
          <p:nvPr>
            <p:ph type="sldImg"/>
          </p:nvPr>
        </p:nvSpPr>
        <p:spPr>
          <a:xfrm>
            <a:off x="38100" y="742950"/>
            <a:ext cx="6594475" cy="3709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004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A10713-48D7-4EC7-9F40-41A706CCA061}" type="slidenum">
              <a:rPr lang="en-US" altLang="de-DE" smtClean="0"/>
              <a:pPr>
                <a:spcBef>
                  <a:spcPct val="0"/>
                </a:spcBef>
              </a:pPr>
              <a:t>24</a:t>
            </a:fld>
            <a:endParaRPr lang="en-US" altLang="de-DE"/>
          </a:p>
        </p:txBody>
      </p:sp>
      <p:sp>
        <p:nvSpPr>
          <p:cNvPr id="65539" name="Rectangle 2"/>
          <p:cNvSpPr>
            <a:spLocks noGrp="1" noRot="1" noChangeAspect="1" noChangeArrowheads="1" noTextEdit="1"/>
          </p:cNvSpPr>
          <p:nvPr>
            <p:ph type="sldImg"/>
          </p:nvPr>
        </p:nvSpPr>
        <p:spPr>
          <a:xfrm>
            <a:off x="38100" y="742950"/>
            <a:ext cx="6594475" cy="3709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4201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A10713-48D7-4EC7-9F40-41A706CCA061}" type="slidenum">
              <a:rPr lang="en-US" altLang="de-DE" smtClean="0"/>
              <a:pPr>
                <a:spcBef>
                  <a:spcPct val="0"/>
                </a:spcBef>
              </a:pPr>
              <a:t>25</a:t>
            </a:fld>
            <a:endParaRPr lang="en-US" altLang="de-DE"/>
          </a:p>
        </p:txBody>
      </p:sp>
      <p:sp>
        <p:nvSpPr>
          <p:cNvPr id="65539" name="Rectangle 2"/>
          <p:cNvSpPr>
            <a:spLocks noGrp="1" noRot="1" noChangeAspect="1" noChangeArrowheads="1" noTextEdit="1"/>
          </p:cNvSpPr>
          <p:nvPr>
            <p:ph type="sldImg"/>
          </p:nvPr>
        </p:nvSpPr>
        <p:spPr>
          <a:xfrm>
            <a:off x="38100" y="742950"/>
            <a:ext cx="6594475" cy="3709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4201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7058F6-3FE1-4BF4-813B-11657388AC64}" type="slidenum">
              <a:rPr lang="en-US" altLang="de-DE" smtClean="0"/>
              <a:pPr>
                <a:spcBef>
                  <a:spcPct val="0"/>
                </a:spcBef>
              </a:pPr>
              <a:t>26</a:t>
            </a:fld>
            <a:endParaRPr lang="en-US" altLang="de-DE"/>
          </a:p>
        </p:txBody>
      </p:sp>
      <p:sp>
        <p:nvSpPr>
          <p:cNvPr id="69635" name="Rectangle 2"/>
          <p:cNvSpPr>
            <a:spLocks noGrp="1" noRot="1" noChangeAspect="1" noChangeArrowheads="1" noTextEdit="1"/>
          </p:cNvSpPr>
          <p:nvPr>
            <p:ph type="sldImg"/>
          </p:nvPr>
        </p:nvSpPr>
        <p:spPr>
          <a:xfrm>
            <a:off x="38100" y="742950"/>
            <a:ext cx="6594475" cy="3709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38283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F4BEE4-B422-4E7B-8F39-22C6CC40C5E9}" type="slidenum">
              <a:rPr lang="en-US" altLang="de-DE" smtClean="0"/>
              <a:pPr>
                <a:spcBef>
                  <a:spcPct val="0"/>
                </a:spcBef>
              </a:pPr>
              <a:t>27</a:t>
            </a:fld>
            <a:endParaRPr lang="en-US" altLang="de-DE"/>
          </a:p>
        </p:txBody>
      </p:sp>
      <p:sp>
        <p:nvSpPr>
          <p:cNvPr id="71683" name="Rectangle 2"/>
          <p:cNvSpPr>
            <a:spLocks noGrp="1" noRot="1" noChangeAspect="1" noChangeArrowheads="1" noTextEdit="1"/>
          </p:cNvSpPr>
          <p:nvPr>
            <p:ph type="sldImg"/>
          </p:nvPr>
        </p:nvSpPr>
        <p:spPr>
          <a:xfrm>
            <a:off x="38100" y="742950"/>
            <a:ext cx="6594475" cy="3709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466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DF2FFF-4C92-4A06-B85F-9D56A18C1DE9}" type="slidenum">
              <a:rPr lang="en-US" altLang="de-DE" smtClean="0"/>
              <a:pPr>
                <a:spcBef>
                  <a:spcPct val="0"/>
                </a:spcBef>
              </a:pPr>
              <a:t>28</a:t>
            </a:fld>
            <a:endParaRPr lang="en-US" altLang="de-DE"/>
          </a:p>
        </p:txBody>
      </p:sp>
      <p:sp>
        <p:nvSpPr>
          <p:cNvPr id="73731" name="Rectangle 2"/>
          <p:cNvSpPr>
            <a:spLocks noGrp="1" noRot="1" noChangeAspect="1" noChangeArrowheads="1" noTextEdit="1"/>
          </p:cNvSpPr>
          <p:nvPr>
            <p:ph type="sldImg"/>
          </p:nvPr>
        </p:nvSpPr>
        <p:spPr>
          <a:xfrm>
            <a:off x="38100" y="742950"/>
            <a:ext cx="6594475" cy="3709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71856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59C277-6601-47D8-A3E9-A5F942140B54}" type="slidenum">
              <a:rPr lang="en-US" altLang="de-DE" smtClean="0"/>
              <a:pPr>
                <a:spcBef>
                  <a:spcPct val="0"/>
                </a:spcBef>
              </a:pPr>
              <a:t>29</a:t>
            </a:fld>
            <a:endParaRPr lang="en-US" altLang="de-DE"/>
          </a:p>
        </p:txBody>
      </p:sp>
      <p:sp>
        <p:nvSpPr>
          <p:cNvPr id="75779" name="Rectangle 2"/>
          <p:cNvSpPr>
            <a:spLocks noGrp="1" noRot="1" noChangeAspect="1" noChangeArrowheads="1" noTextEdit="1"/>
          </p:cNvSpPr>
          <p:nvPr>
            <p:ph type="sldImg"/>
          </p:nvPr>
        </p:nvSpPr>
        <p:spPr>
          <a:xfrm>
            <a:off x="38100" y="742950"/>
            <a:ext cx="6594475" cy="3709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99360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806B32-3D85-496E-852C-A652BFA31737}" type="slidenum">
              <a:rPr lang="en-US" altLang="de-DE" smtClean="0"/>
              <a:pPr>
                <a:spcBef>
                  <a:spcPct val="0"/>
                </a:spcBef>
              </a:pPr>
              <a:t>30</a:t>
            </a:fld>
            <a:endParaRPr lang="en-US" altLang="de-DE"/>
          </a:p>
        </p:txBody>
      </p:sp>
      <p:sp>
        <p:nvSpPr>
          <p:cNvPr id="77827" name="Rectangle 2"/>
          <p:cNvSpPr>
            <a:spLocks noGrp="1" noRot="1" noChangeAspect="1" noChangeArrowheads="1" noTextEdit="1"/>
          </p:cNvSpPr>
          <p:nvPr>
            <p:ph type="sldImg"/>
          </p:nvPr>
        </p:nvSpPr>
        <p:spPr>
          <a:xfrm>
            <a:off x="38100" y="742950"/>
            <a:ext cx="6594475" cy="3709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19892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24BA60-4272-484F-871C-891623031F36}" type="slidenum">
              <a:rPr lang="en-US" altLang="de-DE" smtClean="0"/>
              <a:pPr>
                <a:spcBef>
                  <a:spcPct val="0"/>
                </a:spcBef>
              </a:pPr>
              <a:t>31</a:t>
            </a:fld>
            <a:endParaRPr lang="en-US" altLang="de-DE"/>
          </a:p>
        </p:txBody>
      </p:sp>
      <p:sp>
        <p:nvSpPr>
          <p:cNvPr id="79875" name="Rectangle 2"/>
          <p:cNvSpPr>
            <a:spLocks noGrp="1" noRot="1" noChangeAspect="1" noChangeArrowheads="1" noTextEdit="1"/>
          </p:cNvSpPr>
          <p:nvPr>
            <p:ph type="sldImg"/>
          </p:nvPr>
        </p:nvSpPr>
        <p:spPr>
          <a:xfrm>
            <a:off x="38100" y="742950"/>
            <a:ext cx="6594475" cy="3709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5155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DE76F1-587E-4E15-9527-01222105D4C9}" type="slidenum">
              <a:rPr lang="en-US" altLang="de-DE" smtClean="0"/>
              <a:pPr>
                <a:spcBef>
                  <a:spcPct val="0"/>
                </a:spcBef>
              </a:pPr>
              <a:t>32</a:t>
            </a:fld>
            <a:endParaRPr lang="en-US" altLang="de-DE"/>
          </a:p>
        </p:txBody>
      </p:sp>
      <p:sp>
        <p:nvSpPr>
          <p:cNvPr id="81923" name="Rectangle 2"/>
          <p:cNvSpPr>
            <a:spLocks noGrp="1" noRot="1" noChangeAspect="1" noChangeArrowheads="1" noTextEdit="1"/>
          </p:cNvSpPr>
          <p:nvPr>
            <p:ph type="sldImg"/>
          </p:nvPr>
        </p:nvSpPr>
        <p:spPr>
          <a:xfrm>
            <a:off x="38100" y="742950"/>
            <a:ext cx="6594475" cy="3709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43071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DB0538-FD73-47F0-B4C6-279B1E17C4E9}" type="slidenum">
              <a:rPr lang="en-US" altLang="de-DE" smtClean="0"/>
              <a:pPr>
                <a:spcBef>
                  <a:spcPct val="0"/>
                </a:spcBef>
              </a:pPr>
              <a:t>33</a:t>
            </a:fld>
            <a:endParaRPr lang="en-US" altLang="de-DE"/>
          </a:p>
        </p:txBody>
      </p:sp>
      <p:sp>
        <p:nvSpPr>
          <p:cNvPr id="8397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980FA26-8AE9-4CD5-9556-A5EF9F3C6A05}" type="slidenum">
              <a:rPr lang="en-US" altLang="de-DE"/>
              <a:pPr algn="r" eaLnBrk="1" hangingPunct="1">
                <a:spcBef>
                  <a:spcPct val="0"/>
                </a:spcBef>
              </a:pPr>
              <a:t>33</a:t>
            </a:fld>
            <a:endParaRPr lang="en-US" altLang="de-DE"/>
          </a:p>
        </p:txBody>
      </p:sp>
      <p:sp>
        <p:nvSpPr>
          <p:cNvPr id="83972" name="Rectangle 2"/>
          <p:cNvSpPr>
            <a:spLocks noGrp="1" noRot="1" noChangeAspect="1" noChangeArrowheads="1" noTextEdit="1"/>
          </p:cNvSpPr>
          <p:nvPr>
            <p:ph type="sldImg"/>
          </p:nvPr>
        </p:nvSpPr>
        <p:spPr>
          <a:xfrm>
            <a:off x="38100" y="742950"/>
            <a:ext cx="6594475" cy="3709988"/>
          </a:xfrm>
          <a:ln/>
        </p:spPr>
      </p:sp>
      <p:sp>
        <p:nvSpPr>
          <p:cNvPr id="839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77867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3C6881-681A-431F-AE6C-C4F49AC9560B}" type="slidenum">
              <a:rPr lang="en-US" altLang="de-DE" smtClean="0"/>
              <a:pPr>
                <a:spcBef>
                  <a:spcPct val="0"/>
                </a:spcBef>
              </a:pPr>
              <a:t>34</a:t>
            </a:fld>
            <a:endParaRPr lang="en-US" altLang="de-DE"/>
          </a:p>
        </p:txBody>
      </p:sp>
      <p:sp>
        <p:nvSpPr>
          <p:cNvPr id="86019"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73ACB5C-1096-4A8F-A2F9-C9D4665B06B5}" type="slidenum">
              <a:rPr lang="en-US" altLang="de-DE"/>
              <a:pPr algn="r" eaLnBrk="1" hangingPunct="1">
                <a:spcBef>
                  <a:spcPct val="0"/>
                </a:spcBef>
              </a:pPr>
              <a:t>34</a:t>
            </a:fld>
            <a:endParaRPr lang="en-US" altLang="de-DE"/>
          </a:p>
        </p:txBody>
      </p:sp>
      <p:sp>
        <p:nvSpPr>
          <p:cNvPr id="86020" name="Rectangle 2"/>
          <p:cNvSpPr>
            <a:spLocks noGrp="1" noRot="1" noChangeAspect="1" noChangeArrowheads="1" noTextEdit="1"/>
          </p:cNvSpPr>
          <p:nvPr>
            <p:ph type="sldImg"/>
          </p:nvPr>
        </p:nvSpPr>
        <p:spPr>
          <a:xfrm>
            <a:off x="38100" y="742950"/>
            <a:ext cx="6594475" cy="3709988"/>
          </a:xfrm>
          <a:ln/>
        </p:spPr>
      </p:sp>
      <p:sp>
        <p:nvSpPr>
          <p:cNvPr id="860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11648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9F940A-E93E-4DB6-85CE-691144BE0EFD}" type="slidenum">
              <a:rPr lang="en-US" altLang="de-DE" smtClean="0"/>
              <a:pPr>
                <a:spcBef>
                  <a:spcPct val="0"/>
                </a:spcBef>
              </a:pPr>
              <a:t>35</a:t>
            </a:fld>
            <a:endParaRPr lang="en-US" altLang="de-DE"/>
          </a:p>
        </p:txBody>
      </p:sp>
      <p:sp>
        <p:nvSpPr>
          <p:cNvPr id="88067" name="Rectangle 2"/>
          <p:cNvSpPr>
            <a:spLocks noGrp="1" noRot="1" noChangeAspect="1" noChangeArrowheads="1" noTextEdit="1"/>
          </p:cNvSpPr>
          <p:nvPr>
            <p:ph type="sldImg"/>
          </p:nvPr>
        </p:nvSpPr>
        <p:spPr>
          <a:xfrm>
            <a:off x="38100" y="742950"/>
            <a:ext cx="6594475" cy="3709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35496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750E2B-157D-43F3-AB5A-2B24FF81F756}" type="slidenum">
              <a:rPr lang="en-US" altLang="de-DE" smtClean="0"/>
              <a:pPr>
                <a:spcBef>
                  <a:spcPct val="0"/>
                </a:spcBef>
              </a:pPr>
              <a:t>36</a:t>
            </a:fld>
            <a:endParaRPr lang="en-US" altLang="de-DE"/>
          </a:p>
        </p:txBody>
      </p:sp>
      <p:sp>
        <p:nvSpPr>
          <p:cNvPr id="90115" name="Rectangle 2"/>
          <p:cNvSpPr>
            <a:spLocks noGrp="1" noRot="1" noChangeAspect="1" noChangeArrowheads="1" noTextEdit="1"/>
          </p:cNvSpPr>
          <p:nvPr>
            <p:ph type="sldImg"/>
          </p:nvPr>
        </p:nvSpPr>
        <p:spPr>
          <a:xfrm>
            <a:off x="38100" y="742950"/>
            <a:ext cx="6594475" cy="3709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06701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254000" y="584200"/>
            <a:ext cx="5538788" cy="311626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2AA4FD-1A17-47BF-91A7-FCA4F5006D11}" type="slidenum">
              <a:rPr lang="en-US" altLang="de-DE" smtClean="0"/>
              <a:pPr>
                <a:spcBef>
                  <a:spcPct val="0"/>
                </a:spcBef>
              </a:pPr>
              <a:t>38</a:t>
            </a:fld>
            <a:endParaRPr lang="en-US" altLang="de-DE"/>
          </a:p>
        </p:txBody>
      </p:sp>
      <p:sp>
        <p:nvSpPr>
          <p:cNvPr id="93187"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57B6643-F534-4F79-B9B0-91B7A3A70A28}" type="slidenum">
              <a:rPr lang="en-US" altLang="de-DE"/>
              <a:pPr algn="r" eaLnBrk="1" hangingPunct="1">
                <a:spcBef>
                  <a:spcPct val="0"/>
                </a:spcBef>
              </a:pPr>
              <a:t>38</a:t>
            </a:fld>
            <a:endParaRPr lang="en-US" altLang="de-DE"/>
          </a:p>
        </p:txBody>
      </p:sp>
      <p:sp>
        <p:nvSpPr>
          <p:cNvPr id="93188" name="Rectangle 2"/>
          <p:cNvSpPr>
            <a:spLocks noGrp="1" noRot="1" noChangeAspect="1" noChangeArrowheads="1" noTextEdit="1"/>
          </p:cNvSpPr>
          <p:nvPr>
            <p:ph type="sldImg"/>
          </p:nvPr>
        </p:nvSpPr>
        <p:spPr>
          <a:xfrm>
            <a:off x="38100" y="742950"/>
            <a:ext cx="6594475" cy="3709988"/>
          </a:xfrm>
          <a:ln/>
        </p:spPr>
      </p:sp>
      <p:sp>
        <p:nvSpPr>
          <p:cNvPr id="931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06974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941CB5-3F6D-491B-90B2-83D92D6F65EE}" type="slidenum">
              <a:rPr lang="en-US" altLang="de-DE" smtClean="0"/>
              <a:pPr>
                <a:spcBef>
                  <a:spcPct val="0"/>
                </a:spcBef>
              </a:pPr>
              <a:t>39</a:t>
            </a:fld>
            <a:endParaRPr lang="en-US" altLang="de-DE"/>
          </a:p>
        </p:txBody>
      </p:sp>
      <p:sp>
        <p:nvSpPr>
          <p:cNvPr id="95235"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58A26BC-C6B2-4B57-8557-DE9201D7FD16}" type="slidenum">
              <a:rPr lang="en-US" altLang="de-DE"/>
              <a:pPr algn="r" eaLnBrk="1" hangingPunct="1">
                <a:spcBef>
                  <a:spcPct val="0"/>
                </a:spcBef>
              </a:pPr>
              <a:t>39</a:t>
            </a:fld>
            <a:endParaRPr lang="en-US" altLang="de-DE"/>
          </a:p>
        </p:txBody>
      </p:sp>
      <p:sp>
        <p:nvSpPr>
          <p:cNvPr id="95236" name="Rectangle 2"/>
          <p:cNvSpPr>
            <a:spLocks noGrp="1" noRot="1" noChangeAspect="1" noChangeArrowheads="1" noTextEdit="1"/>
          </p:cNvSpPr>
          <p:nvPr>
            <p:ph type="sldImg"/>
          </p:nvPr>
        </p:nvSpPr>
        <p:spPr>
          <a:xfrm>
            <a:off x="38100" y="742950"/>
            <a:ext cx="6594475" cy="3709988"/>
          </a:xfrm>
          <a:ln/>
        </p:spPr>
      </p:sp>
      <p:sp>
        <p:nvSpPr>
          <p:cNvPr id="952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03434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FAE029-043F-42AD-BB80-BEA3024841B2}" type="slidenum">
              <a:rPr lang="en-US" altLang="de-DE" smtClean="0"/>
              <a:pPr>
                <a:spcBef>
                  <a:spcPct val="0"/>
                </a:spcBef>
              </a:pPr>
              <a:t>40</a:t>
            </a:fld>
            <a:endParaRPr lang="en-US" altLang="de-DE"/>
          </a:p>
        </p:txBody>
      </p:sp>
      <p:sp>
        <p:nvSpPr>
          <p:cNvPr id="97283" name="Rectangle 2"/>
          <p:cNvSpPr>
            <a:spLocks noGrp="1" noRot="1" noChangeAspect="1" noChangeArrowheads="1" noTextEdit="1"/>
          </p:cNvSpPr>
          <p:nvPr>
            <p:ph type="sldImg"/>
          </p:nvPr>
        </p:nvSpPr>
        <p:spPr>
          <a:xfrm>
            <a:off x="38100" y="742950"/>
            <a:ext cx="6594475" cy="3709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56564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69E52F-24F0-4F0B-A405-545175E57F51}" type="slidenum">
              <a:rPr lang="en-US" altLang="de-DE" smtClean="0"/>
              <a:pPr>
                <a:spcBef>
                  <a:spcPct val="0"/>
                </a:spcBef>
              </a:pPr>
              <a:t>41</a:t>
            </a:fld>
            <a:endParaRPr lang="en-US" altLang="de-DE"/>
          </a:p>
        </p:txBody>
      </p:sp>
      <p:sp>
        <p:nvSpPr>
          <p:cNvPr id="99331" name="Rectangle 2"/>
          <p:cNvSpPr>
            <a:spLocks noGrp="1" noRot="1" noChangeAspect="1" noChangeArrowheads="1" noTextEdit="1"/>
          </p:cNvSpPr>
          <p:nvPr>
            <p:ph type="sldImg"/>
          </p:nvPr>
        </p:nvSpPr>
        <p:spPr>
          <a:xfrm>
            <a:off x="38100" y="742950"/>
            <a:ext cx="6594475" cy="3709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9734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13A2C7-F647-4F00-998C-46979F66F4C1}" type="slidenum">
              <a:rPr lang="en-US" altLang="de-DE" smtClean="0"/>
              <a:pPr>
                <a:spcBef>
                  <a:spcPct val="0"/>
                </a:spcBef>
              </a:pPr>
              <a:t>42</a:t>
            </a:fld>
            <a:endParaRPr lang="en-US" altLang="de-DE"/>
          </a:p>
        </p:txBody>
      </p:sp>
      <p:sp>
        <p:nvSpPr>
          <p:cNvPr id="101379" name="Rectangle 2"/>
          <p:cNvSpPr>
            <a:spLocks noGrp="1" noRot="1" noChangeAspect="1" noChangeArrowheads="1" noTextEdit="1"/>
          </p:cNvSpPr>
          <p:nvPr>
            <p:ph type="sldImg"/>
          </p:nvPr>
        </p:nvSpPr>
        <p:spPr>
          <a:xfrm>
            <a:off x="38100" y="742950"/>
            <a:ext cx="6594475" cy="3709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1295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F1DBE0-C4E3-4538-8A36-5095B575F173}" type="slidenum">
              <a:rPr lang="en-US" altLang="de-DE" smtClean="0"/>
              <a:pPr>
                <a:spcBef>
                  <a:spcPct val="0"/>
                </a:spcBef>
              </a:pPr>
              <a:t>43</a:t>
            </a:fld>
            <a:endParaRPr lang="en-US" altLang="de-DE"/>
          </a:p>
        </p:txBody>
      </p:sp>
      <p:sp>
        <p:nvSpPr>
          <p:cNvPr id="103427" name="Rectangle 2"/>
          <p:cNvSpPr>
            <a:spLocks noGrp="1" noRot="1" noChangeAspect="1" noChangeArrowheads="1" noTextEdit="1"/>
          </p:cNvSpPr>
          <p:nvPr>
            <p:ph type="sldImg"/>
          </p:nvPr>
        </p:nvSpPr>
        <p:spPr>
          <a:xfrm>
            <a:off x="38100" y="742950"/>
            <a:ext cx="6594475" cy="3709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19104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971C50-DE63-4B0E-BB1D-2AA9298F5403}" type="slidenum">
              <a:rPr lang="en-US" altLang="de-DE" smtClean="0"/>
              <a:pPr>
                <a:spcBef>
                  <a:spcPct val="0"/>
                </a:spcBef>
              </a:pPr>
              <a:t>44</a:t>
            </a:fld>
            <a:endParaRPr lang="en-US" altLang="de-DE"/>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1660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971C50-DE63-4B0E-BB1D-2AA9298F5403}" type="slidenum">
              <a:rPr lang="en-US" altLang="de-DE" smtClean="0"/>
              <a:pPr>
                <a:spcBef>
                  <a:spcPct val="0"/>
                </a:spcBef>
              </a:pPr>
              <a:t>45</a:t>
            </a:fld>
            <a:endParaRPr lang="en-US" altLang="de-DE"/>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46115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62C795-D94A-422F-91FF-EAC2F45C3546}" type="slidenum">
              <a:rPr lang="en-US" altLang="de-DE" smtClean="0"/>
              <a:pPr>
                <a:spcBef>
                  <a:spcPct val="0"/>
                </a:spcBef>
              </a:pPr>
              <a:t>46</a:t>
            </a:fld>
            <a:endParaRPr lang="en-US" altLang="de-DE"/>
          </a:p>
        </p:txBody>
      </p:sp>
      <p:sp>
        <p:nvSpPr>
          <p:cNvPr id="109571" name="Rectangle 2"/>
          <p:cNvSpPr>
            <a:spLocks noGrp="1" noRot="1" noChangeAspect="1" noChangeArrowheads="1" noTextEdit="1"/>
          </p:cNvSpPr>
          <p:nvPr>
            <p:ph type="sldImg"/>
          </p:nvPr>
        </p:nvSpPr>
        <p:spPr>
          <a:xfrm>
            <a:off x="38100" y="742950"/>
            <a:ext cx="6594475" cy="3709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66144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5FD296-9809-402E-961D-9E98080B944C}" type="slidenum">
              <a:rPr lang="en-US" altLang="de-DE" smtClean="0"/>
              <a:pPr>
                <a:spcBef>
                  <a:spcPct val="0"/>
                </a:spcBef>
              </a:pPr>
              <a:t>47</a:t>
            </a:fld>
            <a:endParaRPr lang="en-US" altLang="de-DE"/>
          </a:p>
        </p:txBody>
      </p:sp>
      <p:sp>
        <p:nvSpPr>
          <p:cNvPr id="111619" name="Rectangle 2"/>
          <p:cNvSpPr>
            <a:spLocks noGrp="1" noRot="1" noChangeAspect="1" noChangeArrowheads="1" noTextEdit="1"/>
          </p:cNvSpPr>
          <p:nvPr>
            <p:ph type="sldImg"/>
          </p:nvPr>
        </p:nvSpPr>
        <p:spPr>
          <a:xfrm>
            <a:off x="38100" y="742950"/>
            <a:ext cx="6594475" cy="3709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32456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2A021D-2CD0-4A57-8989-1B3275C3FA6D}" type="slidenum">
              <a:rPr lang="en-US" altLang="de-DE" smtClean="0"/>
              <a:pPr>
                <a:spcBef>
                  <a:spcPct val="0"/>
                </a:spcBef>
              </a:pPr>
              <a:t>48</a:t>
            </a:fld>
            <a:endParaRPr lang="en-US" altLang="de-DE"/>
          </a:p>
        </p:txBody>
      </p:sp>
      <p:sp>
        <p:nvSpPr>
          <p:cNvPr id="113667" name="Rectangle 2"/>
          <p:cNvSpPr>
            <a:spLocks noGrp="1" noRot="1" noChangeAspect="1" noChangeArrowheads="1" noTextEdit="1"/>
          </p:cNvSpPr>
          <p:nvPr>
            <p:ph type="sldImg"/>
          </p:nvPr>
        </p:nvSpPr>
        <p:spPr>
          <a:xfrm>
            <a:off x="38100" y="742950"/>
            <a:ext cx="6594475" cy="3709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9272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FB7F72-ABE7-40DF-90E3-DC4DAC8985EC}" type="slidenum">
              <a:rPr lang="en-US" altLang="de-DE" smtClean="0"/>
              <a:pPr>
                <a:spcBef>
                  <a:spcPct val="0"/>
                </a:spcBef>
              </a:pPr>
              <a:t>49</a:t>
            </a:fld>
            <a:endParaRPr lang="en-US" altLang="de-DE"/>
          </a:p>
        </p:txBody>
      </p:sp>
      <p:sp>
        <p:nvSpPr>
          <p:cNvPr id="115715" name="Rectangle 2"/>
          <p:cNvSpPr>
            <a:spLocks noGrp="1" noRot="1" noChangeAspect="1" noChangeArrowheads="1" noTextEdit="1"/>
          </p:cNvSpPr>
          <p:nvPr>
            <p:ph type="sldImg"/>
          </p:nvPr>
        </p:nvSpPr>
        <p:spPr>
          <a:xfrm>
            <a:off x="38100" y="742950"/>
            <a:ext cx="6594475" cy="3709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57198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7B6E5E-5836-47F8-9805-59D03B62E1AA}" type="slidenum">
              <a:rPr lang="en-US" altLang="de-DE" smtClean="0"/>
              <a:pPr>
                <a:spcBef>
                  <a:spcPct val="0"/>
                </a:spcBef>
              </a:pPr>
              <a:t>50</a:t>
            </a:fld>
            <a:endParaRPr lang="en-US" altLang="de-DE"/>
          </a:p>
        </p:txBody>
      </p:sp>
      <p:sp>
        <p:nvSpPr>
          <p:cNvPr id="121859" name="Rectangle 2"/>
          <p:cNvSpPr>
            <a:spLocks noGrp="1" noRot="1" noChangeAspect="1" noChangeArrowheads="1" noTextEdit="1"/>
          </p:cNvSpPr>
          <p:nvPr>
            <p:ph type="sldImg"/>
          </p:nvPr>
        </p:nvSpPr>
        <p:spPr>
          <a:xfrm>
            <a:off x="38100" y="742950"/>
            <a:ext cx="6594475" cy="3709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0046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7B6E5E-5836-47F8-9805-59D03B62E1AA}" type="slidenum">
              <a:rPr lang="en-US" altLang="de-DE" smtClean="0"/>
              <a:pPr>
                <a:spcBef>
                  <a:spcPct val="0"/>
                </a:spcBef>
              </a:pPr>
              <a:t>51</a:t>
            </a:fld>
            <a:endParaRPr lang="en-US" altLang="de-DE"/>
          </a:p>
        </p:txBody>
      </p:sp>
      <p:sp>
        <p:nvSpPr>
          <p:cNvPr id="121859" name="Rectangle 2"/>
          <p:cNvSpPr>
            <a:spLocks noGrp="1" noRot="1" noChangeAspect="1" noChangeArrowheads="1" noTextEdit="1"/>
          </p:cNvSpPr>
          <p:nvPr>
            <p:ph type="sldImg"/>
          </p:nvPr>
        </p:nvSpPr>
        <p:spPr>
          <a:xfrm>
            <a:off x="38100" y="742950"/>
            <a:ext cx="6594475" cy="3709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004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7B6E5E-5836-47F8-9805-59D03B62E1AA}" type="slidenum">
              <a:rPr lang="en-US" altLang="de-DE" smtClean="0"/>
              <a:pPr>
                <a:spcBef>
                  <a:spcPct val="0"/>
                </a:spcBef>
              </a:pPr>
              <a:t>52</a:t>
            </a:fld>
            <a:endParaRPr lang="en-US" altLang="de-DE"/>
          </a:p>
        </p:txBody>
      </p:sp>
      <p:sp>
        <p:nvSpPr>
          <p:cNvPr id="121859" name="Rectangle 2"/>
          <p:cNvSpPr>
            <a:spLocks noGrp="1" noRot="1" noChangeAspect="1" noChangeArrowheads="1" noTextEdit="1"/>
          </p:cNvSpPr>
          <p:nvPr>
            <p:ph type="sldImg"/>
          </p:nvPr>
        </p:nvSpPr>
        <p:spPr>
          <a:xfrm>
            <a:off x="38100" y="742950"/>
            <a:ext cx="6594475" cy="3709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004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2FF3E6-1694-4D4E-BBDC-384A1F1A5EB4}" type="slidenum">
              <a:rPr lang="en-US" altLang="de-DE" smtClean="0"/>
              <a:pPr>
                <a:spcBef>
                  <a:spcPct val="0"/>
                </a:spcBef>
              </a:pPr>
              <a:t>53</a:t>
            </a:fld>
            <a:endParaRPr lang="en-US" altLang="de-DE"/>
          </a:p>
        </p:txBody>
      </p:sp>
      <p:sp>
        <p:nvSpPr>
          <p:cNvPr id="123907" name="Rectangle 2"/>
          <p:cNvSpPr>
            <a:spLocks noGrp="1" noRot="1" noChangeAspect="1" noChangeArrowheads="1" noTextEdit="1"/>
          </p:cNvSpPr>
          <p:nvPr>
            <p:ph type="sldImg"/>
          </p:nvPr>
        </p:nvSpPr>
        <p:spPr>
          <a:xfrm>
            <a:off x="38100" y="742950"/>
            <a:ext cx="6594475" cy="3709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41268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7CB54F-A417-4C64-80AF-B9D5107D349B}" type="slidenum">
              <a:rPr lang="en-US" altLang="de-DE" smtClean="0"/>
              <a:pPr>
                <a:spcBef>
                  <a:spcPct val="0"/>
                </a:spcBef>
              </a:pPr>
              <a:t>54</a:t>
            </a:fld>
            <a:endParaRPr lang="en-US" altLang="de-DE"/>
          </a:p>
        </p:txBody>
      </p:sp>
      <p:sp>
        <p:nvSpPr>
          <p:cNvPr id="125955" name="Rectangle 2"/>
          <p:cNvSpPr>
            <a:spLocks noGrp="1" noRot="1" noChangeAspect="1" noChangeArrowheads="1" noTextEdit="1"/>
          </p:cNvSpPr>
          <p:nvPr>
            <p:ph type="sldImg"/>
          </p:nvPr>
        </p:nvSpPr>
        <p:spPr>
          <a:xfrm>
            <a:off x="38100" y="742950"/>
            <a:ext cx="6594475" cy="3709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20369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E9D71D-0700-4AA7-81CE-0C0953C573F2}" type="slidenum">
              <a:rPr lang="en-US" altLang="de-DE" smtClean="0"/>
              <a:pPr>
                <a:spcBef>
                  <a:spcPct val="0"/>
                </a:spcBef>
              </a:pPr>
              <a:t>55</a:t>
            </a:fld>
            <a:endParaRPr lang="en-US" altLang="de-DE"/>
          </a:p>
        </p:txBody>
      </p:sp>
      <p:sp>
        <p:nvSpPr>
          <p:cNvPr id="128003" name="Rectangle 2"/>
          <p:cNvSpPr>
            <a:spLocks noGrp="1" noRot="1" noChangeAspect="1" noChangeArrowheads="1" noTextEdit="1"/>
          </p:cNvSpPr>
          <p:nvPr>
            <p:ph type="sldImg"/>
          </p:nvPr>
        </p:nvSpPr>
        <p:spPr>
          <a:xfrm>
            <a:off x="38100" y="742950"/>
            <a:ext cx="6594475" cy="3709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88260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705ED6-F681-46C1-B81B-2D332317A8C1}" type="slidenum">
              <a:rPr lang="en-US" altLang="de-DE" smtClean="0"/>
              <a:pPr>
                <a:spcBef>
                  <a:spcPct val="0"/>
                </a:spcBef>
              </a:pPr>
              <a:t>56</a:t>
            </a:fld>
            <a:endParaRPr lang="en-US" altLang="de-DE"/>
          </a:p>
        </p:txBody>
      </p:sp>
      <p:sp>
        <p:nvSpPr>
          <p:cNvPr id="130051" name="Rectangle 2"/>
          <p:cNvSpPr>
            <a:spLocks noGrp="1" noRot="1" noChangeAspect="1" noChangeArrowheads="1" noTextEdit="1"/>
          </p:cNvSpPr>
          <p:nvPr>
            <p:ph type="sldImg"/>
          </p:nvPr>
        </p:nvSpPr>
        <p:spPr>
          <a:xfrm>
            <a:off x="38100" y="742950"/>
            <a:ext cx="6594475" cy="3709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37172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145F7B-E5F1-4D37-8340-9CCF6049907A}" type="slidenum">
              <a:rPr lang="en-US" altLang="de-DE" smtClean="0"/>
              <a:pPr>
                <a:spcBef>
                  <a:spcPct val="0"/>
                </a:spcBef>
              </a:pPr>
              <a:t>57</a:t>
            </a:fld>
            <a:endParaRPr lang="en-US" altLang="de-DE"/>
          </a:p>
        </p:txBody>
      </p:sp>
      <p:sp>
        <p:nvSpPr>
          <p:cNvPr id="132099" name="Rectangle 2"/>
          <p:cNvSpPr>
            <a:spLocks noGrp="1" noRot="1" noChangeAspect="1" noChangeArrowheads="1" noTextEdit="1"/>
          </p:cNvSpPr>
          <p:nvPr>
            <p:ph type="sldImg"/>
          </p:nvPr>
        </p:nvSpPr>
        <p:spPr>
          <a:xfrm>
            <a:off x="38100" y="742950"/>
            <a:ext cx="6594475" cy="3709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88067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9985CD-BFFC-4D2E-BA45-0E9CB0B491B4}" type="slidenum">
              <a:rPr lang="en-US" altLang="de-DE" smtClean="0"/>
              <a:pPr>
                <a:spcBef>
                  <a:spcPct val="0"/>
                </a:spcBef>
              </a:pPr>
              <a:t>58</a:t>
            </a:fld>
            <a:endParaRPr lang="en-US" altLang="de-DE"/>
          </a:p>
        </p:txBody>
      </p:sp>
      <p:sp>
        <p:nvSpPr>
          <p:cNvPr id="134147" name="Rectangle 2"/>
          <p:cNvSpPr>
            <a:spLocks noGrp="1" noRot="1" noChangeAspect="1" noChangeArrowheads="1" noTextEdit="1"/>
          </p:cNvSpPr>
          <p:nvPr>
            <p:ph type="sldImg"/>
          </p:nvPr>
        </p:nvSpPr>
        <p:spPr>
          <a:xfrm>
            <a:off x="38100" y="742950"/>
            <a:ext cx="6594475" cy="3709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9304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3DD6E1-7E47-4ACA-9DC4-98C32081F82C}" type="slidenum">
              <a:rPr lang="en-US" altLang="de-DE" smtClean="0"/>
              <a:pPr>
                <a:spcBef>
                  <a:spcPct val="0"/>
                </a:spcBef>
              </a:pPr>
              <a:t>59</a:t>
            </a:fld>
            <a:endParaRPr lang="en-US" altLang="de-DE"/>
          </a:p>
        </p:txBody>
      </p:sp>
      <p:sp>
        <p:nvSpPr>
          <p:cNvPr id="136195" name="Rectangle 2"/>
          <p:cNvSpPr>
            <a:spLocks noGrp="1" noRot="1" noChangeAspect="1" noChangeArrowheads="1" noTextEdit="1"/>
          </p:cNvSpPr>
          <p:nvPr>
            <p:ph type="sldImg"/>
          </p:nvPr>
        </p:nvSpPr>
        <p:spPr>
          <a:xfrm>
            <a:off x="38100" y="742950"/>
            <a:ext cx="6594475" cy="3709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83115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62397E-9F63-464A-8069-0D9B0765AC95}" type="slidenum">
              <a:rPr lang="en-US" altLang="de-DE" smtClean="0"/>
              <a:pPr>
                <a:spcBef>
                  <a:spcPct val="0"/>
                </a:spcBef>
              </a:pPr>
              <a:t>60</a:t>
            </a:fld>
            <a:endParaRPr lang="en-US" altLang="de-DE"/>
          </a:p>
        </p:txBody>
      </p:sp>
      <p:sp>
        <p:nvSpPr>
          <p:cNvPr id="138243" name="Rectangle 2"/>
          <p:cNvSpPr>
            <a:spLocks noGrp="1" noRot="1" noChangeAspect="1" noChangeArrowheads="1" noTextEdit="1"/>
          </p:cNvSpPr>
          <p:nvPr>
            <p:ph type="sldImg"/>
          </p:nvPr>
        </p:nvSpPr>
        <p:spPr>
          <a:xfrm>
            <a:off x="38100" y="742950"/>
            <a:ext cx="6594475" cy="3709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96450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684413-6036-4AE8-B045-82E108A413E2}" type="slidenum">
              <a:rPr lang="en-US" altLang="de-DE" smtClean="0"/>
              <a:pPr>
                <a:spcBef>
                  <a:spcPct val="0"/>
                </a:spcBef>
              </a:pPr>
              <a:t>61</a:t>
            </a:fld>
            <a:endParaRPr lang="en-US" altLang="de-DE"/>
          </a:p>
        </p:txBody>
      </p:sp>
      <p:sp>
        <p:nvSpPr>
          <p:cNvPr id="140291" name="Rectangle 2"/>
          <p:cNvSpPr>
            <a:spLocks noGrp="1" noRot="1" noChangeAspect="1" noChangeArrowheads="1" noTextEdit="1"/>
          </p:cNvSpPr>
          <p:nvPr>
            <p:ph type="sldImg"/>
          </p:nvPr>
        </p:nvSpPr>
        <p:spPr>
          <a:xfrm>
            <a:off x="38100" y="742950"/>
            <a:ext cx="6594475" cy="3709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16393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B4E403-81B6-4295-A5C9-452B6504A47A}" type="slidenum">
              <a:rPr lang="en-US" altLang="de-DE" smtClean="0"/>
              <a:pPr>
                <a:spcBef>
                  <a:spcPct val="0"/>
                </a:spcBef>
              </a:pPr>
              <a:t>62</a:t>
            </a:fld>
            <a:endParaRPr lang="en-US" altLang="de-DE"/>
          </a:p>
        </p:txBody>
      </p:sp>
      <p:sp>
        <p:nvSpPr>
          <p:cNvPr id="142339" name="Rectangle 2"/>
          <p:cNvSpPr>
            <a:spLocks noGrp="1" noRot="1" noChangeAspect="1" noChangeArrowheads="1" noTextEdit="1"/>
          </p:cNvSpPr>
          <p:nvPr>
            <p:ph type="sldImg"/>
          </p:nvPr>
        </p:nvSpPr>
        <p:spPr>
          <a:xfrm>
            <a:off x="38100" y="742950"/>
            <a:ext cx="6594475" cy="3709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59689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1CE71A-5FB9-4E92-849C-E73220C89CB5}" type="slidenum">
              <a:rPr lang="en-US" altLang="de-DE" smtClean="0"/>
              <a:pPr>
                <a:spcBef>
                  <a:spcPct val="0"/>
                </a:spcBef>
              </a:pPr>
              <a:t>63</a:t>
            </a:fld>
            <a:endParaRPr lang="en-US" altLang="de-DE"/>
          </a:p>
        </p:txBody>
      </p:sp>
      <p:sp>
        <p:nvSpPr>
          <p:cNvPr id="144387" name="Rectangle 2"/>
          <p:cNvSpPr>
            <a:spLocks noGrp="1" noRot="1" noChangeAspect="1" noChangeArrowheads="1" noTextEdit="1"/>
          </p:cNvSpPr>
          <p:nvPr>
            <p:ph type="sldImg"/>
          </p:nvPr>
        </p:nvSpPr>
        <p:spPr>
          <a:xfrm>
            <a:off x="38100" y="742950"/>
            <a:ext cx="6594475" cy="3709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76827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0F9F0E-C617-44F1-96FB-9EC5B1BB123F}" type="slidenum">
              <a:rPr lang="en-US" altLang="de-DE" smtClean="0"/>
              <a:pPr>
                <a:spcBef>
                  <a:spcPct val="0"/>
                </a:spcBef>
              </a:pPr>
              <a:t>64</a:t>
            </a:fld>
            <a:endParaRPr lang="en-US" altLang="de-DE"/>
          </a:p>
        </p:txBody>
      </p:sp>
      <p:sp>
        <p:nvSpPr>
          <p:cNvPr id="146435" name="Rectangle 2"/>
          <p:cNvSpPr>
            <a:spLocks noGrp="1" noRot="1" noChangeAspect="1" noChangeArrowheads="1" noTextEdit="1"/>
          </p:cNvSpPr>
          <p:nvPr>
            <p:ph type="sldImg"/>
          </p:nvPr>
        </p:nvSpPr>
        <p:spPr>
          <a:xfrm>
            <a:off x="38100" y="742950"/>
            <a:ext cx="6594475" cy="3709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58428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411945-E4A9-431B-8CBA-3C6BFAA641A4}" type="slidenum">
              <a:rPr lang="en-US" altLang="de-DE" smtClean="0"/>
              <a:pPr>
                <a:spcBef>
                  <a:spcPct val="0"/>
                </a:spcBef>
              </a:pPr>
              <a:t>65</a:t>
            </a:fld>
            <a:endParaRPr lang="en-US" altLang="de-DE"/>
          </a:p>
        </p:txBody>
      </p:sp>
      <p:sp>
        <p:nvSpPr>
          <p:cNvPr id="148483" name="Rectangle 2"/>
          <p:cNvSpPr>
            <a:spLocks noGrp="1" noRot="1" noChangeAspect="1" noChangeArrowheads="1" noTextEdit="1"/>
          </p:cNvSpPr>
          <p:nvPr>
            <p:ph type="sldImg"/>
          </p:nvPr>
        </p:nvSpPr>
        <p:spPr>
          <a:xfrm>
            <a:off x="38100" y="742950"/>
            <a:ext cx="6594475" cy="3709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74680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FDB30F-3F76-4600-A783-3618F6E4E06A}" type="slidenum">
              <a:rPr lang="en-US" altLang="de-DE" smtClean="0"/>
              <a:pPr>
                <a:spcBef>
                  <a:spcPct val="0"/>
                </a:spcBef>
              </a:pPr>
              <a:t>66</a:t>
            </a:fld>
            <a:endParaRPr lang="en-US" altLang="de-DE"/>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365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F77BDC-8646-42D7-9524-A52AA04A5B1E}" type="slidenum">
              <a:rPr lang="en-US" altLang="de-DE" smtClean="0"/>
              <a:pPr>
                <a:spcBef>
                  <a:spcPct val="0"/>
                </a:spcBef>
              </a:pPr>
              <a:t>67</a:t>
            </a:fld>
            <a:endParaRPr lang="en-US" altLang="de-DE"/>
          </a:p>
        </p:txBody>
      </p:sp>
      <p:sp>
        <p:nvSpPr>
          <p:cNvPr id="152579" name="Rectangle 2"/>
          <p:cNvSpPr>
            <a:spLocks noGrp="1" noRot="1" noChangeAspect="1" noChangeArrowheads="1" noTextEdit="1"/>
          </p:cNvSpPr>
          <p:nvPr>
            <p:ph type="sldImg"/>
          </p:nvPr>
        </p:nvSpPr>
        <p:spPr>
          <a:xfrm>
            <a:off x="38100" y="742950"/>
            <a:ext cx="6594475" cy="3709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87114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ABE77D-A7BC-4CFC-950E-25468535BC78}" type="slidenum">
              <a:rPr lang="en-US" altLang="de-DE" smtClean="0"/>
              <a:pPr>
                <a:spcBef>
                  <a:spcPct val="0"/>
                </a:spcBef>
              </a:pPr>
              <a:t>68</a:t>
            </a:fld>
            <a:endParaRPr lang="en-US" altLang="de-DE"/>
          </a:p>
        </p:txBody>
      </p:sp>
      <p:sp>
        <p:nvSpPr>
          <p:cNvPr id="154627" name="Rectangle 2"/>
          <p:cNvSpPr>
            <a:spLocks noGrp="1" noRot="1" noChangeAspect="1" noChangeArrowheads="1" noTextEdit="1"/>
          </p:cNvSpPr>
          <p:nvPr>
            <p:ph type="sldImg"/>
          </p:nvPr>
        </p:nvSpPr>
        <p:spPr>
          <a:xfrm>
            <a:off x="38100" y="742950"/>
            <a:ext cx="6594475" cy="3709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34096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CB3490-67BF-4990-A2B4-12E7F505FB0C}" type="slidenum">
              <a:rPr lang="en-US" altLang="de-DE" smtClean="0"/>
              <a:pPr>
                <a:spcBef>
                  <a:spcPct val="0"/>
                </a:spcBef>
              </a:pPr>
              <a:t>69</a:t>
            </a:fld>
            <a:endParaRPr lang="en-US" altLang="de-DE"/>
          </a:p>
        </p:txBody>
      </p:sp>
      <p:sp>
        <p:nvSpPr>
          <p:cNvPr id="156675" name="Rectangle 2"/>
          <p:cNvSpPr>
            <a:spLocks noGrp="1" noRot="1" noChangeAspect="1" noChangeArrowheads="1" noTextEdit="1"/>
          </p:cNvSpPr>
          <p:nvPr>
            <p:ph type="sldImg"/>
          </p:nvPr>
        </p:nvSpPr>
        <p:spPr>
          <a:xfrm>
            <a:off x="38100" y="742950"/>
            <a:ext cx="6594475" cy="3709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16662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239FC2-25BC-4D03-9DBC-8CEF18194B0A}" type="slidenum">
              <a:rPr lang="en-US" altLang="de-DE" smtClean="0"/>
              <a:pPr>
                <a:spcBef>
                  <a:spcPct val="0"/>
                </a:spcBef>
              </a:pPr>
              <a:t>70</a:t>
            </a:fld>
            <a:endParaRPr lang="en-US" altLang="de-DE"/>
          </a:p>
        </p:txBody>
      </p:sp>
      <p:sp>
        <p:nvSpPr>
          <p:cNvPr id="158723" name="Rectangle 2"/>
          <p:cNvSpPr>
            <a:spLocks noGrp="1" noRot="1" noChangeAspect="1" noChangeArrowheads="1" noTextEdit="1"/>
          </p:cNvSpPr>
          <p:nvPr>
            <p:ph type="sldImg"/>
          </p:nvPr>
        </p:nvSpPr>
        <p:spPr>
          <a:xfrm>
            <a:off x="38100" y="742950"/>
            <a:ext cx="6594475" cy="3709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10920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02464B-0316-484B-91A6-367A9FF4AEEF}" type="slidenum">
              <a:rPr lang="en-US" altLang="de-DE" smtClean="0"/>
              <a:pPr>
                <a:spcBef>
                  <a:spcPct val="0"/>
                </a:spcBef>
              </a:pPr>
              <a:t>71</a:t>
            </a:fld>
            <a:endParaRPr lang="en-US" altLang="de-DE"/>
          </a:p>
        </p:txBody>
      </p:sp>
      <p:sp>
        <p:nvSpPr>
          <p:cNvPr id="160771" name="Rectangle 2"/>
          <p:cNvSpPr>
            <a:spLocks noGrp="1" noRot="1" noChangeAspect="1" noChangeArrowheads="1" noTextEdit="1"/>
          </p:cNvSpPr>
          <p:nvPr>
            <p:ph type="sldImg"/>
          </p:nvPr>
        </p:nvSpPr>
        <p:spPr>
          <a:xfrm>
            <a:off x="38100" y="742950"/>
            <a:ext cx="6594475" cy="3709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627840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4B29D0-474C-4E29-84D8-2363B0BEF49F}" type="slidenum">
              <a:rPr lang="en-US" altLang="de-DE" smtClean="0"/>
              <a:pPr>
                <a:spcBef>
                  <a:spcPct val="0"/>
                </a:spcBef>
              </a:pPr>
              <a:t>72</a:t>
            </a:fld>
            <a:endParaRPr lang="en-US" altLang="de-DE"/>
          </a:p>
        </p:txBody>
      </p:sp>
      <p:sp>
        <p:nvSpPr>
          <p:cNvPr id="162819" name="Rectangle 2"/>
          <p:cNvSpPr>
            <a:spLocks noGrp="1" noRot="1" noChangeAspect="1" noChangeArrowheads="1" noTextEdit="1"/>
          </p:cNvSpPr>
          <p:nvPr>
            <p:ph type="sldImg"/>
          </p:nvPr>
        </p:nvSpPr>
        <p:spPr>
          <a:xfrm>
            <a:off x="38100" y="742950"/>
            <a:ext cx="6594475" cy="3709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57302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EC94F6-431C-43DD-861F-4AFA3DBE8943}" type="slidenum">
              <a:rPr lang="en-US" altLang="de-DE" smtClean="0"/>
              <a:pPr>
                <a:spcBef>
                  <a:spcPct val="0"/>
                </a:spcBef>
              </a:pPr>
              <a:t>73</a:t>
            </a:fld>
            <a:endParaRPr lang="en-US" altLang="de-DE"/>
          </a:p>
        </p:txBody>
      </p:sp>
      <p:sp>
        <p:nvSpPr>
          <p:cNvPr id="164867" name="Rectangle 2"/>
          <p:cNvSpPr>
            <a:spLocks noGrp="1" noRot="1" noChangeAspect="1" noChangeArrowheads="1" noTextEdit="1"/>
          </p:cNvSpPr>
          <p:nvPr>
            <p:ph type="sldImg"/>
          </p:nvPr>
        </p:nvSpPr>
        <p:spPr>
          <a:xfrm>
            <a:off x="38100" y="742950"/>
            <a:ext cx="6594475" cy="3709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798544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A25D25-D2AC-4298-9B22-C0D5075A095C}" type="slidenum">
              <a:rPr lang="en-US" altLang="de-DE" smtClean="0"/>
              <a:pPr>
                <a:spcBef>
                  <a:spcPct val="0"/>
                </a:spcBef>
              </a:pPr>
              <a:t>74</a:t>
            </a:fld>
            <a:endParaRPr lang="en-US" altLang="de-DE"/>
          </a:p>
        </p:txBody>
      </p:sp>
      <p:sp>
        <p:nvSpPr>
          <p:cNvPr id="166915" name="Rectangle 2"/>
          <p:cNvSpPr>
            <a:spLocks noGrp="1" noRot="1" noChangeAspect="1" noChangeArrowheads="1" noTextEdit="1"/>
          </p:cNvSpPr>
          <p:nvPr>
            <p:ph type="sldImg"/>
          </p:nvPr>
        </p:nvSpPr>
        <p:spPr>
          <a:xfrm>
            <a:off x="38100" y="742950"/>
            <a:ext cx="6594475" cy="3709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047118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90EBA7-0BA6-4D7E-BEA2-E4118971DDCB}" type="slidenum">
              <a:rPr lang="en-US" altLang="de-DE" smtClean="0"/>
              <a:pPr>
                <a:spcBef>
                  <a:spcPct val="0"/>
                </a:spcBef>
              </a:pPr>
              <a:t>75</a:t>
            </a:fld>
            <a:endParaRPr lang="en-US" altLang="de-DE"/>
          </a:p>
        </p:txBody>
      </p:sp>
      <p:sp>
        <p:nvSpPr>
          <p:cNvPr id="168963" name="Rectangle 2"/>
          <p:cNvSpPr>
            <a:spLocks noGrp="1" noRot="1" noChangeAspect="1" noChangeArrowheads="1" noTextEdit="1"/>
          </p:cNvSpPr>
          <p:nvPr>
            <p:ph type="sldImg"/>
          </p:nvPr>
        </p:nvSpPr>
        <p:spPr>
          <a:xfrm>
            <a:off x="38100" y="742950"/>
            <a:ext cx="6594475" cy="3709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03011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AF1E38-C88F-4E0F-A9D6-7EC113A6A79F}" type="slidenum">
              <a:rPr lang="en-US" altLang="de-DE" smtClean="0"/>
              <a:pPr>
                <a:spcBef>
                  <a:spcPct val="0"/>
                </a:spcBef>
              </a:pPr>
              <a:t>76</a:t>
            </a:fld>
            <a:endParaRPr lang="en-US" altLang="de-DE"/>
          </a:p>
        </p:txBody>
      </p:sp>
      <p:sp>
        <p:nvSpPr>
          <p:cNvPr id="171011" name="Rectangle 2"/>
          <p:cNvSpPr>
            <a:spLocks noGrp="1" noRot="1" noChangeAspect="1" noChangeArrowheads="1" noTextEdit="1"/>
          </p:cNvSpPr>
          <p:nvPr>
            <p:ph type="sldImg"/>
          </p:nvPr>
        </p:nvSpPr>
        <p:spPr>
          <a:xfrm>
            <a:off x="38100" y="742950"/>
            <a:ext cx="6594475" cy="3709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48851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E2700F-76E1-4CF1-A33E-991579C1725E}" type="slidenum">
              <a:rPr lang="en-US" altLang="de-DE" smtClean="0"/>
              <a:pPr>
                <a:spcBef>
                  <a:spcPct val="0"/>
                </a:spcBef>
              </a:pPr>
              <a:t>77</a:t>
            </a:fld>
            <a:endParaRPr lang="en-US" altLang="de-DE"/>
          </a:p>
        </p:txBody>
      </p:sp>
      <p:sp>
        <p:nvSpPr>
          <p:cNvPr id="173059" name="Rectangle 2"/>
          <p:cNvSpPr>
            <a:spLocks noGrp="1" noRot="1" noChangeAspect="1" noChangeArrowheads="1" noTextEdit="1"/>
          </p:cNvSpPr>
          <p:nvPr>
            <p:ph type="sldImg"/>
          </p:nvPr>
        </p:nvSpPr>
        <p:spPr>
          <a:xfrm>
            <a:off x="38100" y="742950"/>
            <a:ext cx="6594475" cy="3709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0022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D8E84D-6972-4D9F-ACA3-14B0B6209766}" type="slidenum">
              <a:rPr lang="en-US" altLang="de-DE" smtClean="0"/>
              <a:pPr>
                <a:spcBef>
                  <a:spcPct val="0"/>
                </a:spcBef>
              </a:pPr>
              <a:t>78</a:t>
            </a:fld>
            <a:endParaRPr lang="en-US" altLang="de-DE"/>
          </a:p>
        </p:txBody>
      </p:sp>
      <p:sp>
        <p:nvSpPr>
          <p:cNvPr id="175107" name="Rectangle 2"/>
          <p:cNvSpPr>
            <a:spLocks noGrp="1" noRot="1" noChangeAspect="1" noChangeArrowheads="1" noTextEdit="1"/>
          </p:cNvSpPr>
          <p:nvPr>
            <p:ph type="sldImg"/>
          </p:nvPr>
        </p:nvSpPr>
        <p:spPr>
          <a:xfrm>
            <a:off x="38100" y="742950"/>
            <a:ext cx="6594475" cy="3709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059598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F5F5E1-C51D-44B6-BD18-F2104C7C7691}" type="slidenum">
              <a:rPr lang="en-US" altLang="de-DE" smtClean="0"/>
              <a:pPr>
                <a:spcBef>
                  <a:spcPct val="0"/>
                </a:spcBef>
              </a:pPr>
              <a:t>79</a:t>
            </a:fld>
            <a:endParaRPr lang="en-US" altLang="de-DE"/>
          </a:p>
        </p:txBody>
      </p:sp>
      <p:sp>
        <p:nvSpPr>
          <p:cNvPr id="177155" name="Rectangle 2"/>
          <p:cNvSpPr>
            <a:spLocks noGrp="1" noRot="1" noChangeAspect="1" noChangeArrowheads="1" noTextEdit="1"/>
          </p:cNvSpPr>
          <p:nvPr>
            <p:ph type="sldImg"/>
          </p:nvPr>
        </p:nvSpPr>
        <p:spPr>
          <a:xfrm>
            <a:off x="38100" y="742950"/>
            <a:ext cx="6594475" cy="3709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795759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4AB036-94CD-46CE-8E81-EB70B4B7F20C}" type="slidenum">
              <a:rPr lang="en-US" altLang="de-DE" smtClean="0"/>
              <a:pPr>
                <a:spcBef>
                  <a:spcPct val="0"/>
                </a:spcBef>
              </a:pPr>
              <a:t>80</a:t>
            </a:fld>
            <a:endParaRPr lang="en-US" altLang="de-DE"/>
          </a:p>
        </p:txBody>
      </p:sp>
      <p:sp>
        <p:nvSpPr>
          <p:cNvPr id="179203" name="Rectangle 2"/>
          <p:cNvSpPr>
            <a:spLocks noGrp="1" noRot="1" noChangeAspect="1" noChangeArrowheads="1" noTextEdit="1"/>
          </p:cNvSpPr>
          <p:nvPr>
            <p:ph type="sldImg"/>
          </p:nvPr>
        </p:nvSpPr>
        <p:spPr>
          <a:xfrm>
            <a:off x="38100" y="742950"/>
            <a:ext cx="6594475" cy="3709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790783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B0CCE8-D2F8-4F40-9253-6EA563C940E8}" type="slidenum">
              <a:rPr lang="en-US" altLang="de-DE" smtClean="0"/>
              <a:pPr>
                <a:spcBef>
                  <a:spcPct val="0"/>
                </a:spcBef>
              </a:pPr>
              <a:t>81</a:t>
            </a:fld>
            <a:endParaRPr lang="en-US" altLang="de-DE"/>
          </a:p>
        </p:txBody>
      </p:sp>
      <p:sp>
        <p:nvSpPr>
          <p:cNvPr id="181251" name="Rectangle 2"/>
          <p:cNvSpPr>
            <a:spLocks noGrp="1" noRot="1" noChangeAspect="1" noChangeArrowheads="1" noTextEdit="1"/>
          </p:cNvSpPr>
          <p:nvPr>
            <p:ph type="sldImg"/>
          </p:nvPr>
        </p:nvSpPr>
        <p:spPr>
          <a:xfrm>
            <a:off x="38100" y="742950"/>
            <a:ext cx="6594475" cy="3709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016763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61B299-837E-483C-84C1-58C20188B35D}" type="slidenum">
              <a:rPr lang="en-US" altLang="de-DE" smtClean="0"/>
              <a:pPr>
                <a:spcBef>
                  <a:spcPct val="0"/>
                </a:spcBef>
              </a:pPr>
              <a:t>82</a:t>
            </a:fld>
            <a:endParaRPr lang="en-US" altLang="de-DE"/>
          </a:p>
        </p:txBody>
      </p:sp>
      <p:sp>
        <p:nvSpPr>
          <p:cNvPr id="183299" name="Rectangle 2"/>
          <p:cNvSpPr>
            <a:spLocks noGrp="1" noRot="1" noChangeAspect="1" noChangeArrowheads="1" noTextEdit="1"/>
          </p:cNvSpPr>
          <p:nvPr>
            <p:ph type="sldImg"/>
          </p:nvPr>
        </p:nvSpPr>
        <p:spPr>
          <a:xfrm>
            <a:off x="38100" y="742950"/>
            <a:ext cx="6594475" cy="3709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370474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5A5876-9FF8-44F8-832A-502724577E85}" type="slidenum">
              <a:rPr lang="en-US" altLang="de-DE" smtClean="0"/>
              <a:pPr>
                <a:spcBef>
                  <a:spcPct val="0"/>
                </a:spcBef>
              </a:pPr>
              <a:t>83</a:t>
            </a:fld>
            <a:endParaRPr lang="en-US" altLang="de-DE"/>
          </a:p>
        </p:txBody>
      </p:sp>
      <p:sp>
        <p:nvSpPr>
          <p:cNvPr id="185347" name="Rectangle 2"/>
          <p:cNvSpPr>
            <a:spLocks noGrp="1" noRot="1" noChangeAspect="1" noChangeArrowheads="1" noTextEdit="1"/>
          </p:cNvSpPr>
          <p:nvPr>
            <p:ph type="sldImg"/>
          </p:nvPr>
        </p:nvSpPr>
        <p:spPr>
          <a:xfrm>
            <a:off x="38100" y="742950"/>
            <a:ext cx="6594475" cy="3709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1756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70F7A2-B7A2-4CB0-9576-D3AF2E4D5B71}" type="slidenum">
              <a:rPr lang="en-US" altLang="de-DE" smtClean="0"/>
              <a:pPr>
                <a:spcBef>
                  <a:spcPct val="0"/>
                </a:spcBef>
              </a:pPr>
              <a:t>84</a:t>
            </a:fld>
            <a:endParaRPr lang="en-US" altLang="de-DE"/>
          </a:p>
        </p:txBody>
      </p:sp>
      <p:sp>
        <p:nvSpPr>
          <p:cNvPr id="187395" name="Rectangle 2"/>
          <p:cNvSpPr>
            <a:spLocks noGrp="1" noRot="1" noChangeAspect="1" noChangeArrowheads="1" noTextEdit="1"/>
          </p:cNvSpPr>
          <p:nvPr>
            <p:ph type="sldImg"/>
          </p:nvPr>
        </p:nvSpPr>
        <p:spPr>
          <a:xfrm>
            <a:off x="38100" y="742950"/>
            <a:ext cx="6594475" cy="3709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172344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2B3EAA-A8F0-4C4E-BEA3-9F442D193730}" type="slidenum">
              <a:rPr lang="en-US" altLang="de-DE" smtClean="0"/>
              <a:pPr>
                <a:spcBef>
                  <a:spcPct val="0"/>
                </a:spcBef>
              </a:pPr>
              <a:t>85</a:t>
            </a:fld>
            <a:endParaRPr lang="en-US" altLang="de-DE"/>
          </a:p>
        </p:txBody>
      </p:sp>
      <p:sp>
        <p:nvSpPr>
          <p:cNvPr id="189443" name="Rectangle 2"/>
          <p:cNvSpPr>
            <a:spLocks noGrp="1" noRot="1" noChangeAspect="1" noChangeArrowheads="1" noTextEdit="1"/>
          </p:cNvSpPr>
          <p:nvPr>
            <p:ph type="sldImg"/>
          </p:nvPr>
        </p:nvSpPr>
        <p:spPr>
          <a:xfrm>
            <a:off x="38100" y="742950"/>
            <a:ext cx="6594475" cy="3709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499597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D1E5D9-7E48-485D-BCA5-8D580EDB7660}" type="slidenum">
              <a:rPr lang="en-US" altLang="de-DE" smtClean="0"/>
              <a:pPr>
                <a:spcBef>
                  <a:spcPct val="0"/>
                </a:spcBef>
              </a:pPr>
              <a:t>86</a:t>
            </a:fld>
            <a:endParaRPr lang="en-US" altLang="de-DE"/>
          </a:p>
        </p:txBody>
      </p:sp>
      <p:sp>
        <p:nvSpPr>
          <p:cNvPr id="191491" name="Rectangle 2"/>
          <p:cNvSpPr>
            <a:spLocks noGrp="1" noRot="1" noChangeAspect="1" noChangeArrowheads="1" noTextEdit="1"/>
          </p:cNvSpPr>
          <p:nvPr>
            <p:ph type="sldImg"/>
          </p:nvPr>
        </p:nvSpPr>
        <p:spPr>
          <a:xfrm>
            <a:off x="38100" y="742950"/>
            <a:ext cx="6594475" cy="3709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830672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AEFF43-7F18-4E5E-B345-9A452CCA9B76}" type="slidenum">
              <a:rPr lang="en-US" altLang="de-DE" smtClean="0"/>
              <a:pPr>
                <a:spcBef>
                  <a:spcPct val="0"/>
                </a:spcBef>
              </a:pPr>
              <a:t>87</a:t>
            </a:fld>
            <a:endParaRPr lang="en-US" altLang="de-DE"/>
          </a:p>
        </p:txBody>
      </p:sp>
      <p:sp>
        <p:nvSpPr>
          <p:cNvPr id="193539" name="Rectangle 2"/>
          <p:cNvSpPr>
            <a:spLocks noGrp="1" noRot="1" noChangeAspect="1" noChangeArrowheads="1" noTextEdit="1"/>
          </p:cNvSpPr>
          <p:nvPr>
            <p:ph type="sldImg"/>
          </p:nvPr>
        </p:nvSpPr>
        <p:spPr>
          <a:xfrm>
            <a:off x="38100" y="742950"/>
            <a:ext cx="6594475" cy="3709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2017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4E842F-AB10-4353-A73B-04858D70EAAA}" type="slidenum">
              <a:rPr lang="en-US" altLang="de-DE" smtClean="0"/>
              <a:pPr>
                <a:spcBef>
                  <a:spcPct val="0"/>
                </a:spcBef>
              </a:pPr>
              <a:t>88</a:t>
            </a:fld>
            <a:endParaRPr lang="en-US" altLang="de-DE"/>
          </a:p>
        </p:txBody>
      </p:sp>
      <p:sp>
        <p:nvSpPr>
          <p:cNvPr id="195587" name="Rectangle 2"/>
          <p:cNvSpPr>
            <a:spLocks noGrp="1" noRot="1" noChangeAspect="1" noChangeArrowheads="1" noTextEdit="1"/>
          </p:cNvSpPr>
          <p:nvPr>
            <p:ph type="sldImg"/>
          </p:nvPr>
        </p:nvSpPr>
        <p:spPr>
          <a:xfrm>
            <a:off x="38100" y="742950"/>
            <a:ext cx="6594475" cy="3709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513002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D9C90C-B044-45CD-8F56-6769D6FDC93C}" type="slidenum">
              <a:rPr lang="en-US" altLang="de-DE" smtClean="0"/>
              <a:pPr>
                <a:spcBef>
                  <a:spcPct val="0"/>
                </a:spcBef>
              </a:pPr>
              <a:t>89</a:t>
            </a:fld>
            <a:endParaRPr lang="en-US" altLang="de-DE"/>
          </a:p>
        </p:txBody>
      </p:sp>
      <p:sp>
        <p:nvSpPr>
          <p:cNvPr id="197635" name="Rectangle 2"/>
          <p:cNvSpPr>
            <a:spLocks noGrp="1" noRot="1" noChangeAspect="1" noChangeArrowheads="1" noTextEdit="1"/>
          </p:cNvSpPr>
          <p:nvPr>
            <p:ph type="sldImg"/>
          </p:nvPr>
        </p:nvSpPr>
        <p:spPr>
          <a:xfrm>
            <a:off x="38100" y="742950"/>
            <a:ext cx="6594475" cy="3709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693860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F44F84-EE93-4A76-9ACE-53196FC0A393}" type="slidenum">
              <a:rPr lang="en-US" altLang="de-DE" smtClean="0"/>
              <a:pPr>
                <a:spcBef>
                  <a:spcPct val="0"/>
                </a:spcBef>
              </a:pPr>
              <a:t>90</a:t>
            </a:fld>
            <a:endParaRPr lang="en-US" altLang="de-DE"/>
          </a:p>
        </p:txBody>
      </p:sp>
      <p:sp>
        <p:nvSpPr>
          <p:cNvPr id="199683" name="Rectangle 2"/>
          <p:cNvSpPr>
            <a:spLocks noGrp="1" noRot="1" noChangeAspect="1" noChangeArrowheads="1" noTextEdit="1"/>
          </p:cNvSpPr>
          <p:nvPr>
            <p:ph type="sldImg"/>
          </p:nvPr>
        </p:nvSpPr>
        <p:spPr>
          <a:xfrm>
            <a:off x="38100" y="742950"/>
            <a:ext cx="6594475" cy="3709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019510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D3F982-4AE5-447C-9351-764451CDCBAB}" type="slidenum">
              <a:rPr lang="en-US" altLang="de-DE" smtClean="0"/>
              <a:pPr>
                <a:spcBef>
                  <a:spcPct val="0"/>
                </a:spcBef>
              </a:pPr>
              <a:t>91</a:t>
            </a:fld>
            <a:endParaRPr lang="en-US" altLang="de-DE"/>
          </a:p>
        </p:txBody>
      </p:sp>
      <p:sp>
        <p:nvSpPr>
          <p:cNvPr id="201731" name="Rectangle 2"/>
          <p:cNvSpPr>
            <a:spLocks noGrp="1" noRot="1" noChangeAspect="1" noChangeArrowheads="1" noTextEdit="1"/>
          </p:cNvSpPr>
          <p:nvPr>
            <p:ph type="sldImg"/>
          </p:nvPr>
        </p:nvSpPr>
        <p:spPr>
          <a:xfrm>
            <a:off x="38100" y="742950"/>
            <a:ext cx="6594475" cy="3709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28425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346FF0-09E2-4B70-8A8F-AFDFF41BC847}" type="slidenum">
              <a:rPr lang="en-US" altLang="de-DE" smtClean="0"/>
              <a:pPr>
                <a:spcBef>
                  <a:spcPct val="0"/>
                </a:spcBef>
              </a:pPr>
              <a:t>92</a:t>
            </a:fld>
            <a:endParaRPr lang="en-US" altLang="de-DE"/>
          </a:p>
        </p:txBody>
      </p:sp>
      <p:sp>
        <p:nvSpPr>
          <p:cNvPr id="203779" name="Rectangle 2"/>
          <p:cNvSpPr>
            <a:spLocks noGrp="1" noRot="1" noChangeAspect="1" noChangeArrowheads="1" noTextEdit="1"/>
          </p:cNvSpPr>
          <p:nvPr>
            <p:ph type="sldImg"/>
          </p:nvPr>
        </p:nvSpPr>
        <p:spPr>
          <a:xfrm>
            <a:off x="38100" y="742950"/>
            <a:ext cx="6594475" cy="3709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301191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E9021B-294A-45F5-90AF-CEB0BB2DD30B}" type="slidenum">
              <a:rPr lang="en-US" altLang="de-DE" smtClean="0"/>
              <a:pPr>
                <a:spcBef>
                  <a:spcPct val="0"/>
                </a:spcBef>
              </a:pPr>
              <a:t>93</a:t>
            </a:fld>
            <a:endParaRPr lang="en-US" altLang="de-DE"/>
          </a:p>
        </p:txBody>
      </p:sp>
      <p:sp>
        <p:nvSpPr>
          <p:cNvPr id="205827" name="Rectangle 2"/>
          <p:cNvSpPr>
            <a:spLocks noGrp="1" noRot="1" noChangeAspect="1" noChangeArrowheads="1" noTextEdit="1"/>
          </p:cNvSpPr>
          <p:nvPr>
            <p:ph type="sldImg"/>
          </p:nvPr>
        </p:nvSpPr>
        <p:spPr>
          <a:xfrm>
            <a:off x="38100" y="742950"/>
            <a:ext cx="6594475" cy="3709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648905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B45916-DF2C-40D1-A8A0-D8AAB2056D43}" type="slidenum">
              <a:rPr lang="en-US" altLang="de-DE" smtClean="0"/>
              <a:pPr>
                <a:spcBef>
                  <a:spcPct val="0"/>
                </a:spcBef>
              </a:pPr>
              <a:t>94</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409150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B45916-DF2C-40D1-A8A0-D8AAB2056D43}" type="slidenum">
              <a:rPr lang="en-US" altLang="de-DE" smtClean="0"/>
              <a:pPr>
                <a:spcBef>
                  <a:spcPct val="0"/>
                </a:spcBef>
              </a:pPr>
              <a:t>95</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409150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B45916-DF2C-40D1-A8A0-D8AAB2056D43}" type="slidenum">
              <a:rPr lang="en-US" altLang="de-DE" smtClean="0"/>
              <a:pPr>
                <a:spcBef>
                  <a:spcPct val="0"/>
                </a:spcBef>
              </a:pPr>
              <a:t>96</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409150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AB0B53-8371-4002-9AB5-6E04CE8C8B5D}" type="slidenum">
              <a:rPr lang="en-US" altLang="de-DE" smtClean="0"/>
              <a:pPr>
                <a:spcBef>
                  <a:spcPct val="0"/>
                </a:spcBef>
              </a:pPr>
              <a:t>97</a:t>
            </a:fld>
            <a:endParaRPr lang="en-US" altLang="de-DE"/>
          </a:p>
        </p:txBody>
      </p:sp>
      <p:sp>
        <p:nvSpPr>
          <p:cNvPr id="214019" name="Rectangle 2"/>
          <p:cNvSpPr>
            <a:spLocks noGrp="1" noRot="1" noChangeAspect="1" noChangeArrowheads="1" noTextEdit="1"/>
          </p:cNvSpPr>
          <p:nvPr>
            <p:ph type="sldImg"/>
          </p:nvPr>
        </p:nvSpPr>
        <p:spPr>
          <a:xfrm>
            <a:off x="38100" y="742950"/>
            <a:ext cx="6594475" cy="3709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205288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65ABBC-3567-4CF9-A8D2-36A62AF32A0D}" type="slidenum">
              <a:rPr lang="en-US" altLang="de-DE" smtClean="0"/>
              <a:pPr>
                <a:spcBef>
                  <a:spcPct val="0"/>
                </a:spcBef>
              </a:pPr>
              <a:t>98</a:t>
            </a:fld>
            <a:endParaRPr lang="en-US" altLang="de-DE"/>
          </a:p>
        </p:txBody>
      </p:sp>
      <p:sp>
        <p:nvSpPr>
          <p:cNvPr id="216067" name="Rectangle 2"/>
          <p:cNvSpPr>
            <a:spLocks noGrp="1" noRot="1" noChangeAspect="1" noChangeArrowheads="1" noTextEdit="1"/>
          </p:cNvSpPr>
          <p:nvPr>
            <p:ph type="sldImg"/>
          </p:nvPr>
        </p:nvSpPr>
        <p:spPr>
          <a:xfrm>
            <a:off x="38100" y="742950"/>
            <a:ext cx="6594475" cy="3709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737503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A2AEB5-11D4-48E9-AC9F-7AFB68493A3F}" type="slidenum">
              <a:rPr lang="en-US" altLang="de-DE" smtClean="0"/>
              <a:pPr>
                <a:spcBef>
                  <a:spcPct val="0"/>
                </a:spcBef>
              </a:pPr>
              <a:t>99</a:t>
            </a:fld>
            <a:endParaRPr lang="en-US" altLang="de-DE"/>
          </a:p>
        </p:txBody>
      </p:sp>
      <p:sp>
        <p:nvSpPr>
          <p:cNvPr id="218115" name="Rectangle 2"/>
          <p:cNvSpPr>
            <a:spLocks noGrp="1" noRot="1" noChangeAspect="1" noChangeArrowheads="1" noTextEdit="1"/>
          </p:cNvSpPr>
          <p:nvPr>
            <p:ph type="sldImg"/>
          </p:nvPr>
        </p:nvSpPr>
        <p:spPr>
          <a:xfrm>
            <a:off x="38100" y="742950"/>
            <a:ext cx="6594475" cy="3709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973000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7C8FA8-108F-4545-A2B6-7CC5D77FEC0B}" type="slidenum">
              <a:rPr lang="en-US" altLang="de-DE" smtClean="0"/>
              <a:pPr>
                <a:spcBef>
                  <a:spcPct val="0"/>
                </a:spcBef>
              </a:pPr>
              <a:t>100</a:t>
            </a:fld>
            <a:endParaRPr lang="en-US" altLang="de-DE"/>
          </a:p>
        </p:txBody>
      </p:sp>
      <p:sp>
        <p:nvSpPr>
          <p:cNvPr id="220163" name="Rectangle 2"/>
          <p:cNvSpPr>
            <a:spLocks noGrp="1" noRot="1" noChangeAspect="1" noChangeArrowheads="1" noTextEdit="1"/>
          </p:cNvSpPr>
          <p:nvPr>
            <p:ph type="sldImg"/>
          </p:nvPr>
        </p:nvSpPr>
        <p:spPr>
          <a:xfrm>
            <a:off x="38100" y="742950"/>
            <a:ext cx="6594475" cy="3709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281957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65AC1-5621-4FA6-AAF9-01E4063F9731}" type="slidenum">
              <a:rPr lang="en-US" altLang="de-DE" smtClean="0"/>
              <a:pPr>
                <a:spcBef>
                  <a:spcPct val="0"/>
                </a:spcBef>
              </a:pPr>
              <a:t>101</a:t>
            </a:fld>
            <a:endParaRPr lang="en-US" altLang="de-DE"/>
          </a:p>
        </p:txBody>
      </p:sp>
      <p:sp>
        <p:nvSpPr>
          <p:cNvPr id="222211" name="Rectangle 2"/>
          <p:cNvSpPr>
            <a:spLocks noGrp="1" noRot="1" noChangeAspect="1" noChangeArrowheads="1" noTextEdit="1"/>
          </p:cNvSpPr>
          <p:nvPr>
            <p:ph type="sldImg"/>
          </p:nvPr>
        </p:nvSpPr>
        <p:spPr>
          <a:xfrm>
            <a:off x="38100" y="742950"/>
            <a:ext cx="6594475" cy="3709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924958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92CCE6-84DC-4822-9FA6-2EA8EF409B7D}" type="slidenum">
              <a:rPr lang="en-US" altLang="de-DE" smtClean="0"/>
              <a:pPr>
                <a:spcBef>
                  <a:spcPct val="0"/>
                </a:spcBef>
              </a:pPr>
              <a:t>102</a:t>
            </a:fld>
            <a:endParaRPr lang="en-US" altLang="de-DE"/>
          </a:p>
        </p:txBody>
      </p:sp>
      <p:sp>
        <p:nvSpPr>
          <p:cNvPr id="224259" name="Rectangle 2"/>
          <p:cNvSpPr>
            <a:spLocks noGrp="1" noRot="1" noChangeAspect="1" noChangeArrowheads="1" noTextEdit="1"/>
          </p:cNvSpPr>
          <p:nvPr>
            <p:ph type="sldImg"/>
          </p:nvPr>
        </p:nvSpPr>
        <p:spPr>
          <a:xfrm>
            <a:off x="38100" y="742950"/>
            <a:ext cx="6594475" cy="3709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469148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38034A-853B-40F6-AA5D-06D36F27FC2F}" type="slidenum">
              <a:rPr lang="en-US" altLang="de-DE" smtClean="0"/>
              <a:pPr>
                <a:spcBef>
                  <a:spcPct val="0"/>
                </a:spcBef>
              </a:pPr>
              <a:t>103</a:t>
            </a:fld>
            <a:endParaRPr lang="en-US" altLang="de-DE"/>
          </a:p>
        </p:txBody>
      </p:sp>
      <p:sp>
        <p:nvSpPr>
          <p:cNvPr id="226307" name="Rectangle 2"/>
          <p:cNvSpPr>
            <a:spLocks noGrp="1" noRot="1" noChangeAspect="1" noChangeArrowheads="1" noTextEdit="1"/>
          </p:cNvSpPr>
          <p:nvPr>
            <p:ph type="sldImg"/>
          </p:nvPr>
        </p:nvSpPr>
        <p:spPr>
          <a:xfrm>
            <a:off x="38100" y="742950"/>
            <a:ext cx="6594475" cy="3709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246275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3103CB-3DCD-4559-81FA-61C062AA579C}" type="slidenum">
              <a:rPr lang="en-US" altLang="de-DE" smtClean="0"/>
              <a:pPr>
                <a:spcBef>
                  <a:spcPct val="0"/>
                </a:spcBef>
              </a:pPr>
              <a:t>104</a:t>
            </a:fld>
            <a:endParaRPr lang="en-US" altLang="de-DE"/>
          </a:p>
        </p:txBody>
      </p:sp>
      <p:sp>
        <p:nvSpPr>
          <p:cNvPr id="228355" name="Rectangle 2"/>
          <p:cNvSpPr>
            <a:spLocks noGrp="1" noRot="1" noChangeAspect="1" noChangeArrowheads="1" noTextEdit="1"/>
          </p:cNvSpPr>
          <p:nvPr>
            <p:ph type="sldImg"/>
          </p:nvPr>
        </p:nvSpPr>
        <p:spPr>
          <a:xfrm>
            <a:off x="38100" y="742950"/>
            <a:ext cx="6594475" cy="3709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695892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C799DC-60ED-4BB0-9514-8D55D0F06E5F}" type="slidenum">
              <a:rPr lang="en-US" altLang="de-DE" smtClean="0"/>
              <a:pPr>
                <a:spcBef>
                  <a:spcPct val="0"/>
                </a:spcBef>
              </a:pPr>
              <a:t>105</a:t>
            </a:fld>
            <a:endParaRPr lang="en-US" altLang="de-DE"/>
          </a:p>
        </p:txBody>
      </p:sp>
      <p:sp>
        <p:nvSpPr>
          <p:cNvPr id="230403" name="Rectangle 2"/>
          <p:cNvSpPr>
            <a:spLocks noGrp="1" noRot="1" noChangeAspect="1" noChangeArrowheads="1" noTextEdit="1"/>
          </p:cNvSpPr>
          <p:nvPr>
            <p:ph type="sldImg"/>
          </p:nvPr>
        </p:nvSpPr>
        <p:spPr>
          <a:xfrm>
            <a:off x="38100" y="742950"/>
            <a:ext cx="6594475" cy="3709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179501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AD448B-C431-4101-BA3C-EBC12755E65F}" type="slidenum">
              <a:rPr lang="en-US" altLang="de-DE" smtClean="0"/>
              <a:pPr>
                <a:spcBef>
                  <a:spcPct val="0"/>
                </a:spcBef>
              </a:pPr>
              <a:t>106</a:t>
            </a:fld>
            <a:endParaRPr lang="en-US" altLang="de-DE"/>
          </a:p>
        </p:txBody>
      </p:sp>
      <p:sp>
        <p:nvSpPr>
          <p:cNvPr id="232451" name="Rectangle 2"/>
          <p:cNvSpPr>
            <a:spLocks noGrp="1" noRot="1" noChangeAspect="1" noChangeArrowheads="1" noTextEdit="1"/>
          </p:cNvSpPr>
          <p:nvPr>
            <p:ph type="sldImg"/>
          </p:nvPr>
        </p:nvSpPr>
        <p:spPr>
          <a:xfrm>
            <a:off x="38100" y="742950"/>
            <a:ext cx="6594475" cy="3709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186122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82E251-EFC6-4A92-B397-19546D48EACE}" type="slidenum">
              <a:rPr lang="en-US" altLang="de-DE" smtClean="0"/>
              <a:pPr>
                <a:spcBef>
                  <a:spcPct val="0"/>
                </a:spcBef>
              </a:pPr>
              <a:t>107</a:t>
            </a:fld>
            <a:endParaRPr lang="en-US" altLang="de-DE"/>
          </a:p>
        </p:txBody>
      </p:sp>
      <p:sp>
        <p:nvSpPr>
          <p:cNvPr id="234499" name="Rectangle 2"/>
          <p:cNvSpPr>
            <a:spLocks noGrp="1" noRot="1" noChangeAspect="1" noChangeArrowheads="1" noTextEdit="1"/>
          </p:cNvSpPr>
          <p:nvPr>
            <p:ph type="sldImg"/>
          </p:nvPr>
        </p:nvSpPr>
        <p:spPr>
          <a:xfrm>
            <a:off x="38100" y="742950"/>
            <a:ext cx="6594475" cy="3709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51151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BC973F-FA23-4A03-8747-3305B142A385}" type="slidenum">
              <a:rPr lang="en-US" altLang="de-DE" smtClean="0"/>
              <a:pPr>
                <a:spcBef>
                  <a:spcPct val="0"/>
                </a:spcBef>
              </a:pPr>
              <a:t>108</a:t>
            </a:fld>
            <a:endParaRPr lang="en-US" altLang="de-DE"/>
          </a:p>
        </p:txBody>
      </p:sp>
      <p:sp>
        <p:nvSpPr>
          <p:cNvPr id="236547" name="Rectangle 2"/>
          <p:cNvSpPr>
            <a:spLocks noGrp="1" noRot="1" noChangeAspect="1" noChangeArrowheads="1" noTextEdit="1"/>
          </p:cNvSpPr>
          <p:nvPr>
            <p:ph type="sldImg"/>
          </p:nvPr>
        </p:nvSpPr>
        <p:spPr>
          <a:xfrm>
            <a:off x="38100" y="742950"/>
            <a:ext cx="6594475" cy="3709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044000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DFE066-2626-4E24-8BEA-8D699D45442F}" type="slidenum">
              <a:rPr lang="en-US" altLang="de-DE" smtClean="0"/>
              <a:pPr>
                <a:spcBef>
                  <a:spcPct val="0"/>
                </a:spcBef>
              </a:pPr>
              <a:t>109</a:t>
            </a:fld>
            <a:endParaRPr lang="en-US" altLang="de-DE"/>
          </a:p>
        </p:txBody>
      </p:sp>
      <p:sp>
        <p:nvSpPr>
          <p:cNvPr id="238595" name="Rectangle 2"/>
          <p:cNvSpPr>
            <a:spLocks noGrp="1" noRot="1" noChangeAspect="1" noChangeArrowheads="1" noTextEdit="1"/>
          </p:cNvSpPr>
          <p:nvPr>
            <p:ph type="sldImg"/>
          </p:nvPr>
        </p:nvSpPr>
        <p:spPr>
          <a:xfrm>
            <a:off x="38100" y="742950"/>
            <a:ext cx="6594475" cy="3709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44387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856FF3-05B5-421C-BAD2-FEFD1E6BF110}" type="slidenum">
              <a:rPr lang="en-US" altLang="de-DE" smtClean="0"/>
              <a:pPr>
                <a:spcBef>
                  <a:spcPct val="0"/>
                </a:spcBef>
              </a:pPr>
              <a:t>110</a:t>
            </a:fld>
            <a:endParaRPr lang="en-US" altLang="de-DE"/>
          </a:p>
        </p:txBody>
      </p:sp>
      <p:sp>
        <p:nvSpPr>
          <p:cNvPr id="240643" name="Rectangle 2"/>
          <p:cNvSpPr>
            <a:spLocks noGrp="1" noRot="1" noChangeAspect="1" noChangeArrowheads="1" noTextEdit="1"/>
          </p:cNvSpPr>
          <p:nvPr>
            <p:ph type="sldImg"/>
          </p:nvPr>
        </p:nvSpPr>
        <p:spPr>
          <a:xfrm>
            <a:off x="38100" y="742950"/>
            <a:ext cx="6594475" cy="3709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349331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152938-C518-43E8-9C82-572B21D69EA2}" type="slidenum">
              <a:rPr lang="en-US" altLang="de-DE" smtClean="0"/>
              <a:pPr>
                <a:spcBef>
                  <a:spcPct val="0"/>
                </a:spcBef>
              </a:pPr>
              <a:t>111</a:t>
            </a:fld>
            <a:endParaRPr lang="en-US" altLang="de-DE"/>
          </a:p>
        </p:txBody>
      </p:sp>
      <p:sp>
        <p:nvSpPr>
          <p:cNvPr id="242691" name="Rectangle 2"/>
          <p:cNvSpPr>
            <a:spLocks noGrp="1" noRot="1" noChangeAspect="1" noChangeArrowheads="1" noTextEdit="1"/>
          </p:cNvSpPr>
          <p:nvPr>
            <p:ph type="sldImg"/>
          </p:nvPr>
        </p:nvSpPr>
        <p:spPr>
          <a:xfrm>
            <a:off x="38100" y="742950"/>
            <a:ext cx="6594475" cy="3709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449985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9ED8A6-F9CA-4262-A9F3-5E8A577035F7}" type="slidenum">
              <a:rPr lang="en-US" altLang="de-DE" smtClean="0"/>
              <a:pPr>
                <a:spcBef>
                  <a:spcPct val="0"/>
                </a:spcBef>
              </a:pPr>
              <a:t>112</a:t>
            </a:fld>
            <a:endParaRPr lang="en-US" altLang="de-DE"/>
          </a:p>
        </p:txBody>
      </p:sp>
      <p:sp>
        <p:nvSpPr>
          <p:cNvPr id="244739" name="Rectangle 2"/>
          <p:cNvSpPr>
            <a:spLocks noGrp="1" noRot="1" noChangeAspect="1" noChangeArrowheads="1" noTextEdit="1"/>
          </p:cNvSpPr>
          <p:nvPr>
            <p:ph type="sldImg"/>
          </p:nvPr>
        </p:nvSpPr>
        <p:spPr>
          <a:xfrm>
            <a:off x="38100" y="742950"/>
            <a:ext cx="6594475" cy="3709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539172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2473EC-D049-4538-AB85-456346279E06}" type="slidenum">
              <a:rPr lang="en-US" altLang="de-DE" smtClean="0"/>
              <a:pPr>
                <a:spcBef>
                  <a:spcPct val="0"/>
                </a:spcBef>
              </a:pPr>
              <a:t>113</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58182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2473EC-D049-4538-AB85-456346279E06}" type="slidenum">
              <a:rPr lang="en-US" altLang="de-DE" smtClean="0"/>
              <a:pPr>
                <a:spcBef>
                  <a:spcPct val="0"/>
                </a:spcBef>
              </a:pPr>
              <a:t>114</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58182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2473EC-D049-4538-AB85-456346279E06}" type="slidenum">
              <a:rPr lang="en-US" altLang="de-DE" smtClean="0"/>
              <a:pPr>
                <a:spcBef>
                  <a:spcPct val="0"/>
                </a:spcBef>
              </a:pPr>
              <a:t>115</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58182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2473EC-D049-4538-AB85-456346279E06}" type="slidenum">
              <a:rPr lang="en-US" altLang="de-DE" smtClean="0"/>
              <a:pPr>
                <a:spcBef>
                  <a:spcPct val="0"/>
                </a:spcBef>
              </a:pPr>
              <a:t>116</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58182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485C5C-0438-4C2B-869F-C08973DB0419}" type="slidenum">
              <a:rPr lang="en-US" altLang="de-DE" smtClean="0"/>
              <a:pPr>
                <a:spcBef>
                  <a:spcPct val="0"/>
                </a:spcBef>
              </a:pPr>
              <a:t>117</a:t>
            </a:fld>
            <a:endParaRPr lang="en-US" altLang="de-DE"/>
          </a:p>
        </p:txBody>
      </p:sp>
      <p:sp>
        <p:nvSpPr>
          <p:cNvPr id="257027" name="Rectangle 2"/>
          <p:cNvSpPr>
            <a:spLocks noGrp="1" noRot="1" noChangeAspect="1" noChangeArrowheads="1" noTextEdit="1"/>
          </p:cNvSpPr>
          <p:nvPr>
            <p:ph type="sldImg"/>
          </p:nvPr>
        </p:nvSpPr>
        <p:spPr>
          <a:xfrm>
            <a:off x="38100" y="742950"/>
            <a:ext cx="6594475" cy="3709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043235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485C5C-0438-4C2B-869F-C08973DB0419}" type="slidenum">
              <a:rPr lang="en-US" altLang="de-DE" smtClean="0"/>
              <a:pPr>
                <a:spcBef>
                  <a:spcPct val="0"/>
                </a:spcBef>
              </a:pPr>
              <a:t>118</a:t>
            </a:fld>
            <a:endParaRPr lang="en-US" altLang="de-DE"/>
          </a:p>
        </p:txBody>
      </p:sp>
      <p:sp>
        <p:nvSpPr>
          <p:cNvPr id="257027" name="Rectangle 2"/>
          <p:cNvSpPr>
            <a:spLocks noGrp="1" noRot="1" noChangeAspect="1" noChangeArrowheads="1" noTextEdit="1"/>
          </p:cNvSpPr>
          <p:nvPr>
            <p:ph type="sldImg"/>
          </p:nvPr>
        </p:nvSpPr>
        <p:spPr>
          <a:xfrm>
            <a:off x="38100" y="742950"/>
            <a:ext cx="6594475" cy="3709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043235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D86953-22B3-4150-B07D-F1AA779E01E1}" type="slidenum">
              <a:rPr lang="en-US" altLang="de-DE" smtClean="0"/>
              <a:pPr>
                <a:spcBef>
                  <a:spcPct val="0"/>
                </a:spcBef>
              </a:pPr>
              <a:t>120</a:t>
            </a:fld>
            <a:endParaRPr lang="en-US" altLang="de-DE"/>
          </a:p>
        </p:txBody>
      </p:sp>
      <p:sp>
        <p:nvSpPr>
          <p:cNvPr id="261123" name="Rectangle 2"/>
          <p:cNvSpPr>
            <a:spLocks noGrp="1" noRot="1" noChangeAspect="1" noChangeArrowheads="1" noTextEdit="1"/>
          </p:cNvSpPr>
          <p:nvPr>
            <p:ph type="sldImg"/>
          </p:nvPr>
        </p:nvSpPr>
        <p:spPr>
          <a:xfrm>
            <a:off x="38100" y="742950"/>
            <a:ext cx="6594475" cy="3709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055447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773EB1-867F-4980-B87F-C81477A82984}" type="slidenum">
              <a:rPr lang="en-US" altLang="de-DE" smtClean="0"/>
              <a:pPr>
                <a:spcBef>
                  <a:spcPct val="0"/>
                </a:spcBef>
              </a:pPr>
              <a:t>121</a:t>
            </a:fld>
            <a:endParaRPr lang="en-US" altLang="de-DE"/>
          </a:p>
        </p:txBody>
      </p:sp>
      <p:sp>
        <p:nvSpPr>
          <p:cNvPr id="263171" name="Rectangle 2"/>
          <p:cNvSpPr>
            <a:spLocks noGrp="1" noRot="1" noChangeAspect="1" noChangeArrowheads="1" noTextEdit="1"/>
          </p:cNvSpPr>
          <p:nvPr>
            <p:ph type="sldImg"/>
          </p:nvPr>
        </p:nvSpPr>
        <p:spPr>
          <a:xfrm>
            <a:off x="38100" y="742950"/>
            <a:ext cx="6594475" cy="3709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014490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E04186-3AF0-486D-AAA7-D529222B8A9E}" type="slidenum">
              <a:rPr lang="en-US" altLang="de-DE" smtClean="0"/>
              <a:pPr>
                <a:spcBef>
                  <a:spcPct val="0"/>
                </a:spcBef>
              </a:pPr>
              <a:t>122</a:t>
            </a:fld>
            <a:endParaRPr lang="en-US" altLang="de-DE"/>
          </a:p>
        </p:txBody>
      </p:sp>
      <p:sp>
        <p:nvSpPr>
          <p:cNvPr id="265219" name="Rectangle 2"/>
          <p:cNvSpPr>
            <a:spLocks noGrp="1" noRot="1" noChangeAspect="1" noChangeArrowheads="1" noTextEdit="1"/>
          </p:cNvSpPr>
          <p:nvPr>
            <p:ph type="sldImg"/>
          </p:nvPr>
        </p:nvSpPr>
        <p:spPr>
          <a:xfrm>
            <a:off x="38100" y="742950"/>
            <a:ext cx="6594475" cy="3709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67109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smtClean="0"/>
              <a:t>Metakognitif</a:t>
            </a:r>
            <a:r>
              <a:rPr lang="en-US" dirty="0" smtClean="0"/>
              <a:t> </a:t>
            </a:r>
            <a:r>
              <a:rPr lang="en-US" dirty="0" err="1" smtClean="0"/>
              <a:t>Eğitim</a:t>
            </a:r>
            <a:r>
              <a:rPr lang="en-US" dirty="0" smtClean="0"/>
              <a:t> 4 - </a:t>
            </a:r>
            <a:r>
              <a:rPr lang="en-US" dirty="0" err="1" smtClean="0"/>
              <a:t>Empati</a:t>
            </a:r>
            <a:r>
              <a:rPr lang="en-US" dirty="0" smtClean="0"/>
              <a:t> </a:t>
            </a:r>
            <a:r>
              <a:rPr lang="en-US" dirty="0" err="1" smtClean="0"/>
              <a:t>Kurmak</a:t>
            </a:r>
            <a:r>
              <a:rPr lang="en-US" dirty="0" smtClean="0"/>
              <a:t> ...  I</a:t>
            </a:r>
            <a:endParaRPr lang="de-DE" dirty="0"/>
          </a:p>
        </p:txBody>
      </p:sp>
      <p:sp>
        <p:nvSpPr>
          <p:cNvPr id="4" name="Slide Number Placeholder 3"/>
          <p:cNvSpPr>
            <a:spLocks noGrp="1"/>
          </p:cNvSpPr>
          <p:nvPr>
            <p:ph type="sldNum" sz="quarter" idx="12"/>
          </p:nvPr>
        </p:nvSpPr>
        <p:spPr bwMode="gray"/>
        <p:txBody>
          <a:bodyPr/>
          <a:lstStyle/>
          <a:p>
            <a:pPr>
              <a:defRPr/>
            </a:pPr>
            <a:fld id="{C96CDD94-C37A-476D-B563-383BFEBF8DE2}"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dirty="0" err="1" smtClean="0"/>
              <a:t>Metakognitif</a:t>
            </a:r>
            <a:r>
              <a:rPr lang="en-US" dirty="0" smtClean="0"/>
              <a:t> </a:t>
            </a:r>
            <a:r>
              <a:rPr lang="en-US" dirty="0" err="1" smtClean="0"/>
              <a:t>Eğitim</a:t>
            </a:r>
            <a:r>
              <a:rPr lang="en-US" dirty="0" smtClean="0"/>
              <a:t> 4 - </a:t>
            </a:r>
            <a:r>
              <a:rPr lang="en-US" dirty="0" err="1" smtClean="0"/>
              <a:t>Empati</a:t>
            </a:r>
            <a:r>
              <a:rPr lang="en-US" dirty="0" smtClean="0"/>
              <a:t> </a:t>
            </a:r>
            <a:r>
              <a:rPr lang="en-US" dirty="0" err="1" smtClean="0"/>
              <a:t>Kurmak</a:t>
            </a:r>
            <a:r>
              <a:rPr lang="en-US" dirty="0" smtClean="0"/>
              <a:t> ...  I</a:t>
            </a:r>
            <a:endParaRPr lang="de-DE" dirty="0"/>
          </a:p>
        </p:txBody>
      </p:sp>
      <p:sp>
        <p:nvSpPr>
          <p:cNvPr id="6" name="Slide Number Placeholder 5"/>
          <p:cNvSpPr>
            <a:spLocks noGrp="1"/>
          </p:cNvSpPr>
          <p:nvPr>
            <p:ph type="sldNum" sz="quarter" idx="12"/>
          </p:nvPr>
        </p:nvSpPr>
        <p:spPr bwMode="gray"/>
        <p:txBody>
          <a:bodyPr>
            <a:noAutofit/>
          </a:bodyPr>
          <a:lstStyle/>
          <a:p>
            <a:pPr>
              <a:defRPr/>
            </a:pPr>
            <a:fld id="{89FE7534-03D5-4EE9-A3A1-EED4FF39F9E2}"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smtClean="0"/>
              <a:t>Metakognitif</a:t>
            </a:r>
            <a:r>
              <a:rPr lang="en-US" dirty="0" smtClean="0"/>
              <a:t> </a:t>
            </a:r>
            <a:r>
              <a:rPr lang="en-US" dirty="0" err="1" smtClean="0"/>
              <a:t>Eğitim</a:t>
            </a:r>
            <a:r>
              <a:rPr lang="en-US" dirty="0" smtClean="0"/>
              <a:t> 4 - </a:t>
            </a:r>
            <a:r>
              <a:rPr lang="en-US" dirty="0" err="1" smtClean="0"/>
              <a:t>Empati</a:t>
            </a:r>
            <a:r>
              <a:rPr lang="en-US" dirty="0" smtClean="0"/>
              <a:t> </a:t>
            </a:r>
            <a:r>
              <a:rPr lang="en-US" dirty="0" err="1" smtClean="0"/>
              <a:t>Kurmak</a:t>
            </a:r>
            <a:r>
              <a:rPr lang="en-US" dirty="0" smtClean="0"/>
              <a:t> ...  I</a:t>
            </a:r>
            <a:endParaRPr lang="de-DE" dirty="0"/>
          </a:p>
        </p:txBody>
      </p:sp>
      <p:sp>
        <p:nvSpPr>
          <p:cNvPr id="7" name="Slide Number Placeholder 6"/>
          <p:cNvSpPr>
            <a:spLocks noGrp="1"/>
          </p:cNvSpPr>
          <p:nvPr>
            <p:ph type="sldNum" sz="quarter" idx="12"/>
          </p:nvPr>
        </p:nvSpPr>
        <p:spPr bwMode="gray"/>
        <p:txBody>
          <a:bodyPr/>
          <a:lstStyle/>
          <a:p>
            <a:pPr>
              <a:defRPr/>
            </a:pPr>
            <a:fld id="{38F26C1D-93FF-47B6-879F-9E39F128C06D}"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smtClean="0"/>
              <a:t>Metakognitif</a:t>
            </a:r>
            <a:r>
              <a:rPr lang="en-US" dirty="0" smtClean="0"/>
              <a:t> </a:t>
            </a:r>
            <a:r>
              <a:rPr lang="en-US" dirty="0" err="1" smtClean="0"/>
              <a:t>Eğitim</a:t>
            </a:r>
            <a:r>
              <a:rPr lang="en-US" dirty="0" smtClean="0"/>
              <a:t> 4 - </a:t>
            </a:r>
            <a:r>
              <a:rPr lang="en-US" dirty="0" err="1" smtClean="0"/>
              <a:t>Empati</a:t>
            </a:r>
            <a:r>
              <a:rPr lang="en-US" dirty="0" smtClean="0"/>
              <a:t> </a:t>
            </a:r>
            <a:r>
              <a:rPr lang="en-US" dirty="0" err="1" smtClean="0"/>
              <a:t>Kurmak</a:t>
            </a:r>
            <a:r>
              <a:rPr lang="en-US" dirty="0" smtClean="0"/>
              <a:t> ...  I</a:t>
            </a:r>
            <a:endParaRPr lang="de-DE" dirty="0"/>
          </a:p>
        </p:txBody>
      </p:sp>
      <p:sp>
        <p:nvSpPr>
          <p:cNvPr id="7" name="Slide Number Placeholder 6"/>
          <p:cNvSpPr>
            <a:spLocks noGrp="1"/>
          </p:cNvSpPr>
          <p:nvPr>
            <p:ph type="sldNum" sz="quarter" idx="12"/>
          </p:nvPr>
        </p:nvSpPr>
        <p:spPr bwMode="gray"/>
        <p:txBody>
          <a:bodyPr/>
          <a:lstStyle/>
          <a:p>
            <a:pPr>
              <a:defRPr/>
            </a:pPr>
            <a:fld id="{C96CDD94-C37A-476D-B563-383BFEBF8DE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dirty="0" err="1" smtClean="0"/>
              <a:t>Metakognitif</a:t>
            </a:r>
            <a:r>
              <a:rPr lang="en-US" dirty="0" smtClean="0"/>
              <a:t> </a:t>
            </a:r>
            <a:r>
              <a:rPr lang="en-US" dirty="0" err="1" smtClean="0"/>
              <a:t>Eğitim</a:t>
            </a:r>
            <a:r>
              <a:rPr lang="en-US" dirty="0" smtClean="0"/>
              <a:t> 4 - </a:t>
            </a:r>
            <a:r>
              <a:rPr lang="en-US" dirty="0" err="1" smtClean="0"/>
              <a:t>Empati</a:t>
            </a:r>
            <a:r>
              <a:rPr lang="en-US" dirty="0" smtClean="0"/>
              <a:t> </a:t>
            </a:r>
            <a:r>
              <a:rPr lang="en-US" dirty="0" err="1" smtClean="0"/>
              <a:t>Kurmak</a:t>
            </a:r>
            <a:r>
              <a:rPr lang="en-US" dirty="0" smtClean="0"/>
              <a:t> ...  I</a:t>
            </a:r>
            <a:endParaRPr lang="de-DE" dirty="0"/>
          </a:p>
        </p:txBody>
      </p:sp>
      <p:sp>
        <p:nvSpPr>
          <p:cNvPr id="7" name="Slide Number Placeholder 6"/>
          <p:cNvSpPr>
            <a:spLocks noGrp="1"/>
          </p:cNvSpPr>
          <p:nvPr>
            <p:ph type="sldNum" sz="quarter" idx="12"/>
          </p:nvPr>
        </p:nvSpPr>
        <p:spPr bwMode="gray"/>
        <p:txBody>
          <a:bodyPr/>
          <a:lstStyle/>
          <a:p>
            <a:pPr>
              <a:defRPr/>
            </a:pPr>
            <a:fld id="{C96CDD94-C37A-476D-B563-383BFEBF8DE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dirty="0" err="1" smtClean="0"/>
              <a:t>Metakognitif</a:t>
            </a:r>
            <a:r>
              <a:rPr lang="en-US" dirty="0" smtClean="0"/>
              <a:t> </a:t>
            </a:r>
            <a:r>
              <a:rPr lang="en-US" dirty="0" err="1" smtClean="0"/>
              <a:t>Eğitim</a:t>
            </a:r>
            <a:r>
              <a:rPr lang="en-US" dirty="0" smtClean="0"/>
              <a:t> 4 - </a:t>
            </a:r>
            <a:r>
              <a:rPr lang="en-US" dirty="0" err="1" smtClean="0"/>
              <a:t>Empati</a:t>
            </a:r>
            <a:r>
              <a:rPr lang="en-US" dirty="0" smtClean="0"/>
              <a:t> </a:t>
            </a:r>
            <a:r>
              <a:rPr lang="en-US" dirty="0" err="1" smtClean="0"/>
              <a:t>Kurmak</a:t>
            </a:r>
            <a:r>
              <a:rPr lang="en-US" dirty="0" smtClean="0"/>
              <a:t> ...  I</a:t>
            </a:r>
            <a:endParaRPr lang="de-DE" dirty="0"/>
          </a:p>
        </p:txBody>
      </p:sp>
      <p:sp>
        <p:nvSpPr>
          <p:cNvPr id="5" name="Slide Number Placeholder 4"/>
          <p:cNvSpPr>
            <a:spLocks noGrp="1"/>
          </p:cNvSpPr>
          <p:nvPr>
            <p:ph type="sldNum" sz="quarter" idx="12"/>
          </p:nvPr>
        </p:nvSpPr>
        <p:spPr bwMode="gray"/>
        <p:txBody>
          <a:bodyPr/>
          <a:lstStyle/>
          <a:p>
            <a:pPr>
              <a:defRPr/>
            </a:pPr>
            <a:fld id="{F276170A-0BC3-4188-AA4D-71EFE971D348}"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smtClean="0"/>
              <a:t>Metakognitif</a:t>
            </a:r>
            <a:r>
              <a:rPr lang="en-US" dirty="0" smtClean="0"/>
              <a:t> </a:t>
            </a:r>
            <a:r>
              <a:rPr lang="en-US" dirty="0" err="1" smtClean="0"/>
              <a:t>Eğitim</a:t>
            </a:r>
            <a:r>
              <a:rPr lang="en-US" dirty="0" smtClean="0"/>
              <a:t> 4 - </a:t>
            </a:r>
            <a:r>
              <a:rPr lang="en-US" dirty="0" err="1" smtClean="0"/>
              <a:t>Empati</a:t>
            </a:r>
            <a:r>
              <a:rPr lang="en-US" dirty="0" smtClean="0"/>
              <a:t> </a:t>
            </a:r>
            <a:r>
              <a:rPr lang="en-US" dirty="0" err="1" smtClean="0"/>
              <a:t>Kurmak</a:t>
            </a:r>
            <a:r>
              <a:rPr lang="en-US" dirty="0" smtClean="0"/>
              <a:t> ...  I</a:t>
            </a:r>
            <a:endParaRPr lang="de-DE" dirty="0"/>
          </a:p>
        </p:txBody>
      </p:sp>
      <p:sp>
        <p:nvSpPr>
          <p:cNvPr id="4" name="Slide Number Placeholder 3"/>
          <p:cNvSpPr>
            <a:spLocks noGrp="1"/>
          </p:cNvSpPr>
          <p:nvPr>
            <p:ph type="sldNum" sz="quarter" idx="12"/>
          </p:nvPr>
        </p:nvSpPr>
        <p:spPr bwMode="gray"/>
        <p:txBody>
          <a:bodyPr/>
          <a:lstStyle/>
          <a:p>
            <a:pPr>
              <a:defRPr/>
            </a:pPr>
            <a:fld id="{6D2747D6-EFD4-4175-A38C-3916E2325FF1}"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23029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71115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2071354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5707325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221528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3539733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30085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5790978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2135581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072683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061686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6690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dirty="0" err="1" smtClean="0"/>
              <a:t>Metakognitif</a:t>
            </a:r>
            <a:r>
              <a:rPr lang="en-US" dirty="0" smtClean="0"/>
              <a:t> </a:t>
            </a:r>
            <a:r>
              <a:rPr lang="en-US" dirty="0" err="1" smtClean="0"/>
              <a:t>Eğitim</a:t>
            </a:r>
            <a:r>
              <a:rPr lang="en-US" dirty="0" smtClean="0"/>
              <a:t> 4 - </a:t>
            </a:r>
            <a:r>
              <a:rPr lang="en-US" dirty="0" err="1" smtClean="0"/>
              <a:t>Empati</a:t>
            </a:r>
            <a:r>
              <a:rPr lang="en-US" dirty="0" smtClean="0"/>
              <a:t> </a:t>
            </a:r>
            <a:r>
              <a:rPr lang="en-US" dirty="0" err="1" smtClean="0"/>
              <a:t>Kurmak</a:t>
            </a:r>
            <a:r>
              <a:rPr lang="en-US" dirty="0" smtClean="0"/>
              <a:t> ...  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96CDD94-C37A-476D-B563-383BFEBF8DE2}"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dirty="0" err="1" smtClean="0">
                <a:solidFill>
                  <a:srgbClr val="333333"/>
                </a:solidFill>
                <a:ea typeface="ＭＳ Ｐゴシック" panose="020B0600070205080204" pitchFamily="34" charset="-128"/>
              </a:rPr>
              <a:t>Metakognitif</a:t>
            </a:r>
            <a:r>
              <a:rPr lang="en-US" dirty="0" smtClean="0">
                <a:solidFill>
                  <a:srgbClr val="333333"/>
                </a:solidFill>
                <a:ea typeface="ＭＳ Ｐゴシック" panose="020B0600070205080204" pitchFamily="34" charset="-128"/>
              </a:rPr>
              <a:t> </a:t>
            </a:r>
            <a:r>
              <a:rPr lang="en-US" dirty="0" err="1" smtClean="0">
                <a:solidFill>
                  <a:srgbClr val="333333"/>
                </a:solidFill>
                <a:ea typeface="ＭＳ Ｐゴシック" panose="020B0600070205080204" pitchFamily="34" charset="-128"/>
              </a:rPr>
              <a:t>Eğitim</a:t>
            </a:r>
            <a:r>
              <a:rPr lang="en-US" dirty="0" smtClean="0">
                <a:solidFill>
                  <a:srgbClr val="333333"/>
                </a:solidFill>
                <a:ea typeface="ＭＳ Ｐゴシック" panose="020B0600070205080204" pitchFamily="34" charset="-128"/>
              </a:rPr>
              <a:t> 4 - </a:t>
            </a:r>
            <a:r>
              <a:rPr lang="en-US" dirty="0" err="1" smtClean="0">
                <a:solidFill>
                  <a:srgbClr val="333333"/>
                </a:solidFill>
                <a:ea typeface="ＭＳ Ｐゴシック" panose="020B0600070205080204" pitchFamily="34" charset="-128"/>
              </a:rPr>
              <a:t>Empati</a:t>
            </a:r>
            <a:r>
              <a:rPr lang="en-US" dirty="0" smtClean="0">
                <a:solidFill>
                  <a:srgbClr val="333333"/>
                </a:solidFill>
                <a:ea typeface="ＭＳ Ｐゴシック" panose="020B0600070205080204" pitchFamily="34" charset="-128"/>
              </a:rPr>
              <a:t> </a:t>
            </a:r>
            <a:r>
              <a:rPr lang="en-US" dirty="0" err="1" smtClean="0">
                <a:solidFill>
                  <a:srgbClr val="333333"/>
                </a:solidFill>
                <a:ea typeface="ＭＳ Ｐゴシック" panose="020B0600070205080204" pitchFamily="34" charset="-128"/>
              </a:rPr>
              <a:t>Kurmak</a:t>
            </a:r>
            <a:r>
              <a:rPr lang="en-US" dirty="0" smtClean="0">
                <a:solidFill>
                  <a:srgbClr val="333333"/>
                </a:solidFill>
                <a:ea typeface="ＭＳ Ｐゴシック" panose="020B0600070205080204" pitchFamily="34" charset="-128"/>
              </a:rPr>
              <a:t> ...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dirty="0" err="1" smtClean="0">
                <a:solidFill>
                  <a:srgbClr val="333333"/>
                </a:solidFill>
                <a:ea typeface="ＭＳ Ｐゴシック" panose="020B0600070205080204" pitchFamily="34" charset="-128"/>
              </a:rPr>
              <a:t>Metakognitif</a:t>
            </a:r>
            <a:r>
              <a:rPr lang="en-US" dirty="0" smtClean="0">
                <a:solidFill>
                  <a:srgbClr val="333333"/>
                </a:solidFill>
                <a:ea typeface="ＭＳ Ｐゴシック" panose="020B0600070205080204" pitchFamily="34" charset="-128"/>
              </a:rPr>
              <a:t> </a:t>
            </a:r>
            <a:r>
              <a:rPr lang="en-US" dirty="0" err="1" smtClean="0">
                <a:solidFill>
                  <a:srgbClr val="333333"/>
                </a:solidFill>
                <a:ea typeface="ＭＳ Ｐゴシック" panose="020B0600070205080204" pitchFamily="34" charset="-128"/>
              </a:rPr>
              <a:t>Eğitim</a:t>
            </a:r>
            <a:r>
              <a:rPr lang="en-US" dirty="0" smtClean="0">
                <a:solidFill>
                  <a:srgbClr val="333333"/>
                </a:solidFill>
                <a:ea typeface="ＭＳ Ｐゴシック" panose="020B0600070205080204" pitchFamily="34" charset="-128"/>
              </a:rPr>
              <a:t> 4 - </a:t>
            </a:r>
            <a:r>
              <a:rPr lang="en-US" dirty="0" err="1" smtClean="0">
                <a:solidFill>
                  <a:srgbClr val="333333"/>
                </a:solidFill>
                <a:ea typeface="ＭＳ Ｐゴシック" panose="020B0600070205080204" pitchFamily="34" charset="-128"/>
              </a:rPr>
              <a:t>Empati</a:t>
            </a:r>
            <a:r>
              <a:rPr lang="en-US" dirty="0" smtClean="0">
                <a:solidFill>
                  <a:srgbClr val="333333"/>
                </a:solidFill>
                <a:ea typeface="ＭＳ Ｐゴシック" panose="020B0600070205080204" pitchFamily="34" charset="-128"/>
              </a:rPr>
              <a:t> </a:t>
            </a:r>
            <a:r>
              <a:rPr lang="en-US" dirty="0" err="1" smtClean="0">
                <a:solidFill>
                  <a:srgbClr val="333333"/>
                </a:solidFill>
                <a:ea typeface="ＭＳ Ｐゴシック" panose="020B0600070205080204" pitchFamily="34" charset="-128"/>
              </a:rPr>
              <a:t>Kurmak</a:t>
            </a:r>
            <a:r>
              <a:rPr lang="en-US" dirty="0" smtClean="0">
                <a:solidFill>
                  <a:srgbClr val="333333"/>
                </a:solidFill>
                <a:ea typeface="ＭＳ Ｐゴシック" panose="020B0600070205080204" pitchFamily="34" charset="-128"/>
              </a:rPr>
              <a:t> ...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cs typeface="Calibri Light"/>
              </a:rPr>
              <a:pPr defTabSz="457123" eaLnBrk="1" fontAlgn="auto" hangingPunct="1">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319379846"/>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jpe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10.xml"/><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3.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56.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60.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7.jpeg"/></Relationships>
</file>

<file path=ppt/slides/_rels/slide64.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6.jpeg"/><Relationship Id="rId7"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7.jpeg"/></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5.jpeg"/></Relationships>
</file>

<file path=ppt/slides/_rels/slide6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68.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6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71.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80.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72.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76.jpeg"/><Relationship Id="rId7" Type="http://schemas.openxmlformats.org/officeDocument/2006/relationships/image" Target="../media/image80.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7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75.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6.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76.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2.jpeg"/><Relationship Id="rId7" Type="http://schemas.openxmlformats.org/officeDocument/2006/relationships/image" Target="../media/image86.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7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79.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92.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80.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88.jpeg"/><Relationship Id="rId7" Type="http://schemas.openxmlformats.org/officeDocument/2006/relationships/image" Target="../media/image92.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8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83.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8.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84.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94.jpeg"/><Relationship Id="rId7" Type="http://schemas.openxmlformats.org/officeDocument/2006/relationships/image" Target="../media/image98.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8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87.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104.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88.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0.jpeg"/><Relationship Id="rId7" Type="http://schemas.openxmlformats.org/officeDocument/2006/relationships/image" Target="../media/image104.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8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image" Target="../media/image107.jpeg"/></Relationships>
</file>

<file path=ppt/slides/_rels/slide91.xml.rels><?xml version="1.0" encoding="UTF-8" standalone="yes"?>
<Relationships xmlns="http://schemas.openxmlformats.org/package/2006/relationships"><Relationship Id="rId3" Type="http://schemas.openxmlformats.org/officeDocument/2006/relationships/image" Target="../media/image106.jpeg"/><Relationship Id="rId7" Type="http://schemas.openxmlformats.org/officeDocument/2006/relationships/image" Target="../media/image110.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image" Target="../media/image107.jpeg"/></Relationships>
</file>

<file path=ppt/slides/_rels/slide92.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image" Target="../media/image106.jpeg"/><Relationship Id="rId7" Type="http://schemas.openxmlformats.org/officeDocument/2006/relationships/image" Target="../media/image110.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image" Target="../media/image107.jpeg"/></Relationships>
</file>

<file path=ppt/slides/_rels/slide9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8.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9.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0.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6.jpeg"/><Relationship Id="rId4" Type="http://schemas.openxmlformats.org/officeDocument/2006/relationships/image" Target="../media/image113.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6.jpeg"/><Relationship Id="rId4" Type="http://schemas.openxmlformats.org/officeDocument/2006/relationships/image" Target="../media/image113.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3.xml"/><Relationship Id="rId1" Type="http://schemas.openxmlformats.org/officeDocument/2006/relationships/slideLayout" Target="../slideLayouts/slideLayout10.xml"/><Relationship Id="rId4" Type="http://schemas.openxmlformats.org/officeDocument/2006/relationships/image" Target="../media/image119.jpeg"/></Relationships>
</file>

<file path=ppt/slides/_rels/slide10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4.xml"/><Relationship Id="rId1" Type="http://schemas.openxmlformats.org/officeDocument/2006/relationships/slideLayout" Target="../slideLayouts/slideLayout10.xml"/><Relationship Id="rId5" Type="http://schemas.openxmlformats.org/officeDocument/2006/relationships/image" Target="../media/image119.jpeg"/><Relationship Id="rId4" Type="http://schemas.openxmlformats.org/officeDocument/2006/relationships/image" Target="../media/image118.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5.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21.jpeg"/><Relationship Id="rId4" Type="http://schemas.openxmlformats.org/officeDocument/2006/relationships/image" Target="../media/image118.jpeg"/></Relationships>
</file>

<file path=ppt/slides/_rels/slide10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8.jpeg"/><Relationship Id="rId5" Type="http://schemas.openxmlformats.org/officeDocument/2006/relationships/image" Target="../media/image119.jpeg"/><Relationship Id="rId4" Type="http://schemas.openxmlformats.org/officeDocument/2006/relationships/image" Target="../media/image120.jpeg"/></Relationships>
</file>

<file path=ppt/slides/_rels/slide10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08.xml"/><Relationship Id="rId1" Type="http://schemas.openxmlformats.org/officeDocument/2006/relationships/slideLayout" Target="../slideLayouts/slideLayout10.xml"/><Relationship Id="rId4" Type="http://schemas.openxmlformats.org/officeDocument/2006/relationships/image" Target="../media/image122.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09.xml"/><Relationship Id="rId1" Type="http://schemas.openxmlformats.org/officeDocument/2006/relationships/slideLayout" Target="../slideLayouts/slideLayout10.xml"/><Relationship Id="rId5" Type="http://schemas.openxmlformats.org/officeDocument/2006/relationships/image" Target="../media/image124.jpeg"/><Relationship Id="rId4" Type="http://schemas.openxmlformats.org/officeDocument/2006/relationships/image" Target="../media/image122.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0.xml"/><Relationship Id="rId1" Type="http://schemas.openxmlformats.org/officeDocument/2006/relationships/slideLayout" Target="../slideLayouts/slideLayout10.xml"/><Relationship Id="rId6" Type="http://schemas.openxmlformats.org/officeDocument/2006/relationships/image" Target="../media/image124.jpeg"/><Relationship Id="rId5" Type="http://schemas.openxmlformats.org/officeDocument/2006/relationships/image" Target="../media/image125.jpeg"/><Relationship Id="rId4" Type="http://schemas.openxmlformats.org/officeDocument/2006/relationships/image" Target="../media/image122.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4.jpeg"/><Relationship Id="rId5" Type="http://schemas.openxmlformats.org/officeDocument/2006/relationships/image" Target="../media/image125.jpeg"/><Relationship Id="rId4" Type="http://schemas.openxmlformats.org/officeDocument/2006/relationships/image" Target="../media/image122.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18.xml"/><Relationship Id="rId1" Type="http://schemas.openxmlformats.org/officeDocument/2006/relationships/slideLayout" Target="../slideLayouts/slideLayout5.xml"/><Relationship Id="rId4" Type="http://schemas.openxmlformats.org/officeDocument/2006/relationships/image" Target="../media/image127.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4 B – </a:t>
            </a:r>
            <a:r>
              <a:rPr lang="tr-TR" dirty="0" smtClean="0"/>
              <a:t>Empati Kurmak</a:t>
            </a:r>
            <a:r>
              <a:rPr lang="de-DE" dirty="0" smtClean="0"/>
              <a:t>... </a:t>
            </a:r>
            <a:r>
              <a:rPr lang="de-DE" dirty="0"/>
              <a:t>I</a:t>
            </a:r>
            <a:endParaRPr lang="tr-TR" dirty="0"/>
          </a:p>
        </p:txBody>
      </p:sp>
      <p:sp>
        <p:nvSpPr>
          <p:cNvPr id="3" name="Text Placeholder 2"/>
          <p:cNvSpPr>
            <a:spLocks noGrp="1"/>
          </p:cNvSpPr>
          <p:nvPr>
            <p:ph type="body" sz="quarter" idx="13"/>
          </p:nvPr>
        </p:nvSpPr>
        <p:spPr/>
        <p:txBody>
          <a:bodyPr/>
          <a:lstStyle/>
          <a:p>
            <a:endParaRPr lang="tr-TR" dirty="0"/>
          </a:p>
        </p:txBody>
      </p:sp>
      <p:sp>
        <p:nvSpPr>
          <p:cNvPr id="5" name="Textplatzhalter 7"/>
          <p:cNvSpPr txBox="1">
            <a:spLocks/>
          </p:cNvSpPr>
          <p:nvPr/>
        </p:nvSpPr>
        <p:spPr bwMode="gray">
          <a:xfrm>
            <a:off x="408955" y="5301208"/>
            <a:ext cx="8431832" cy="1151979"/>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tr-TR" dirty="0" smtClean="0">
                <a:solidFill>
                  <a:srgbClr val="004992"/>
                </a:solidFill>
              </a:rPr>
              <a:t>Türkçeye çeviren: Esra Cesur </a:t>
            </a:r>
            <a:br>
              <a:rPr lang="tr-TR" dirty="0" smtClean="0">
                <a:solidFill>
                  <a:srgbClr val="004992"/>
                </a:solidFill>
              </a:rPr>
            </a:br>
            <a:r>
              <a:rPr lang="de-DE" dirty="0" smtClean="0">
                <a:solidFill>
                  <a:srgbClr val="004992"/>
                </a:solidFill>
              </a:rPr>
              <a:t>© </a:t>
            </a:r>
            <a:r>
              <a:rPr lang="de-DE" dirty="0">
                <a:solidFill>
                  <a:srgbClr val="004992"/>
                </a:solidFill>
              </a:rPr>
              <a:t>Moritz &amp; Woodward</a:t>
            </a:r>
            <a:r>
              <a:rPr lang="de-DE" dirty="0" smtClean="0">
                <a:solidFill>
                  <a:srgbClr val="004992"/>
                </a:solidFill>
              </a:rPr>
              <a:t>,</a:t>
            </a:r>
            <a:r>
              <a:rPr lang="tr-TR" dirty="0" smtClean="0">
                <a:solidFill>
                  <a:srgbClr val="004992"/>
                </a:solidFill>
              </a:rPr>
              <a:t> 6</a:t>
            </a:r>
            <a:r>
              <a:rPr lang="de-DE" dirty="0" smtClean="0">
                <a:solidFill>
                  <a:srgbClr val="004992"/>
                </a:solidFill>
              </a:rPr>
              <a:t>|2</a:t>
            </a:r>
            <a:r>
              <a:rPr lang="tr-TR" smtClean="0">
                <a:solidFill>
                  <a:srgbClr val="004992"/>
                </a:solidFill>
              </a:rPr>
              <a:t>2</a:t>
            </a:r>
            <a:r>
              <a:rPr lang="tr-TR" dirty="0" smtClean="0">
                <a:solidFill>
                  <a:srgbClr val="004992"/>
                </a:solidFill>
              </a:rPr>
              <a:t/>
            </a:r>
            <a:br>
              <a:rPr lang="tr-TR" dirty="0" smtClean="0">
                <a:solidFill>
                  <a:srgbClr val="004992"/>
                </a:solidFill>
              </a:rPr>
            </a:br>
            <a:r>
              <a:rPr lang="pt-BR" dirty="0" smtClean="0">
                <a:solidFill>
                  <a:srgbClr val="004992"/>
                </a:solidFill>
              </a:rPr>
              <a:t>www.uke.de/mct</a:t>
            </a:r>
            <a:endParaRPr lang="pt-BR" dirty="0">
              <a:solidFill>
                <a:srgbClr val="004992"/>
              </a:solidFill>
            </a:endParaRPr>
          </a:p>
          <a:p>
            <a:endParaRPr lang="tr-TR" dirty="0" smtClean="0">
              <a:solidFill>
                <a:srgbClr val="004992"/>
              </a:solidFill>
            </a:endParaRPr>
          </a:p>
          <a:p>
            <a:endParaRPr lang="de-DE" dirty="0" smtClean="0">
              <a:solidFill>
                <a:srgbClr val="004992"/>
              </a:solidFill>
            </a:endParaRPr>
          </a:p>
          <a:p>
            <a:endParaRPr lang="de-DE" dirty="0">
              <a:solidFill>
                <a:srgbClr val="004992"/>
              </a:solidFill>
            </a:endParaRPr>
          </a:p>
        </p:txBody>
      </p:sp>
    </p:spTree>
    <p:extLst>
      <p:ext uri="{BB962C8B-B14F-4D97-AF65-F5344CB8AC3E}">
        <p14:creationId xmlns:p14="http://schemas.microsoft.com/office/powerpoint/2010/main" val="1862699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fontAlgn="base"/>
            <a:r>
              <a:rPr lang="de-DE" altLang="de-DE" sz="2400">
                <a:solidFill>
                  <a:srgbClr val="333333"/>
                </a:solidFill>
                <a:latin typeface="Calibri Light"/>
                <a:cs typeface="Times New Roman" panose="02020603050405020304" pitchFamily="18" charset="0"/>
              </a:rPr>
              <a:t>???</a:t>
            </a:r>
          </a:p>
          <a:p>
            <a:endParaRPr lang="en-US" sz="2400" dirty="0">
              <a:solidFill>
                <a:srgbClr val="333333"/>
              </a:solidFill>
              <a:latin typeface="Calibri Light"/>
            </a:endParaRPr>
          </a:p>
        </p:txBody>
      </p:sp>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Başka</a:t>
            </a:r>
            <a:r>
              <a:rPr lang="en-US" sz="3600" dirty="0" smtClean="0">
                <a:latin typeface="Calibri Light"/>
              </a:rPr>
              <a:t> </a:t>
            </a:r>
            <a:r>
              <a:rPr lang="en-US" sz="3600" dirty="0" err="1" smtClean="0">
                <a:latin typeface="Calibri Light"/>
              </a:rPr>
              <a:t>bir</a:t>
            </a:r>
            <a:r>
              <a:rPr lang="en-US" sz="3600" dirty="0" smtClean="0">
                <a:latin typeface="Calibri Light"/>
              </a:rPr>
              <a:t> </a:t>
            </a:r>
            <a:r>
              <a:rPr lang="en-US" sz="3600" dirty="0" err="1" smtClean="0">
                <a:latin typeface="Calibri Light"/>
              </a:rPr>
              <a:t>kişi</a:t>
            </a:r>
            <a:r>
              <a:rPr lang="en-US" sz="3600" dirty="0" smtClean="0">
                <a:latin typeface="Calibri Light"/>
              </a:rPr>
              <a:t> </a:t>
            </a:r>
            <a:r>
              <a:rPr lang="en-US" sz="3600" dirty="0" err="1" smtClean="0">
                <a:latin typeface="Calibri Light"/>
              </a:rPr>
              <a:t>ile</a:t>
            </a:r>
            <a:r>
              <a:rPr lang="en-US" sz="3600" dirty="0" smtClean="0">
                <a:latin typeface="Calibri Light"/>
              </a:rPr>
              <a:t> </a:t>
            </a:r>
            <a:r>
              <a:rPr lang="en-US" sz="3600" dirty="0" err="1" smtClean="0">
                <a:latin typeface="Calibri Light"/>
              </a:rPr>
              <a:t>nasıl</a:t>
            </a:r>
            <a:r>
              <a:rPr lang="en-US" sz="3600" dirty="0" smtClean="0">
                <a:latin typeface="Calibri Light"/>
              </a:rPr>
              <a:t> </a:t>
            </a:r>
            <a:r>
              <a:rPr lang="en-US" sz="3600" dirty="0" err="1" smtClean="0">
                <a:latin typeface="Calibri Light"/>
              </a:rPr>
              <a:t>empati</a:t>
            </a:r>
            <a:r>
              <a:rPr lang="en-US" sz="3600" dirty="0" smtClean="0">
                <a:latin typeface="Calibri Light"/>
              </a:rPr>
              <a:t> </a:t>
            </a:r>
            <a:r>
              <a:rPr lang="en-US" sz="3600" dirty="0" err="1" smtClean="0">
                <a:latin typeface="Calibri Light"/>
              </a:rPr>
              <a:t>kurabilirim</a:t>
            </a:r>
            <a:r>
              <a:rPr lang="en-US" sz="3600" dirty="0" smtClean="0">
                <a:latin typeface="Calibri Light"/>
              </a:rPr>
              <a:t>...?</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Başka</a:t>
            </a:r>
            <a:r>
              <a:rPr lang="en-US" sz="3600" dirty="0" smtClean="0">
                <a:latin typeface="Calibri Light"/>
              </a:rPr>
              <a:t> </a:t>
            </a:r>
            <a:r>
              <a:rPr lang="en-US" sz="3600" dirty="0" err="1" smtClean="0">
                <a:latin typeface="Calibri Light"/>
              </a:rPr>
              <a:t>bir</a:t>
            </a:r>
            <a:r>
              <a:rPr lang="en-US" sz="3600" dirty="0" smtClean="0">
                <a:latin typeface="Calibri Light"/>
              </a:rPr>
              <a:t> </a:t>
            </a:r>
            <a:r>
              <a:rPr lang="en-US" sz="3600" dirty="0" err="1" smtClean="0">
                <a:latin typeface="Calibri Light"/>
              </a:rPr>
              <a:t>kişi</a:t>
            </a:r>
            <a:r>
              <a:rPr lang="en-US" sz="3600" dirty="0" smtClean="0">
                <a:latin typeface="Calibri Light"/>
              </a:rPr>
              <a:t> </a:t>
            </a:r>
            <a:r>
              <a:rPr lang="en-US" sz="3600" dirty="0" err="1" smtClean="0">
                <a:latin typeface="Calibri Light"/>
              </a:rPr>
              <a:t>ile</a:t>
            </a:r>
            <a:r>
              <a:rPr lang="en-US" sz="3600" dirty="0" smtClean="0">
                <a:latin typeface="Calibri Light"/>
              </a:rPr>
              <a:t> </a:t>
            </a:r>
            <a:r>
              <a:rPr lang="en-US" sz="3600" dirty="0" err="1" smtClean="0">
                <a:latin typeface="Calibri Light"/>
              </a:rPr>
              <a:t>nasıl</a:t>
            </a:r>
            <a:r>
              <a:rPr lang="en-US" sz="3600" dirty="0" smtClean="0">
                <a:latin typeface="Calibri Light"/>
              </a:rPr>
              <a:t> </a:t>
            </a:r>
            <a:r>
              <a:rPr lang="en-US" sz="3600" dirty="0" err="1" smtClean="0">
                <a:latin typeface="Calibri Light"/>
              </a:rPr>
              <a:t>empati</a:t>
            </a:r>
            <a:r>
              <a:rPr lang="en-US" sz="3600" dirty="0" smtClean="0">
                <a:latin typeface="Calibri Light"/>
              </a:rPr>
              <a:t> </a:t>
            </a:r>
            <a:r>
              <a:rPr lang="en-US" sz="3600" dirty="0" err="1" smtClean="0">
                <a:latin typeface="Calibri Light"/>
              </a:rPr>
              <a:t>kurabilirim</a:t>
            </a:r>
            <a:r>
              <a:rPr lang="en-US" sz="3600" dirty="0" smtClean="0">
                <a:latin typeface="Calibri Light"/>
              </a:rPr>
              <a:t>...?</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smtClean="0">
                <a:solidFill>
                  <a:srgbClr val="333333"/>
                </a:solidFill>
                <a:latin typeface="Calibri Light"/>
                <a:cs typeface="Times New Roman" panose="02020603050405020304" pitchFamily="18" charset="0"/>
              </a:rPr>
              <a:t>Örnek: Bir kişi kollarını kavuşturuyor.</a:t>
            </a:r>
            <a:endParaRPr lang="de-DE" sz="2400" dirty="0">
              <a:solidFill>
                <a:srgbClr val="333333"/>
              </a:solidFill>
              <a:latin typeface="Calibri Light"/>
              <a:cs typeface="Times New Roman" panose="02020603050405020304" pitchFamily="18" charset="0"/>
            </a:endParaRPr>
          </a:p>
          <a:p>
            <a:pPr lvl="0" defTabSz="914400" fontAlgn="base">
              <a:lnSpc>
                <a:spcPct val="100000"/>
              </a:lnSpc>
              <a:spcBef>
                <a:spcPts val="1200"/>
              </a:spcBef>
              <a:defRPr/>
            </a:pPr>
            <a:r>
              <a:rPr lang="tr-TR" sz="2400" i="1" dirty="0" smtClean="0">
                <a:solidFill>
                  <a:srgbClr val="004992"/>
                </a:solidFill>
                <a:latin typeface="Calibri Light"/>
                <a:cs typeface="Times New Roman" panose="02020603050405020304" pitchFamily="18" charset="0"/>
              </a:rPr>
              <a:t>Neden</a:t>
            </a:r>
            <a:r>
              <a:rPr lang="de-DE" sz="2400" i="1" dirty="0" smtClean="0">
                <a:solidFill>
                  <a:srgbClr val="004992"/>
                </a:solidFill>
                <a:latin typeface="Calibri Light"/>
                <a:cs typeface="Times New Roman" panose="02020603050405020304" pitchFamily="18" charset="0"/>
              </a:rPr>
              <a:t>? </a:t>
            </a:r>
            <a:endParaRPr lang="de-DE" sz="2400" dirty="0">
              <a:solidFill>
                <a:srgbClr val="004992"/>
              </a:solidFill>
              <a:latin typeface="Calibri Light"/>
              <a:cs typeface="Times New Roman" panose="02020603050405020304" pitchFamily="18" charset="0"/>
            </a:endParaRPr>
          </a:p>
        </p:txBody>
      </p:sp>
      <p:sp>
        <p:nvSpPr>
          <p:cNvPr id="6" name="Footer Placeholder 5"/>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a:t>
            </a:fld>
            <a:endParaRPr lang="de-DE" altLang="de-DE">
              <a:latin typeface="Calibri Light"/>
            </a:endParaRPr>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Başka</a:t>
            </a:r>
            <a:r>
              <a:rPr lang="en-US" sz="3600" dirty="0" smtClean="0">
                <a:latin typeface="Calibri Light"/>
              </a:rPr>
              <a:t> </a:t>
            </a:r>
            <a:r>
              <a:rPr lang="en-US" sz="3600" dirty="0" err="1" smtClean="0">
                <a:latin typeface="Calibri Light"/>
              </a:rPr>
              <a:t>bir</a:t>
            </a:r>
            <a:r>
              <a:rPr lang="en-US" sz="3600" dirty="0" smtClean="0">
                <a:latin typeface="Calibri Light"/>
              </a:rPr>
              <a:t> </a:t>
            </a:r>
            <a:r>
              <a:rPr lang="en-US" sz="3600" dirty="0" err="1" smtClean="0">
                <a:latin typeface="Calibri Light"/>
              </a:rPr>
              <a:t>kişi</a:t>
            </a:r>
            <a:r>
              <a:rPr lang="en-US" sz="3600" dirty="0" smtClean="0">
                <a:latin typeface="Calibri Light"/>
              </a:rPr>
              <a:t> </a:t>
            </a:r>
            <a:r>
              <a:rPr lang="en-US" sz="3600" dirty="0" err="1" smtClean="0">
                <a:latin typeface="Calibri Light"/>
              </a:rPr>
              <a:t>ile</a:t>
            </a:r>
            <a:r>
              <a:rPr lang="en-US" sz="3600" dirty="0" smtClean="0">
                <a:latin typeface="Calibri Light"/>
              </a:rPr>
              <a:t> </a:t>
            </a:r>
            <a:r>
              <a:rPr lang="en-US" sz="3600" dirty="0" err="1" smtClean="0">
                <a:latin typeface="Calibri Light"/>
              </a:rPr>
              <a:t>nasıl</a:t>
            </a:r>
            <a:r>
              <a:rPr lang="en-US" sz="3600" dirty="0" smtClean="0">
                <a:latin typeface="Calibri Light"/>
              </a:rPr>
              <a:t> </a:t>
            </a:r>
            <a:r>
              <a:rPr lang="en-US" sz="3600" dirty="0" err="1" smtClean="0">
                <a:latin typeface="Calibri Light"/>
              </a:rPr>
              <a:t>empati</a:t>
            </a:r>
            <a:r>
              <a:rPr lang="en-US" sz="3600" dirty="0" smtClean="0">
                <a:latin typeface="Calibri Light"/>
              </a:rPr>
              <a:t> </a:t>
            </a:r>
            <a:r>
              <a:rPr lang="en-US" sz="3600" dirty="0" err="1" smtClean="0">
                <a:latin typeface="Calibri Light"/>
              </a:rPr>
              <a:t>kurabilirim</a:t>
            </a:r>
            <a:r>
              <a:rPr lang="en-US" sz="3600" dirty="0" smtClean="0">
                <a:latin typeface="Calibri Light"/>
              </a:rPr>
              <a:t>...?</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smtClean="0">
                <a:solidFill>
                  <a:srgbClr val="333333"/>
                </a:solidFill>
                <a:latin typeface="Calibri Light"/>
                <a:cs typeface="Times New Roman" panose="02020603050405020304" pitchFamily="18" charset="0"/>
              </a:rPr>
              <a:t>Örnek: Bir kişi kollarını kavuşturuyor.</a:t>
            </a:r>
            <a:endParaRPr lang="de-DE" sz="2400" dirty="0">
              <a:solidFill>
                <a:srgbClr val="333333"/>
              </a:solidFill>
              <a:latin typeface="Calibri Light"/>
              <a:cs typeface="Times New Roman" panose="02020603050405020304" pitchFamily="18" charset="0"/>
            </a:endParaRPr>
          </a:p>
          <a:p>
            <a:pPr lvl="0" defTabSz="914400" fontAlgn="base">
              <a:lnSpc>
                <a:spcPct val="100000"/>
              </a:lnSpc>
              <a:spcBef>
                <a:spcPts val="1200"/>
              </a:spcBef>
              <a:defRPr/>
            </a:pPr>
            <a:r>
              <a:rPr lang="de-DE" sz="2400" i="1" dirty="0" smtClean="0">
                <a:solidFill>
                  <a:srgbClr val="004992"/>
                </a:solidFill>
                <a:latin typeface="Calibri Light"/>
                <a:cs typeface="Times New Roman" panose="02020603050405020304" pitchFamily="18" charset="0"/>
              </a:rPr>
              <a:t>Neden? </a:t>
            </a:r>
            <a:endParaRPr lang="de-DE" sz="2400" dirty="0">
              <a:solidFill>
                <a:srgbClr val="004992"/>
              </a:solidFill>
              <a:latin typeface="Calibri Light"/>
              <a:cs typeface="Times New Roman" panose="02020603050405020304" pitchFamily="18" charset="0"/>
            </a:endParaRPr>
          </a:p>
          <a:p>
            <a:pPr lvl="0" algn="ctr" defTabSz="914400" fontAlgn="base">
              <a:lnSpc>
                <a:spcPct val="100000"/>
              </a:lnSpc>
              <a:spcBef>
                <a:spcPts val="1200"/>
              </a:spcBef>
              <a:defRPr/>
            </a:pPr>
            <a:r>
              <a:rPr lang="de-DE" sz="2400" b="1" dirty="0" smtClean="0">
                <a:solidFill>
                  <a:srgbClr val="333333"/>
                </a:solidFill>
                <a:latin typeface="Calibri Light"/>
                <a:cs typeface="Times New Roman" panose="02020603050405020304" pitchFamily="18" charset="0"/>
              </a:rPr>
              <a:t>Bu soruyu yanıtlamaya ne yardımcı olabilir?</a:t>
            </a:r>
            <a:endParaRPr lang="en-US" sz="2400" b="1" dirty="0">
              <a:solidFill>
                <a:srgbClr val="333333"/>
              </a:solidFill>
              <a:latin typeface="Calibri Light"/>
              <a:cs typeface="Times New Roman" panose="02020603050405020304" pitchFamily="18" charset="0"/>
            </a:endParaRPr>
          </a:p>
        </p:txBody>
      </p:sp>
      <p:sp>
        <p:nvSpPr>
          <p:cNvPr id="6" name="Footer Placeholder 5"/>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a:t>
            </a:fld>
            <a:endParaRPr lang="de-DE" altLang="de-DE">
              <a:latin typeface="Calibri Light"/>
            </a:endParaRPr>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522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Başka</a:t>
            </a:r>
            <a:r>
              <a:rPr lang="en-US" sz="3600" dirty="0" smtClean="0">
                <a:latin typeface="Calibri Light"/>
              </a:rPr>
              <a:t> </a:t>
            </a:r>
            <a:r>
              <a:rPr lang="en-US" sz="3600" dirty="0" err="1" smtClean="0">
                <a:latin typeface="Calibri Light"/>
              </a:rPr>
              <a:t>bir</a:t>
            </a:r>
            <a:r>
              <a:rPr lang="en-US" sz="3600" dirty="0" smtClean="0">
                <a:latin typeface="Calibri Light"/>
              </a:rPr>
              <a:t> </a:t>
            </a:r>
            <a:r>
              <a:rPr lang="en-US" sz="3600" dirty="0" err="1" smtClean="0">
                <a:latin typeface="Calibri Light"/>
              </a:rPr>
              <a:t>kişi</a:t>
            </a:r>
            <a:r>
              <a:rPr lang="en-US" sz="3600" dirty="0" smtClean="0">
                <a:latin typeface="Calibri Light"/>
              </a:rPr>
              <a:t> </a:t>
            </a:r>
            <a:r>
              <a:rPr lang="en-US" sz="3600" dirty="0" err="1" smtClean="0">
                <a:latin typeface="Calibri Light"/>
              </a:rPr>
              <a:t>ile</a:t>
            </a:r>
            <a:r>
              <a:rPr lang="en-US" sz="3600" dirty="0" smtClean="0">
                <a:latin typeface="Calibri Light"/>
              </a:rPr>
              <a:t> </a:t>
            </a:r>
            <a:r>
              <a:rPr lang="en-US" sz="3600" dirty="0" err="1" smtClean="0">
                <a:latin typeface="Calibri Light"/>
              </a:rPr>
              <a:t>nasıl</a:t>
            </a:r>
            <a:r>
              <a:rPr lang="en-US" sz="3600" dirty="0" smtClean="0">
                <a:latin typeface="Calibri Light"/>
              </a:rPr>
              <a:t> </a:t>
            </a:r>
            <a:r>
              <a:rPr lang="en-US" sz="3600" dirty="0" err="1" smtClean="0">
                <a:latin typeface="Calibri Light"/>
              </a:rPr>
              <a:t>empati</a:t>
            </a:r>
            <a:r>
              <a:rPr lang="en-US" sz="3600" dirty="0" smtClean="0">
                <a:latin typeface="Calibri Light"/>
              </a:rPr>
              <a:t> </a:t>
            </a:r>
            <a:r>
              <a:rPr lang="en-US" sz="3600" dirty="0" err="1" smtClean="0">
                <a:latin typeface="Calibri Light"/>
              </a:rPr>
              <a:t>kurabilirim</a:t>
            </a:r>
            <a:r>
              <a:rPr lang="en-US" sz="3600" dirty="0" smtClean="0">
                <a:latin typeface="Calibri Light"/>
              </a:rPr>
              <a:t>...?</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smtClean="0">
                <a:solidFill>
                  <a:srgbClr val="333333"/>
                </a:solidFill>
                <a:latin typeface="Calibri Light"/>
                <a:cs typeface="Times New Roman" panose="02020603050405020304" pitchFamily="18" charset="0"/>
              </a:rPr>
              <a:t>Örnek: Bir kişi kollarını kavuşturuyor.</a:t>
            </a:r>
            <a:endParaRPr lang="de-DE" sz="2400" dirty="0">
              <a:solidFill>
                <a:srgbClr val="333333"/>
              </a:solidFill>
              <a:latin typeface="Calibri Light"/>
              <a:cs typeface="Times New Roman" panose="02020603050405020304" pitchFamily="18" charset="0"/>
            </a:endParaRPr>
          </a:p>
          <a:p>
            <a:pPr lvl="0" defTabSz="914400" fontAlgn="base">
              <a:lnSpc>
                <a:spcPct val="100000"/>
              </a:lnSpc>
              <a:spcBef>
                <a:spcPts val="1200"/>
              </a:spcBef>
              <a:defRPr/>
            </a:pPr>
            <a:r>
              <a:rPr lang="de-DE" sz="2400" i="1" dirty="0" smtClean="0">
                <a:solidFill>
                  <a:srgbClr val="004992"/>
                </a:solidFill>
                <a:latin typeface="Calibri Light"/>
                <a:cs typeface="Times New Roman" panose="02020603050405020304" pitchFamily="18" charset="0"/>
              </a:rPr>
              <a:t>Neden? </a:t>
            </a:r>
            <a:endParaRPr lang="de-DE" sz="2400" dirty="0">
              <a:solidFill>
                <a:srgbClr val="004992"/>
              </a:solidFill>
              <a:latin typeface="Calibri Light"/>
              <a:cs typeface="Times New Roman" panose="02020603050405020304" pitchFamily="18" charset="0"/>
            </a:endParaRPr>
          </a:p>
          <a:p>
            <a:pPr lvl="0" algn="ctr" defTabSz="914400" fontAlgn="base">
              <a:lnSpc>
                <a:spcPct val="100000"/>
              </a:lnSpc>
              <a:spcBef>
                <a:spcPts val="1200"/>
              </a:spcBef>
              <a:defRPr/>
            </a:pPr>
            <a:r>
              <a:rPr lang="de-DE" sz="2400" b="1" dirty="0" smtClean="0">
                <a:solidFill>
                  <a:srgbClr val="333333"/>
                </a:solidFill>
                <a:latin typeface="Calibri Light"/>
                <a:cs typeface="Times New Roman" panose="02020603050405020304" pitchFamily="18" charset="0"/>
              </a:rPr>
              <a:t>Bu soruyu yanıtlamaya ne yardımcı olabilir?</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err="1" smtClean="0">
                <a:solidFill>
                  <a:srgbClr val="004992"/>
                </a:solidFill>
                <a:latin typeface="Calibri Light"/>
                <a:cs typeface="Times New Roman" panose="02020603050405020304" pitchFamily="18" charset="0"/>
              </a:rPr>
              <a:t>Kişi</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hakkında</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bilgi</a:t>
            </a:r>
            <a:r>
              <a:rPr lang="en-US" sz="2400" dirty="0" smtClean="0">
                <a:solidFill>
                  <a:srgbClr val="004992"/>
                </a:solidFill>
                <a:latin typeface="Calibri Light"/>
                <a:cs typeface="Times New Roman" panose="02020603050405020304" pitchFamily="18" charset="0"/>
              </a:rPr>
              <a:t> → </a:t>
            </a:r>
            <a:r>
              <a:rPr lang="en-US" sz="2400" dirty="0" err="1" smtClean="0">
                <a:solidFill>
                  <a:srgbClr val="004992"/>
                </a:solidFill>
                <a:latin typeface="Calibri Light"/>
                <a:cs typeface="Times New Roman" panose="02020603050405020304" pitchFamily="18" charset="0"/>
              </a:rPr>
              <a:t>Kişi</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kibirli</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veya</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utangaç</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olma</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eğiliminde</a:t>
            </a:r>
            <a:r>
              <a:rPr lang="en-US" sz="2400" dirty="0" smtClean="0">
                <a:solidFill>
                  <a:srgbClr val="004992"/>
                </a:solidFill>
                <a:latin typeface="Calibri Light"/>
                <a:cs typeface="Times New Roman" panose="02020603050405020304" pitchFamily="18" charset="0"/>
              </a:rPr>
              <a:t> mi? </a:t>
            </a:r>
            <a:endParaRPr lang="en-US" sz="2400" dirty="0">
              <a:solidFill>
                <a:srgbClr val="333333"/>
              </a:solidFill>
              <a:latin typeface="Calibri Light"/>
              <a:cs typeface="Times New Roman" panose="02020603050405020304" pitchFamily="18" charset="0"/>
            </a:endParaRPr>
          </a:p>
        </p:txBody>
      </p:sp>
      <p:sp>
        <p:nvSpPr>
          <p:cNvPr id="6" name="Footer Placeholder 5"/>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2634674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Başka</a:t>
            </a:r>
            <a:r>
              <a:rPr lang="en-US" sz="3600" dirty="0" smtClean="0">
                <a:latin typeface="Calibri Light"/>
              </a:rPr>
              <a:t> </a:t>
            </a:r>
            <a:r>
              <a:rPr lang="en-US" sz="3600" dirty="0" err="1" smtClean="0">
                <a:latin typeface="Calibri Light"/>
              </a:rPr>
              <a:t>bir</a:t>
            </a:r>
            <a:r>
              <a:rPr lang="en-US" sz="3600" dirty="0" smtClean="0">
                <a:latin typeface="Calibri Light"/>
              </a:rPr>
              <a:t> </a:t>
            </a:r>
            <a:r>
              <a:rPr lang="en-US" sz="3600" dirty="0" err="1" smtClean="0">
                <a:latin typeface="Calibri Light"/>
              </a:rPr>
              <a:t>kişi</a:t>
            </a:r>
            <a:r>
              <a:rPr lang="en-US" sz="3600" dirty="0" smtClean="0">
                <a:latin typeface="Calibri Light"/>
              </a:rPr>
              <a:t> </a:t>
            </a:r>
            <a:r>
              <a:rPr lang="en-US" sz="3600" dirty="0" err="1" smtClean="0">
                <a:latin typeface="Calibri Light"/>
              </a:rPr>
              <a:t>ile</a:t>
            </a:r>
            <a:r>
              <a:rPr lang="en-US" sz="3600" dirty="0" smtClean="0">
                <a:latin typeface="Calibri Light"/>
              </a:rPr>
              <a:t> </a:t>
            </a:r>
            <a:r>
              <a:rPr lang="en-US" sz="3600" dirty="0" err="1" smtClean="0">
                <a:latin typeface="Calibri Light"/>
              </a:rPr>
              <a:t>nasıl</a:t>
            </a:r>
            <a:r>
              <a:rPr lang="en-US" sz="3600" dirty="0" smtClean="0">
                <a:latin typeface="Calibri Light"/>
              </a:rPr>
              <a:t> </a:t>
            </a:r>
            <a:r>
              <a:rPr lang="en-US" sz="3600" dirty="0" err="1" smtClean="0">
                <a:latin typeface="Calibri Light"/>
              </a:rPr>
              <a:t>empati</a:t>
            </a:r>
            <a:r>
              <a:rPr lang="en-US" sz="3600" dirty="0" smtClean="0">
                <a:latin typeface="Calibri Light"/>
              </a:rPr>
              <a:t> </a:t>
            </a:r>
            <a:r>
              <a:rPr lang="en-US" sz="3600" dirty="0" err="1" smtClean="0">
                <a:latin typeface="Calibri Light"/>
              </a:rPr>
              <a:t>kurabilirim</a:t>
            </a:r>
            <a:r>
              <a:rPr lang="en-US" sz="3600" dirty="0" smtClean="0">
                <a:latin typeface="Calibri Light"/>
              </a:rPr>
              <a:t>...?</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smtClean="0">
                <a:solidFill>
                  <a:srgbClr val="333333"/>
                </a:solidFill>
                <a:latin typeface="Calibri Light"/>
                <a:cs typeface="Times New Roman" panose="02020603050405020304" pitchFamily="18" charset="0"/>
              </a:rPr>
              <a:t>Örnek: Bir kişi kollarını kavuşturuyor.</a:t>
            </a:r>
            <a:endParaRPr lang="de-DE" sz="2400" dirty="0">
              <a:solidFill>
                <a:srgbClr val="333333"/>
              </a:solidFill>
              <a:latin typeface="Calibri Light"/>
              <a:cs typeface="Times New Roman" panose="02020603050405020304" pitchFamily="18" charset="0"/>
            </a:endParaRPr>
          </a:p>
          <a:p>
            <a:pPr lvl="0" defTabSz="914400" fontAlgn="base">
              <a:lnSpc>
                <a:spcPct val="100000"/>
              </a:lnSpc>
              <a:spcBef>
                <a:spcPts val="1200"/>
              </a:spcBef>
              <a:defRPr/>
            </a:pPr>
            <a:r>
              <a:rPr lang="de-DE" sz="2400" i="1" dirty="0" smtClean="0">
                <a:solidFill>
                  <a:srgbClr val="004992"/>
                </a:solidFill>
                <a:latin typeface="Calibri Light"/>
                <a:cs typeface="Times New Roman" panose="02020603050405020304" pitchFamily="18" charset="0"/>
              </a:rPr>
              <a:t>Neden? </a:t>
            </a:r>
            <a:endParaRPr lang="de-DE" sz="2400" dirty="0">
              <a:solidFill>
                <a:srgbClr val="004992"/>
              </a:solidFill>
              <a:latin typeface="Calibri Light"/>
              <a:cs typeface="Times New Roman" panose="02020603050405020304" pitchFamily="18" charset="0"/>
            </a:endParaRPr>
          </a:p>
          <a:p>
            <a:pPr lvl="0" algn="ctr" defTabSz="914400" fontAlgn="base">
              <a:lnSpc>
                <a:spcPct val="100000"/>
              </a:lnSpc>
              <a:spcBef>
                <a:spcPts val="1200"/>
              </a:spcBef>
              <a:defRPr/>
            </a:pPr>
            <a:r>
              <a:rPr lang="de-DE" sz="2400" b="1" dirty="0" smtClean="0">
                <a:solidFill>
                  <a:srgbClr val="333333"/>
                </a:solidFill>
                <a:latin typeface="Calibri Light"/>
                <a:cs typeface="Times New Roman" panose="02020603050405020304" pitchFamily="18" charset="0"/>
              </a:rPr>
              <a:t>Bu soruyu yanıtlamaya ne yardımcı olabilir?</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err="1" smtClean="0">
                <a:solidFill>
                  <a:srgbClr val="004992"/>
                </a:solidFill>
                <a:latin typeface="Calibri Light"/>
                <a:cs typeface="Times New Roman" panose="02020603050405020304" pitchFamily="18" charset="0"/>
              </a:rPr>
              <a:t>Kişi</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hakkında</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bilgi</a:t>
            </a:r>
            <a:r>
              <a:rPr lang="en-US" sz="2400" dirty="0" smtClean="0">
                <a:solidFill>
                  <a:srgbClr val="004992"/>
                </a:solidFill>
                <a:latin typeface="Calibri Light"/>
                <a:cs typeface="Times New Roman" panose="02020603050405020304" pitchFamily="18" charset="0"/>
              </a:rPr>
              <a:t> → </a:t>
            </a:r>
            <a:r>
              <a:rPr lang="en-US" sz="2400" dirty="0" err="1" smtClean="0">
                <a:solidFill>
                  <a:srgbClr val="004992"/>
                </a:solidFill>
                <a:latin typeface="Calibri Light"/>
                <a:cs typeface="Times New Roman" panose="02020603050405020304" pitchFamily="18" charset="0"/>
              </a:rPr>
              <a:t>Kişi</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kibirli</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veya</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utangaç</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olma</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eğiliminde</a:t>
            </a:r>
            <a:r>
              <a:rPr lang="en-US" sz="2400" dirty="0" smtClean="0">
                <a:solidFill>
                  <a:srgbClr val="004992"/>
                </a:solidFill>
                <a:latin typeface="Calibri Light"/>
                <a:cs typeface="Times New Roman" panose="02020603050405020304" pitchFamily="18" charset="0"/>
              </a:rPr>
              <a:t> mi? </a:t>
            </a:r>
            <a:endParaRPr lang="en-US" sz="24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err="1" smtClean="0">
                <a:solidFill>
                  <a:srgbClr val="004992"/>
                </a:solidFill>
                <a:latin typeface="Calibri Light"/>
                <a:cs typeface="Times New Roman" panose="02020603050405020304" pitchFamily="18" charset="0"/>
              </a:rPr>
              <a:t>Ortam</a:t>
            </a:r>
            <a:r>
              <a:rPr lang="en-US" sz="2400" dirty="0" smtClean="0">
                <a:solidFill>
                  <a:srgbClr val="004992"/>
                </a:solidFill>
                <a:latin typeface="Calibri Light"/>
                <a:cs typeface="Times New Roman" panose="02020603050405020304" pitchFamily="18" charset="0"/>
              </a:rPr>
              <a:t>/durum → </a:t>
            </a:r>
            <a:r>
              <a:rPr lang="en-US" sz="2400" dirty="0" err="1" smtClean="0">
                <a:solidFill>
                  <a:srgbClr val="004992"/>
                </a:solidFill>
                <a:latin typeface="Calibri Light"/>
                <a:cs typeface="Times New Roman" panose="02020603050405020304" pitchFamily="18" charset="0"/>
              </a:rPr>
              <a:t>Bir</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kişi</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kışın</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kollarını</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kavuşturduğunda</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muhtemelen</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üşüyordur</a:t>
            </a:r>
            <a:r>
              <a:rPr lang="en-US" sz="2400" dirty="0" smtClean="0">
                <a:solidFill>
                  <a:srgbClr val="004992"/>
                </a:solidFill>
                <a:latin typeface="Calibri Light"/>
                <a:cs typeface="Times New Roman" panose="02020603050405020304" pitchFamily="18" charset="0"/>
              </a:rPr>
              <a:t>!</a:t>
            </a:r>
            <a:endParaRPr lang="en-US" sz="2400" dirty="0">
              <a:solidFill>
                <a:srgbClr val="333333"/>
              </a:solidFill>
              <a:latin typeface="Calibri Light"/>
              <a:cs typeface="Times New Roman" panose="02020603050405020304" pitchFamily="18" charset="0"/>
            </a:endParaRPr>
          </a:p>
        </p:txBody>
      </p:sp>
      <p:sp>
        <p:nvSpPr>
          <p:cNvPr id="6" name="Footer Placeholder 5"/>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a:t>
            </a:fld>
            <a:endParaRPr lang="de-DE" altLang="de-DE">
              <a:latin typeface="Calibri Light"/>
            </a:endParaRPr>
          </a:p>
        </p:txBody>
      </p:sp>
    </p:spTree>
    <p:extLst>
      <p:ext uri="{BB962C8B-B14F-4D97-AF65-F5344CB8AC3E}">
        <p14:creationId xmlns:p14="http://schemas.microsoft.com/office/powerpoint/2010/main" val="906838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Başka</a:t>
            </a:r>
            <a:r>
              <a:rPr lang="en-US" sz="3600" dirty="0" smtClean="0">
                <a:latin typeface="Calibri Light"/>
              </a:rPr>
              <a:t> </a:t>
            </a:r>
            <a:r>
              <a:rPr lang="en-US" sz="3600" dirty="0" err="1" smtClean="0">
                <a:latin typeface="Calibri Light"/>
              </a:rPr>
              <a:t>bir</a:t>
            </a:r>
            <a:r>
              <a:rPr lang="en-US" sz="3600" dirty="0" smtClean="0">
                <a:latin typeface="Calibri Light"/>
              </a:rPr>
              <a:t> </a:t>
            </a:r>
            <a:r>
              <a:rPr lang="en-US" sz="3600" dirty="0" err="1" smtClean="0">
                <a:latin typeface="Calibri Light"/>
              </a:rPr>
              <a:t>kişi</a:t>
            </a:r>
            <a:r>
              <a:rPr lang="en-US" sz="3600" dirty="0" smtClean="0">
                <a:latin typeface="Calibri Light"/>
              </a:rPr>
              <a:t> </a:t>
            </a:r>
            <a:r>
              <a:rPr lang="en-US" sz="3600" dirty="0" err="1" smtClean="0">
                <a:latin typeface="Calibri Light"/>
              </a:rPr>
              <a:t>ile</a:t>
            </a:r>
            <a:r>
              <a:rPr lang="en-US" sz="3600" dirty="0" smtClean="0">
                <a:latin typeface="Calibri Light"/>
              </a:rPr>
              <a:t> </a:t>
            </a:r>
            <a:r>
              <a:rPr lang="en-US" sz="3600" dirty="0" err="1" smtClean="0">
                <a:latin typeface="Calibri Light"/>
              </a:rPr>
              <a:t>nasıl</a:t>
            </a:r>
            <a:r>
              <a:rPr lang="en-US" sz="3600" dirty="0" smtClean="0">
                <a:latin typeface="Calibri Light"/>
              </a:rPr>
              <a:t> </a:t>
            </a:r>
            <a:r>
              <a:rPr lang="en-US" sz="3600" dirty="0" err="1" smtClean="0">
                <a:latin typeface="Calibri Light"/>
              </a:rPr>
              <a:t>empati</a:t>
            </a:r>
            <a:r>
              <a:rPr lang="en-US" sz="3600" dirty="0" smtClean="0">
                <a:latin typeface="Calibri Light"/>
              </a:rPr>
              <a:t> </a:t>
            </a:r>
            <a:r>
              <a:rPr lang="en-US" sz="3600" dirty="0" err="1" smtClean="0">
                <a:latin typeface="Calibri Light"/>
              </a:rPr>
              <a:t>kurabilirim</a:t>
            </a:r>
            <a:r>
              <a:rPr lang="en-US" sz="3600" dirty="0" smtClean="0">
                <a:latin typeface="Calibri Light"/>
              </a:rPr>
              <a:t>...?</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smtClean="0">
                <a:solidFill>
                  <a:srgbClr val="333333"/>
                </a:solidFill>
                <a:latin typeface="Calibri Light"/>
                <a:cs typeface="Times New Roman" panose="02020603050405020304" pitchFamily="18" charset="0"/>
              </a:rPr>
              <a:t>Örnek: Bir kişi kollarını kavuşturuyor.</a:t>
            </a:r>
            <a:endParaRPr lang="de-DE" sz="2400" dirty="0">
              <a:solidFill>
                <a:srgbClr val="333333"/>
              </a:solidFill>
              <a:latin typeface="Calibri Light"/>
              <a:cs typeface="Times New Roman" panose="02020603050405020304" pitchFamily="18" charset="0"/>
            </a:endParaRPr>
          </a:p>
          <a:p>
            <a:pPr lvl="0" defTabSz="914400" fontAlgn="base">
              <a:lnSpc>
                <a:spcPct val="100000"/>
              </a:lnSpc>
              <a:spcBef>
                <a:spcPts val="1200"/>
              </a:spcBef>
              <a:defRPr/>
            </a:pPr>
            <a:r>
              <a:rPr lang="de-DE" sz="2400" i="1" dirty="0" smtClean="0">
                <a:solidFill>
                  <a:srgbClr val="004992"/>
                </a:solidFill>
                <a:latin typeface="Calibri Light"/>
                <a:cs typeface="Times New Roman" panose="02020603050405020304" pitchFamily="18" charset="0"/>
              </a:rPr>
              <a:t>Neden? </a:t>
            </a:r>
            <a:endParaRPr lang="de-DE" sz="2400" dirty="0">
              <a:solidFill>
                <a:srgbClr val="004992"/>
              </a:solidFill>
              <a:latin typeface="Calibri Light"/>
              <a:cs typeface="Times New Roman" panose="02020603050405020304" pitchFamily="18" charset="0"/>
            </a:endParaRPr>
          </a:p>
          <a:p>
            <a:pPr lvl="0" algn="ctr" defTabSz="914400" fontAlgn="base">
              <a:lnSpc>
                <a:spcPct val="100000"/>
              </a:lnSpc>
              <a:spcBef>
                <a:spcPts val="1200"/>
              </a:spcBef>
              <a:defRPr/>
            </a:pPr>
            <a:r>
              <a:rPr lang="de-DE" sz="2400" b="1" dirty="0" smtClean="0">
                <a:solidFill>
                  <a:srgbClr val="333333"/>
                </a:solidFill>
                <a:latin typeface="Calibri Light"/>
                <a:cs typeface="Times New Roman" panose="02020603050405020304" pitchFamily="18" charset="0"/>
              </a:rPr>
              <a:t>Bu soruyu yanıtlamaya ne yardımcı olabilir?</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err="1" smtClean="0">
                <a:solidFill>
                  <a:srgbClr val="004992"/>
                </a:solidFill>
                <a:latin typeface="Calibri Light"/>
                <a:cs typeface="Times New Roman" panose="02020603050405020304" pitchFamily="18" charset="0"/>
              </a:rPr>
              <a:t>Kişi</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hakkında</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bilgi</a:t>
            </a:r>
            <a:r>
              <a:rPr lang="en-US" sz="2400" dirty="0" smtClean="0">
                <a:solidFill>
                  <a:srgbClr val="004992"/>
                </a:solidFill>
                <a:latin typeface="Calibri Light"/>
                <a:cs typeface="Times New Roman" panose="02020603050405020304" pitchFamily="18" charset="0"/>
              </a:rPr>
              <a:t> → </a:t>
            </a:r>
            <a:r>
              <a:rPr lang="en-US" sz="2400" dirty="0" err="1" smtClean="0">
                <a:solidFill>
                  <a:schemeClr val="tx1"/>
                </a:solidFill>
                <a:latin typeface="Calibri Light"/>
                <a:cs typeface="Times New Roman" panose="02020603050405020304" pitchFamily="18" charset="0"/>
              </a:rPr>
              <a:t>Kişi</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kibirli</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veya</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utangaç</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olma</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eğiliminde</a:t>
            </a:r>
            <a:r>
              <a:rPr lang="en-US" sz="2400" dirty="0" smtClean="0">
                <a:solidFill>
                  <a:schemeClr val="tx1"/>
                </a:solidFill>
                <a:latin typeface="Calibri Light"/>
                <a:cs typeface="Times New Roman" panose="02020603050405020304" pitchFamily="18" charset="0"/>
              </a:rPr>
              <a:t> mi? </a:t>
            </a:r>
            <a:endParaRPr lang="en-US" sz="2400" dirty="0">
              <a:solidFill>
                <a:schemeClr val="tx1"/>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err="1" smtClean="0">
                <a:solidFill>
                  <a:srgbClr val="004992"/>
                </a:solidFill>
                <a:latin typeface="Calibri Light"/>
                <a:cs typeface="Times New Roman" panose="02020603050405020304" pitchFamily="18" charset="0"/>
              </a:rPr>
              <a:t>Ortam</a:t>
            </a:r>
            <a:r>
              <a:rPr lang="en-US" sz="2400" dirty="0" smtClean="0">
                <a:solidFill>
                  <a:srgbClr val="004992"/>
                </a:solidFill>
                <a:latin typeface="Calibri Light"/>
                <a:cs typeface="Times New Roman" panose="02020603050405020304" pitchFamily="18" charset="0"/>
              </a:rPr>
              <a:t>/durum → </a:t>
            </a:r>
            <a:r>
              <a:rPr lang="en-US" sz="2400" dirty="0" err="1" smtClean="0">
                <a:solidFill>
                  <a:schemeClr val="tx1"/>
                </a:solidFill>
                <a:latin typeface="Calibri Light"/>
                <a:cs typeface="Times New Roman" panose="02020603050405020304" pitchFamily="18" charset="0"/>
              </a:rPr>
              <a:t>Bir</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kişi</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kışın</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kollarını</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kavuşturduğunda</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muhtemelen</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üşüyordur</a:t>
            </a:r>
            <a:r>
              <a:rPr lang="en-US" sz="2400" dirty="0" smtClean="0">
                <a:solidFill>
                  <a:schemeClr val="tx1"/>
                </a:solidFill>
                <a:latin typeface="Calibri Light"/>
                <a:cs typeface="Times New Roman" panose="02020603050405020304" pitchFamily="18" charset="0"/>
              </a:rPr>
              <a:t>!</a:t>
            </a:r>
            <a:endParaRPr lang="en-US" sz="2400" dirty="0">
              <a:solidFill>
                <a:schemeClr val="tx1"/>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err="1" smtClean="0">
                <a:solidFill>
                  <a:srgbClr val="004992"/>
                </a:solidFill>
                <a:latin typeface="Calibri Light"/>
                <a:cs typeface="Times New Roman" panose="02020603050405020304" pitchFamily="18" charset="0"/>
              </a:rPr>
              <a:t>Kendini</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gözlemleme</a:t>
            </a:r>
            <a:r>
              <a:rPr lang="en-US" sz="2400" dirty="0" smtClean="0">
                <a:solidFill>
                  <a:srgbClr val="004992"/>
                </a:solidFill>
                <a:latin typeface="Calibri Light"/>
                <a:cs typeface="Times New Roman" panose="02020603050405020304" pitchFamily="18" charset="0"/>
              </a:rPr>
              <a:t> → </a:t>
            </a:r>
            <a:r>
              <a:rPr lang="en-US" sz="2400" dirty="0" err="1" smtClean="0">
                <a:solidFill>
                  <a:schemeClr val="tx1"/>
                </a:solidFill>
                <a:latin typeface="Calibri Light"/>
                <a:cs typeface="Times New Roman" panose="02020603050405020304" pitchFamily="18" charset="0"/>
              </a:rPr>
              <a:t>Hangi</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durumlarda</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kollarımı</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çapraz</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yaparım</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Dikkat</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Kendinizden</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başkalarına</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hemen</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çıkarım</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yapmayın</a:t>
            </a:r>
            <a:r>
              <a:rPr lang="en-US" sz="2400" dirty="0" smtClean="0">
                <a:solidFill>
                  <a:schemeClr val="tx1"/>
                </a:solidFill>
                <a:latin typeface="Calibri Light"/>
                <a:cs typeface="Times New Roman" panose="02020603050405020304" pitchFamily="18" charset="0"/>
              </a:rPr>
              <a:t>)</a:t>
            </a:r>
            <a:endParaRPr lang="en-US" sz="2400" dirty="0">
              <a:solidFill>
                <a:schemeClr val="tx1"/>
              </a:solidFill>
              <a:latin typeface="Calibri Light"/>
              <a:cs typeface="Times New Roman" panose="02020603050405020304" pitchFamily="18" charset="0"/>
            </a:endParaRPr>
          </a:p>
        </p:txBody>
      </p:sp>
      <p:sp>
        <p:nvSpPr>
          <p:cNvPr id="6" name="Footer Placeholder 5"/>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a:t>
            </a:fld>
            <a:endParaRPr lang="de-DE" altLang="de-DE">
              <a:latin typeface="Calibri Light"/>
            </a:endParaRPr>
          </a:p>
        </p:txBody>
      </p:sp>
    </p:spTree>
    <p:extLst>
      <p:ext uri="{BB962C8B-B14F-4D97-AF65-F5344CB8AC3E}">
        <p14:creationId xmlns:p14="http://schemas.microsoft.com/office/powerpoint/2010/main" val="2000274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Başka</a:t>
            </a:r>
            <a:r>
              <a:rPr lang="en-US" sz="3600" dirty="0" smtClean="0">
                <a:latin typeface="Calibri Light"/>
              </a:rPr>
              <a:t> </a:t>
            </a:r>
            <a:r>
              <a:rPr lang="en-US" sz="3600" dirty="0" err="1" smtClean="0">
                <a:latin typeface="Calibri Light"/>
              </a:rPr>
              <a:t>bir</a:t>
            </a:r>
            <a:r>
              <a:rPr lang="en-US" sz="3600" dirty="0" smtClean="0">
                <a:latin typeface="Calibri Light"/>
              </a:rPr>
              <a:t> </a:t>
            </a:r>
            <a:r>
              <a:rPr lang="en-US" sz="3600" dirty="0" err="1" smtClean="0">
                <a:latin typeface="Calibri Light"/>
              </a:rPr>
              <a:t>kişi</a:t>
            </a:r>
            <a:r>
              <a:rPr lang="en-US" sz="3600" dirty="0" smtClean="0">
                <a:latin typeface="Calibri Light"/>
              </a:rPr>
              <a:t> </a:t>
            </a:r>
            <a:r>
              <a:rPr lang="en-US" sz="3600" dirty="0" err="1" smtClean="0">
                <a:latin typeface="Calibri Light"/>
              </a:rPr>
              <a:t>ile</a:t>
            </a:r>
            <a:r>
              <a:rPr lang="en-US" sz="3600" dirty="0" smtClean="0">
                <a:latin typeface="Calibri Light"/>
              </a:rPr>
              <a:t> </a:t>
            </a:r>
            <a:r>
              <a:rPr lang="en-US" sz="3600" dirty="0" err="1" smtClean="0">
                <a:latin typeface="Calibri Light"/>
              </a:rPr>
              <a:t>nasıl</a:t>
            </a:r>
            <a:r>
              <a:rPr lang="en-US" sz="3600" dirty="0" smtClean="0">
                <a:latin typeface="Calibri Light"/>
              </a:rPr>
              <a:t> </a:t>
            </a:r>
            <a:r>
              <a:rPr lang="en-US" sz="3600" dirty="0" err="1" smtClean="0">
                <a:latin typeface="Calibri Light"/>
              </a:rPr>
              <a:t>empati</a:t>
            </a:r>
            <a:r>
              <a:rPr lang="en-US" sz="3600" dirty="0" smtClean="0">
                <a:latin typeface="Calibri Light"/>
              </a:rPr>
              <a:t> </a:t>
            </a:r>
            <a:r>
              <a:rPr lang="en-US" sz="3600" dirty="0" err="1" smtClean="0">
                <a:latin typeface="Calibri Light"/>
              </a:rPr>
              <a:t>kurabilirim</a:t>
            </a:r>
            <a:r>
              <a:rPr lang="en-US" sz="3600" dirty="0" smtClean="0">
                <a:latin typeface="Calibri Light"/>
              </a:rPr>
              <a:t>...?</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smtClean="0">
                <a:solidFill>
                  <a:srgbClr val="333333"/>
                </a:solidFill>
                <a:latin typeface="Calibri Light"/>
                <a:cs typeface="Times New Roman" panose="02020603050405020304" pitchFamily="18" charset="0"/>
              </a:rPr>
              <a:t>Örnek: Bir kişi kollarını kavuşturuyor.</a:t>
            </a:r>
            <a:endParaRPr lang="de-DE" sz="2400" dirty="0">
              <a:solidFill>
                <a:srgbClr val="333333"/>
              </a:solidFill>
              <a:latin typeface="Calibri Light"/>
              <a:cs typeface="Times New Roman" panose="02020603050405020304" pitchFamily="18" charset="0"/>
            </a:endParaRPr>
          </a:p>
          <a:p>
            <a:pPr lvl="0" defTabSz="914400" fontAlgn="base">
              <a:lnSpc>
                <a:spcPct val="100000"/>
              </a:lnSpc>
              <a:spcBef>
                <a:spcPts val="1200"/>
              </a:spcBef>
              <a:defRPr/>
            </a:pPr>
            <a:r>
              <a:rPr lang="de-DE" sz="2400" i="1" dirty="0" smtClean="0">
                <a:solidFill>
                  <a:srgbClr val="004992"/>
                </a:solidFill>
                <a:latin typeface="Calibri Light"/>
                <a:cs typeface="Times New Roman" panose="02020603050405020304" pitchFamily="18" charset="0"/>
              </a:rPr>
              <a:t>Neden? </a:t>
            </a:r>
            <a:endParaRPr lang="de-DE" sz="2400" dirty="0">
              <a:solidFill>
                <a:srgbClr val="004992"/>
              </a:solidFill>
              <a:latin typeface="Calibri Light"/>
              <a:cs typeface="Times New Roman" panose="02020603050405020304" pitchFamily="18" charset="0"/>
            </a:endParaRPr>
          </a:p>
          <a:p>
            <a:pPr lvl="0" algn="ctr" defTabSz="914400" fontAlgn="base">
              <a:lnSpc>
                <a:spcPct val="100000"/>
              </a:lnSpc>
              <a:spcBef>
                <a:spcPts val="1200"/>
              </a:spcBef>
              <a:defRPr/>
            </a:pPr>
            <a:r>
              <a:rPr lang="de-DE" sz="2400" b="1" dirty="0" smtClean="0">
                <a:solidFill>
                  <a:srgbClr val="333333"/>
                </a:solidFill>
                <a:latin typeface="Calibri Light"/>
                <a:cs typeface="Times New Roman" panose="02020603050405020304" pitchFamily="18" charset="0"/>
              </a:rPr>
              <a:t>Bu soruyu yanıtlamaya ne yardımcı olabilir?</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err="1" smtClean="0">
                <a:solidFill>
                  <a:srgbClr val="004992"/>
                </a:solidFill>
                <a:latin typeface="Calibri Light"/>
                <a:cs typeface="Times New Roman" panose="02020603050405020304" pitchFamily="18" charset="0"/>
              </a:rPr>
              <a:t>Kişi</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hakkında</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bilgi</a:t>
            </a:r>
            <a:r>
              <a:rPr lang="en-US" sz="2400" dirty="0" smtClean="0">
                <a:solidFill>
                  <a:srgbClr val="004992"/>
                </a:solidFill>
                <a:latin typeface="Calibri Light"/>
                <a:cs typeface="Times New Roman" panose="02020603050405020304" pitchFamily="18" charset="0"/>
              </a:rPr>
              <a:t> → </a:t>
            </a:r>
            <a:r>
              <a:rPr lang="en-US" sz="2400" dirty="0" err="1" smtClean="0">
                <a:solidFill>
                  <a:schemeClr val="tx1"/>
                </a:solidFill>
                <a:latin typeface="Calibri Light"/>
                <a:cs typeface="Times New Roman" panose="02020603050405020304" pitchFamily="18" charset="0"/>
              </a:rPr>
              <a:t>Kişi</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kibirli</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veya</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utangaç</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olma</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eğiliminde</a:t>
            </a:r>
            <a:r>
              <a:rPr lang="en-US" sz="2400" dirty="0" smtClean="0">
                <a:solidFill>
                  <a:schemeClr val="tx1"/>
                </a:solidFill>
                <a:latin typeface="Calibri Light"/>
                <a:cs typeface="Times New Roman" panose="02020603050405020304" pitchFamily="18" charset="0"/>
              </a:rPr>
              <a:t> mi? </a:t>
            </a:r>
            <a:endParaRPr lang="en-US" sz="2400" dirty="0">
              <a:solidFill>
                <a:schemeClr val="tx1"/>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err="1" smtClean="0">
                <a:solidFill>
                  <a:srgbClr val="004992"/>
                </a:solidFill>
                <a:latin typeface="Calibri Light"/>
                <a:cs typeface="Times New Roman" panose="02020603050405020304" pitchFamily="18" charset="0"/>
              </a:rPr>
              <a:t>Ortam</a:t>
            </a:r>
            <a:r>
              <a:rPr lang="en-US" sz="2400" dirty="0" smtClean="0">
                <a:solidFill>
                  <a:srgbClr val="004992"/>
                </a:solidFill>
                <a:latin typeface="Calibri Light"/>
                <a:cs typeface="Times New Roman" panose="02020603050405020304" pitchFamily="18" charset="0"/>
              </a:rPr>
              <a:t>/durum → </a:t>
            </a:r>
            <a:r>
              <a:rPr lang="en-US" sz="2400" dirty="0" err="1" smtClean="0">
                <a:solidFill>
                  <a:schemeClr val="tx1"/>
                </a:solidFill>
                <a:latin typeface="Calibri Light"/>
                <a:cs typeface="Times New Roman" panose="02020603050405020304" pitchFamily="18" charset="0"/>
              </a:rPr>
              <a:t>Bir</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kişi</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kışın</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kollarını</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kavuşturduğunda</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muhtemelen</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üşüyordur</a:t>
            </a:r>
            <a:r>
              <a:rPr lang="en-US" sz="2400" dirty="0" smtClean="0">
                <a:solidFill>
                  <a:schemeClr val="tx1"/>
                </a:solidFill>
                <a:latin typeface="Calibri Light"/>
                <a:cs typeface="Times New Roman" panose="02020603050405020304" pitchFamily="18" charset="0"/>
              </a:rPr>
              <a:t>!</a:t>
            </a:r>
            <a:endParaRPr lang="en-US" sz="2400" dirty="0">
              <a:solidFill>
                <a:schemeClr val="tx1"/>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err="1" smtClean="0">
                <a:solidFill>
                  <a:srgbClr val="004992"/>
                </a:solidFill>
                <a:latin typeface="Calibri Light"/>
                <a:cs typeface="Times New Roman" panose="02020603050405020304" pitchFamily="18" charset="0"/>
              </a:rPr>
              <a:t>Kendini</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gözlemleme</a:t>
            </a:r>
            <a:r>
              <a:rPr lang="en-US" sz="2400" dirty="0" smtClean="0">
                <a:solidFill>
                  <a:srgbClr val="004992"/>
                </a:solidFill>
                <a:latin typeface="Calibri Light"/>
                <a:cs typeface="Times New Roman" panose="02020603050405020304" pitchFamily="18" charset="0"/>
              </a:rPr>
              <a:t> → </a:t>
            </a:r>
            <a:r>
              <a:rPr lang="en-US" sz="2400" dirty="0" err="1" smtClean="0">
                <a:solidFill>
                  <a:schemeClr val="tx1"/>
                </a:solidFill>
                <a:latin typeface="Calibri Light"/>
                <a:cs typeface="Times New Roman" panose="02020603050405020304" pitchFamily="18" charset="0"/>
              </a:rPr>
              <a:t>Hangi</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durumlarda</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kollarımı</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çapraz</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yaparım</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Dikkat</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Kendinizden</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başkalarına</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hemen</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çıkarım</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yapmayın</a:t>
            </a:r>
            <a:r>
              <a:rPr lang="en-US" sz="2400" dirty="0" smtClean="0">
                <a:solidFill>
                  <a:schemeClr val="tx1"/>
                </a:solidFill>
                <a:latin typeface="Calibri Light"/>
                <a:cs typeface="Times New Roman" panose="02020603050405020304" pitchFamily="18" charset="0"/>
              </a:rPr>
              <a:t>)</a:t>
            </a:r>
            <a:endParaRPr lang="en-US" sz="2400" dirty="0">
              <a:solidFill>
                <a:schemeClr val="tx1"/>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err="1" smtClean="0">
                <a:solidFill>
                  <a:srgbClr val="004992"/>
                </a:solidFill>
                <a:latin typeface="Calibri Light"/>
                <a:cs typeface="Times New Roman" panose="02020603050405020304" pitchFamily="18" charset="0"/>
              </a:rPr>
              <a:t>Yüz</a:t>
            </a:r>
            <a:r>
              <a:rPr lang="en-US" sz="2400" dirty="0" smtClean="0">
                <a:solidFill>
                  <a:srgbClr val="004992"/>
                </a:solidFill>
                <a:latin typeface="Calibri Light"/>
                <a:cs typeface="Times New Roman" panose="02020603050405020304" pitchFamily="18" charset="0"/>
              </a:rPr>
              <a:t> </a:t>
            </a:r>
            <a:r>
              <a:rPr lang="en-US" sz="2400" dirty="0" err="1" smtClean="0">
                <a:solidFill>
                  <a:srgbClr val="004992"/>
                </a:solidFill>
                <a:latin typeface="Calibri Light"/>
                <a:cs typeface="Times New Roman" panose="02020603050405020304" pitchFamily="18" charset="0"/>
              </a:rPr>
              <a:t>ifadesi</a:t>
            </a:r>
            <a:r>
              <a:rPr lang="en-US" sz="2400" dirty="0" smtClean="0">
                <a:solidFill>
                  <a:srgbClr val="004992"/>
                </a:solidFill>
                <a:latin typeface="Calibri Light"/>
                <a:cs typeface="Times New Roman" panose="02020603050405020304" pitchFamily="18" charset="0"/>
              </a:rPr>
              <a:t>: → </a:t>
            </a:r>
            <a:r>
              <a:rPr lang="en-US" sz="2400" dirty="0" err="1" smtClean="0">
                <a:solidFill>
                  <a:schemeClr val="tx1"/>
                </a:solidFill>
                <a:latin typeface="Calibri Light"/>
                <a:cs typeface="Times New Roman" panose="02020603050405020304" pitchFamily="18" charset="0"/>
              </a:rPr>
              <a:t>Kişi</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kızgın</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mı</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yoksa</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arkadaşça</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mı</a:t>
            </a:r>
            <a:r>
              <a:rPr lang="en-US" sz="2400" dirty="0" smtClean="0">
                <a:solidFill>
                  <a:schemeClr val="tx1"/>
                </a:solidFill>
                <a:latin typeface="Calibri Light"/>
                <a:cs typeface="Times New Roman" panose="02020603050405020304" pitchFamily="18" charset="0"/>
              </a:rPr>
              <a:t> </a:t>
            </a:r>
            <a:r>
              <a:rPr lang="en-US" sz="2400" dirty="0" err="1" smtClean="0">
                <a:solidFill>
                  <a:schemeClr val="tx1"/>
                </a:solidFill>
                <a:latin typeface="Calibri Light"/>
                <a:cs typeface="Times New Roman" panose="02020603050405020304" pitchFamily="18" charset="0"/>
              </a:rPr>
              <a:t>görünüyor</a:t>
            </a:r>
            <a:r>
              <a:rPr lang="en-US" sz="2400" dirty="0" smtClean="0">
                <a:solidFill>
                  <a:schemeClr val="tx1"/>
                </a:solidFill>
                <a:latin typeface="Calibri Light"/>
                <a:cs typeface="Times New Roman" panose="02020603050405020304" pitchFamily="18" charset="0"/>
              </a:rPr>
              <a:t>?</a:t>
            </a:r>
            <a:endParaRPr lang="de-DE" sz="2400" dirty="0">
              <a:solidFill>
                <a:schemeClr val="tx1"/>
              </a:solidFill>
              <a:latin typeface="Calibri Light"/>
              <a:cs typeface="Times New Roman" panose="02020603050405020304" pitchFamily="18" charset="0"/>
            </a:endParaRPr>
          </a:p>
          <a:p>
            <a:pPr>
              <a:lnSpc>
                <a:spcPct val="100000"/>
              </a:lnSpc>
              <a:spcBef>
                <a:spcPts val="1200"/>
              </a:spcBef>
            </a:pP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a:t>
            </a:fld>
            <a:endParaRPr lang="de-DE" altLang="de-DE">
              <a:latin typeface="Calibri Light"/>
            </a:endParaRPr>
          </a:p>
        </p:txBody>
      </p:sp>
    </p:spTree>
    <p:extLst>
      <p:ext uri="{BB962C8B-B14F-4D97-AF65-F5344CB8AC3E}">
        <p14:creationId xmlns:p14="http://schemas.microsoft.com/office/powerpoint/2010/main" val="1840011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Neden</a:t>
            </a:r>
            <a:r>
              <a:rPr lang="tr-TR" altLang="de-DE" sz="3600" dirty="0">
                <a:latin typeface="Calibri Light"/>
              </a:rPr>
              <a:t> </a:t>
            </a:r>
            <a:r>
              <a:rPr lang="tr-TR" altLang="de-DE" sz="3600" dirty="0" smtClean="0">
                <a:latin typeface="Calibri Light"/>
              </a:rPr>
              <a:t>bunu yapıyoruz?</a:t>
            </a:r>
            <a:endParaRPr lang="de-DE" altLang="de-DE" sz="3600" dirty="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latin typeface="Calibri Light"/>
                <a:cs typeface="Times New Roman" panose="02020603050405020304" pitchFamily="18" charset="0"/>
              </a:rPr>
              <a:t>Araştırmalar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psikiyatrik</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sorunları</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özellikle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psikoz</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olan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birçok</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kişinin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hepsi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değil</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aşağıdakilerle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ilgili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sorunları</a:t>
            </a:r>
            <a:r>
              <a:rPr lang="en-US" altLang="de-DE" sz="2400" dirty="0">
                <a:solidFill>
                  <a:srgbClr val="333333"/>
                </a:solidFill>
                <a:latin typeface="Calibri Light"/>
                <a:cs typeface="Times New Roman" panose="02020603050405020304" pitchFamily="18" charset="0"/>
              </a:rPr>
              <a:t> </a:t>
            </a:r>
            <a:r>
              <a:rPr lang="tr-TR" altLang="de-DE" sz="2400" dirty="0">
                <a:solidFill>
                  <a:srgbClr val="333333"/>
                </a:solidFill>
                <a:latin typeface="Calibri Light"/>
                <a:cs typeface="Times New Roman" panose="02020603050405020304" pitchFamily="18" charset="0"/>
              </a:rPr>
              <a:t>olduğunu </a:t>
            </a:r>
            <a:r>
              <a:rPr lang="en-US" altLang="de-DE" sz="2400" dirty="0" err="1">
                <a:solidFill>
                  <a:srgbClr val="333333"/>
                </a:solidFill>
                <a:latin typeface="Calibri Light"/>
                <a:cs typeface="Times New Roman" panose="02020603050405020304" pitchFamily="18" charset="0"/>
              </a:rPr>
              <a:t>göstermektedir</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004992"/>
                </a:solidFill>
                <a:latin typeface="Calibri Light"/>
                <a:cs typeface="Times New Roman" panose="02020603050405020304" pitchFamily="18" charset="0"/>
              </a:rPr>
              <a:t>Başkalarının</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yüz</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ifadelerini</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algılamakta</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ve</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değerlendirmekte</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güçlükler</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örn</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üzüntü</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mutluluk</a:t>
            </a:r>
            <a:r>
              <a:rPr lang="en-US" altLang="de-DE" sz="2400" dirty="0">
                <a:solidFill>
                  <a:srgbClr val="004992"/>
                </a:solidFill>
                <a:latin typeface="Calibri Light"/>
                <a:cs typeface="Times New Roman" panose="02020603050405020304" pitchFamily="18" charset="0"/>
              </a:rPr>
              <a:t>).</a:t>
            </a: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89FE7534-03D5-4EE9-A3A1-EED4FF39F9E2}" type="slidenum">
              <a:rPr lang="de-DE" altLang="de-DE" smtClean="0">
                <a:latin typeface="Calibri Light"/>
              </a:rPr>
              <a:pPr>
                <a:defRPr/>
              </a:pPr>
              <a:t>9</a:t>
            </a:fld>
            <a:endParaRPr lang="de-DE" altLang="de-DE">
              <a:latin typeface="Calibri Light"/>
            </a:endParaRPr>
          </a:p>
        </p:txBody>
      </p:sp>
      <p:sp>
        <p:nvSpPr>
          <p:cNvPr id="3584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a:t>Neden</a:t>
            </a:r>
            <a:r>
              <a:rPr lang="tr-TR" altLang="de-DE" sz="3600" dirty="0"/>
              <a:t> bunu yapıyoruz?</a:t>
            </a:r>
            <a:endParaRPr lang="de-DE" altLang="de-DE" sz="3600" dirty="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err="1" smtClean="0">
                <a:solidFill>
                  <a:srgbClr val="333333"/>
                </a:solidFill>
                <a:latin typeface="Calibri Light"/>
                <a:cs typeface="Times New Roman" panose="02020603050405020304" pitchFamily="18" charset="0"/>
              </a:rPr>
              <a:t>Araştırmalar</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psikiyatrik</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sorunları</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özellikle</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psikoz</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olan</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birçok</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kişinin</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hepsi</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değil</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aşağıdakilerle</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ilgili</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sorunları</a:t>
            </a:r>
            <a:r>
              <a:rPr lang="en-US" altLang="de-DE" sz="2400" dirty="0">
                <a:solidFill>
                  <a:srgbClr val="333333"/>
                </a:solidFill>
                <a:latin typeface="Calibri Light"/>
                <a:cs typeface="Times New Roman" panose="02020603050405020304" pitchFamily="18" charset="0"/>
              </a:rPr>
              <a:t> </a:t>
            </a:r>
            <a:r>
              <a:rPr lang="tr-TR" altLang="de-DE" sz="2400" dirty="0" smtClean="0">
                <a:solidFill>
                  <a:srgbClr val="333333"/>
                </a:solidFill>
                <a:latin typeface="Calibri Light"/>
                <a:cs typeface="Times New Roman" panose="02020603050405020304" pitchFamily="18" charset="0"/>
              </a:rPr>
              <a:t>olduğunu </a:t>
            </a:r>
            <a:r>
              <a:rPr lang="en-US" altLang="de-DE" sz="2400" dirty="0" err="1" smtClean="0">
                <a:solidFill>
                  <a:srgbClr val="333333"/>
                </a:solidFill>
                <a:latin typeface="Calibri Light"/>
                <a:cs typeface="Times New Roman" panose="02020603050405020304" pitchFamily="18" charset="0"/>
              </a:rPr>
              <a:t>göstermektedir</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004992"/>
                </a:solidFill>
                <a:latin typeface="Calibri Light"/>
                <a:cs typeface="Times New Roman" panose="02020603050405020304" pitchFamily="18" charset="0"/>
              </a:rPr>
              <a:t>Başkalarının</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yüz</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ifadelerini</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algılamakta</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ve</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değerlendirmekte</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güçlükler</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örn</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üzüntü</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mutluluk</a:t>
            </a:r>
            <a:r>
              <a:rPr lang="en-US" altLang="de-DE" sz="2400" dirty="0" smtClean="0">
                <a:solidFill>
                  <a:srgbClr val="004992"/>
                </a:solidFill>
                <a:latin typeface="Calibri Light"/>
                <a:cs typeface="Times New Roman" panose="02020603050405020304" pitchFamily="18" charset="0"/>
              </a:rPr>
              <a:t>).</a:t>
            </a:r>
            <a:endParaRPr lang="tr-TR" altLang="de-DE" sz="2400" dirty="0" smtClean="0">
              <a:solidFill>
                <a:srgbClr val="004992"/>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err="1" smtClean="0">
                <a:solidFill>
                  <a:srgbClr val="004992"/>
                </a:solidFill>
                <a:latin typeface="Calibri Light"/>
                <a:cs typeface="Times New Roman" panose="02020603050405020304" pitchFamily="18" charset="0"/>
              </a:rPr>
              <a:t>Mevcut</a:t>
            </a:r>
            <a:r>
              <a:rPr lang="en-US" altLang="de-DE" sz="2400" dirty="0" smtClean="0">
                <a:solidFill>
                  <a:srgbClr val="004992"/>
                </a:solidFill>
                <a:latin typeface="Calibri Light"/>
                <a:cs typeface="Times New Roman" panose="02020603050405020304" pitchFamily="18" charset="0"/>
              </a:rPr>
              <a:t> </a:t>
            </a:r>
            <a:r>
              <a:rPr lang="en-US" altLang="de-DE" sz="2400" dirty="0" err="1" smtClean="0">
                <a:solidFill>
                  <a:srgbClr val="004992"/>
                </a:solidFill>
                <a:latin typeface="Calibri Light"/>
                <a:cs typeface="Times New Roman" panose="02020603050405020304" pitchFamily="18" charset="0"/>
              </a:rPr>
              <a:t>davranışlardan</a:t>
            </a:r>
            <a:r>
              <a:rPr lang="en-US" altLang="de-DE" sz="2400" dirty="0" smtClean="0">
                <a:solidFill>
                  <a:srgbClr val="004992"/>
                </a:solidFill>
                <a:latin typeface="Calibri Light"/>
                <a:cs typeface="Times New Roman" panose="02020603050405020304" pitchFamily="18" charset="0"/>
              </a:rPr>
              <a:t> </a:t>
            </a:r>
            <a:r>
              <a:rPr lang="en-US" altLang="de-DE" sz="2400" dirty="0" err="1" smtClean="0">
                <a:solidFill>
                  <a:srgbClr val="004992"/>
                </a:solidFill>
                <a:latin typeface="Calibri Light"/>
                <a:cs typeface="Times New Roman" panose="02020603050405020304" pitchFamily="18" charset="0"/>
              </a:rPr>
              <a:t>diğer</a:t>
            </a:r>
            <a:r>
              <a:rPr lang="en-US" altLang="de-DE" sz="2400" dirty="0" smtClean="0">
                <a:solidFill>
                  <a:srgbClr val="004992"/>
                </a:solidFill>
                <a:latin typeface="Calibri Light"/>
                <a:cs typeface="Times New Roman" panose="02020603050405020304" pitchFamily="18" charset="0"/>
              </a:rPr>
              <a:t> </a:t>
            </a:r>
            <a:r>
              <a:rPr lang="en-US" altLang="de-DE" sz="2400" dirty="0" err="1" smtClean="0">
                <a:solidFill>
                  <a:srgbClr val="004992"/>
                </a:solidFill>
                <a:latin typeface="Calibri Light"/>
                <a:cs typeface="Times New Roman" panose="02020603050405020304" pitchFamily="18" charset="0"/>
              </a:rPr>
              <a:t>kişilerin</a:t>
            </a:r>
            <a:r>
              <a:rPr lang="en-US" altLang="de-DE" sz="2400" dirty="0" smtClean="0">
                <a:solidFill>
                  <a:srgbClr val="004992"/>
                </a:solidFill>
                <a:latin typeface="Calibri Light"/>
                <a:cs typeface="Times New Roman" panose="02020603050405020304" pitchFamily="18" charset="0"/>
              </a:rPr>
              <a:t> </a:t>
            </a:r>
            <a:r>
              <a:rPr lang="en-US" altLang="de-DE" sz="2400" dirty="0" err="1" smtClean="0">
                <a:solidFill>
                  <a:srgbClr val="004992"/>
                </a:solidFill>
                <a:latin typeface="Calibri Light"/>
                <a:cs typeface="Times New Roman" panose="02020603050405020304" pitchFamily="18" charset="0"/>
              </a:rPr>
              <a:t>güdülerini</a:t>
            </a:r>
            <a:r>
              <a:rPr lang="en-US" altLang="de-DE" sz="2400" dirty="0" smtClean="0">
                <a:solidFill>
                  <a:srgbClr val="004992"/>
                </a:solidFill>
                <a:latin typeface="Calibri Light"/>
                <a:cs typeface="Times New Roman" panose="02020603050405020304" pitchFamily="18" charset="0"/>
              </a:rPr>
              <a:t>/</a:t>
            </a:r>
            <a:r>
              <a:rPr lang="en-US" altLang="de-DE" sz="2400" dirty="0" err="1" smtClean="0">
                <a:solidFill>
                  <a:srgbClr val="004992"/>
                </a:solidFill>
                <a:latin typeface="Calibri Light"/>
                <a:cs typeface="Times New Roman" panose="02020603050405020304" pitchFamily="18" charset="0"/>
              </a:rPr>
              <a:t>gelecekteki</a:t>
            </a:r>
            <a:r>
              <a:rPr lang="en-US" altLang="de-DE" sz="2400" dirty="0" smtClean="0">
                <a:solidFill>
                  <a:srgbClr val="004992"/>
                </a:solidFill>
                <a:latin typeface="Calibri Light"/>
                <a:cs typeface="Times New Roman" panose="02020603050405020304" pitchFamily="18" charset="0"/>
              </a:rPr>
              <a:t> </a:t>
            </a:r>
            <a:r>
              <a:rPr lang="en-US" altLang="de-DE" sz="2400" dirty="0" err="1" smtClean="0">
                <a:solidFill>
                  <a:srgbClr val="004992"/>
                </a:solidFill>
                <a:latin typeface="Calibri Light"/>
                <a:cs typeface="Times New Roman" panose="02020603050405020304" pitchFamily="18" charset="0"/>
              </a:rPr>
              <a:t>faaliyetlerini</a:t>
            </a:r>
            <a:r>
              <a:rPr lang="en-US" altLang="de-DE" sz="2400" dirty="0" smtClean="0">
                <a:solidFill>
                  <a:srgbClr val="004992"/>
                </a:solidFill>
                <a:latin typeface="Calibri Light"/>
                <a:cs typeface="Times New Roman" panose="02020603050405020304" pitchFamily="18" charset="0"/>
              </a:rPr>
              <a:t> </a:t>
            </a:r>
            <a:r>
              <a:rPr lang="en-US" altLang="de-DE" sz="2400" dirty="0" err="1" smtClean="0">
                <a:solidFill>
                  <a:srgbClr val="004992"/>
                </a:solidFill>
                <a:latin typeface="Calibri Light"/>
                <a:cs typeface="Times New Roman" panose="02020603050405020304" pitchFamily="18" charset="0"/>
              </a:rPr>
              <a:t>çıkarmakta</a:t>
            </a:r>
            <a:r>
              <a:rPr lang="en-US" altLang="de-DE" sz="2400" dirty="0" smtClean="0">
                <a:solidFill>
                  <a:srgbClr val="004992"/>
                </a:solidFill>
                <a:latin typeface="Calibri Light"/>
                <a:cs typeface="Times New Roman" panose="02020603050405020304" pitchFamily="18" charset="0"/>
              </a:rPr>
              <a:t> </a:t>
            </a:r>
            <a:r>
              <a:rPr lang="en-US" altLang="de-DE" sz="2400" dirty="0" err="1" smtClean="0">
                <a:solidFill>
                  <a:srgbClr val="004992"/>
                </a:solidFill>
                <a:latin typeface="Calibri Light"/>
                <a:cs typeface="Times New Roman" panose="02020603050405020304" pitchFamily="18" charset="0"/>
              </a:rPr>
              <a:t>zorluklar</a:t>
            </a:r>
            <a:r>
              <a:rPr lang="en-US" altLang="de-DE" sz="2400" dirty="0" smtClean="0">
                <a:solidFill>
                  <a:srgbClr val="004992"/>
                </a:solidFill>
                <a:latin typeface="Calibri Light"/>
                <a:cs typeface="Times New Roman" panose="02020603050405020304" pitchFamily="18" charset="0"/>
              </a:rPr>
              <a:t>.</a:t>
            </a:r>
            <a:endParaRPr lang="en-US" altLang="de-DE" sz="2400" dirty="0">
              <a:solidFill>
                <a:srgbClr val="004992"/>
              </a:solidFill>
              <a:latin typeface="Calibri Light"/>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89FE7534-03D5-4EE9-A3A1-EED4FF39F9E2}" type="slidenum">
              <a:rPr lang="de-DE" altLang="de-DE" smtClean="0">
                <a:latin typeface="Calibri Light"/>
              </a:rPr>
              <a:pPr>
                <a:defRPr/>
              </a:pPr>
              <a:t>10</a:t>
            </a:fld>
            <a:endParaRPr lang="de-DE" altLang="de-DE">
              <a:latin typeface="Calibri Light"/>
            </a:endParaRPr>
          </a:p>
        </p:txBody>
      </p:sp>
      <p:sp>
        <p:nvSpPr>
          <p:cNvPr id="3584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Tree>
    <p:extLst>
      <p:ext uri="{BB962C8B-B14F-4D97-AF65-F5344CB8AC3E}">
        <p14:creationId xmlns:p14="http://schemas.microsoft.com/office/powerpoint/2010/main" val="1363101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248000"/>
          </a:xfrm>
        </p:spPr>
        <p:txBody>
          <a:bodyPr/>
          <a:lstStyle/>
          <a:p>
            <a:pPr lvl="0" defTabSz="914400" fontAlgn="base">
              <a:defRPr/>
            </a:pPr>
            <a:r>
              <a:rPr lang="en-US" sz="2400" dirty="0" err="1">
                <a:solidFill>
                  <a:srgbClr val="333333"/>
                </a:solidFill>
                <a:latin typeface="Calibri Light"/>
                <a:cs typeface="Times New Roman" panose="02020603050405020304" pitchFamily="18" charset="0"/>
              </a:rPr>
              <a:t>Stres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ve</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tehlikede</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olma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hissi</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diğer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insanlara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ilişkin</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algıların</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çarpıtılmasına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yol</a:t>
            </a:r>
            <a:r>
              <a:rPr lang="en-US" sz="2400" dirty="0">
                <a:solidFill>
                  <a:srgbClr val="333333"/>
                </a:solidFill>
                <a:latin typeface="Calibri Light"/>
                <a:cs typeface="Times New Roman" panose="02020603050405020304" pitchFamily="18" charset="0"/>
              </a:rPr>
              <a:t> </a:t>
            </a:r>
            <a:r>
              <a:rPr lang="en-US" sz="2400" dirty="0" err="1" smtClean="0">
                <a:solidFill>
                  <a:srgbClr val="333333"/>
                </a:solidFill>
                <a:latin typeface="Calibri Light"/>
                <a:cs typeface="Times New Roman" panose="02020603050405020304" pitchFamily="18" charset="0"/>
              </a:rPr>
              <a:t>açabilir</a:t>
            </a:r>
            <a:r>
              <a:rPr lang="en-US" sz="2400" dirty="0" smtClean="0">
                <a:solidFill>
                  <a:srgbClr val="333333"/>
                </a:solidFill>
                <a:latin typeface="Calibri Light"/>
                <a:cs typeface="Times New Roman" panose="02020603050405020304" pitchFamily="18" charset="0"/>
              </a:rPr>
              <a:t>:</a:t>
            </a:r>
            <a:endParaRPr lang="tr-TR" sz="2400" dirty="0">
              <a:solidFill>
                <a:srgbClr val="333333"/>
              </a:solidFill>
              <a:latin typeface="Calibri Light"/>
              <a:cs typeface="Times New Roman" panose="02020603050405020304" pitchFamily="18" charset="0"/>
            </a:endParaRPr>
          </a:p>
          <a:p>
            <a:pPr marL="342900" lvl="0" indent="-342900" defTabSz="914400" fontAlgn="base">
              <a:buFont typeface="Arial" pitchFamily="34" charset="0"/>
              <a:buChar char="•"/>
              <a:defRPr/>
            </a:pPr>
            <a:r>
              <a:rPr lang="en-US" sz="2400" dirty="0" err="1">
                <a:solidFill>
                  <a:srgbClr val="333333"/>
                </a:solidFill>
                <a:latin typeface="Calibri Light"/>
                <a:cs typeface="Times New Roman" panose="02020603050405020304" pitchFamily="18" charset="0"/>
              </a:rPr>
              <a:t>Nötr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bir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yüz</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ifadesi</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soğuk</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umursamaz</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bir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bakış</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olarak</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yanlış</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yorumlanır</a:t>
            </a:r>
            <a:r>
              <a:rPr lang="en-US" sz="2400" dirty="0" smtClean="0">
                <a:solidFill>
                  <a:srgbClr val="333333"/>
                </a:solidFill>
                <a:latin typeface="Calibri Light"/>
                <a:cs typeface="Times New Roman" panose="02020603050405020304" pitchFamily="18" charset="0"/>
              </a:rPr>
              <a:t>.</a:t>
            </a:r>
            <a:endParaRPr lang="tr-TR" sz="2400" dirty="0" smtClean="0">
              <a:solidFill>
                <a:srgbClr val="333333"/>
              </a:solidFill>
              <a:latin typeface="Calibri Light"/>
              <a:cs typeface="Times New Roman" panose="02020603050405020304" pitchFamily="18" charset="0"/>
            </a:endParaRPr>
          </a:p>
          <a:p>
            <a:pPr marL="342900" lvl="0" indent="-342900" defTabSz="914400" fontAlgn="base">
              <a:buFont typeface="Arial" pitchFamily="34" charset="0"/>
              <a:buChar char="•"/>
              <a:defRPr/>
            </a:pPr>
            <a:r>
              <a:rPr lang="en-US" sz="2400" dirty="0" err="1">
                <a:solidFill>
                  <a:srgbClr val="333333"/>
                </a:solidFill>
                <a:latin typeface="Calibri Light"/>
                <a:cs typeface="Times New Roman" panose="02020603050405020304" pitchFamily="18" charset="0"/>
              </a:rPr>
              <a:t>Arkadaşlarınızdan</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gelen</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cesaretlendirici</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sözlere</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inanılmaz</a:t>
            </a:r>
            <a:r>
              <a:rPr lang="en-US" sz="2400" dirty="0" smtClean="0">
                <a:solidFill>
                  <a:srgbClr val="333333"/>
                </a:solidFill>
                <a:latin typeface="Calibri Light"/>
                <a:cs typeface="Times New Roman" panose="02020603050405020304" pitchFamily="18" charset="0"/>
              </a:rPr>
              <a:t>.</a:t>
            </a:r>
            <a:endParaRPr lang="tr-TR" sz="2400" dirty="0" smtClean="0">
              <a:solidFill>
                <a:srgbClr val="333333"/>
              </a:solidFill>
              <a:latin typeface="Calibri Light"/>
              <a:cs typeface="Times New Roman" panose="02020603050405020304" pitchFamily="18" charset="0"/>
            </a:endParaRPr>
          </a:p>
          <a:p>
            <a:pPr marL="342900" lvl="0" indent="-342900" defTabSz="914400" fontAlgn="base">
              <a:buFont typeface="Arial" pitchFamily="34" charset="0"/>
              <a:buChar char="•"/>
              <a:defRPr/>
            </a:pPr>
            <a:r>
              <a:rPr lang="en-US" sz="2400" dirty="0" err="1">
                <a:solidFill>
                  <a:srgbClr val="333333"/>
                </a:solidFill>
                <a:latin typeface="Calibri Light"/>
                <a:cs typeface="Times New Roman" panose="02020603050405020304" pitchFamily="18" charset="0"/>
              </a:rPr>
              <a:t>Otobüsteki</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bir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yolcunun</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gergin</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yüzü</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bir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uyarı</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olarak</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yanlış</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yorumlanır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örneğin</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yaklaşan</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bir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saldırı</a:t>
            </a:r>
            <a:r>
              <a:rPr lang="en-US" sz="2400" dirty="0">
                <a:solidFill>
                  <a:srgbClr val="333333"/>
                </a:solidFill>
                <a:latin typeface="Calibri Light"/>
                <a:cs typeface="Times New Roman" panose="02020603050405020304" pitchFamily="18" charset="0"/>
              </a:rPr>
              <a:t>).</a:t>
            </a:r>
            <a:endParaRPr lang="en-US" sz="2400" dirty="0">
              <a:solidFill>
                <a:srgbClr val="333333"/>
              </a:solidFill>
              <a:latin typeface="Calibri Light"/>
            </a:endParaRPr>
          </a:p>
        </p:txBody>
      </p:sp>
      <p:sp>
        <p:nvSpPr>
          <p:cNvPr id="37892" name="Rechteck 1"/>
          <p:cNvSpPr>
            <a:spLocks noChangeArrowheads="1"/>
          </p:cNvSpPr>
          <p:nvPr/>
        </p:nvSpPr>
        <p:spPr bwMode="auto">
          <a:xfrm>
            <a:off x="408954" y="6082976"/>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800" dirty="0" err="1">
                <a:solidFill>
                  <a:srgbClr val="004992"/>
                </a:solidFill>
                <a:latin typeface="Calibri Light"/>
              </a:rPr>
              <a:t>Kısa</a:t>
            </a:r>
            <a:r>
              <a:rPr lang="en-US" altLang="de-DE" sz="1800" dirty="0">
                <a:solidFill>
                  <a:srgbClr val="004992"/>
                </a:solidFill>
                <a:latin typeface="Calibri Light"/>
              </a:rPr>
              <a:t> </a:t>
            </a:r>
            <a:r>
              <a:rPr lang="en-US" altLang="de-DE" sz="1800" dirty="0" err="1">
                <a:solidFill>
                  <a:srgbClr val="004992"/>
                </a:solidFill>
                <a:latin typeface="Calibri Light"/>
              </a:rPr>
              <a:t>bir</a:t>
            </a:r>
            <a:r>
              <a:rPr lang="en-US" altLang="de-DE" sz="1800" dirty="0">
                <a:solidFill>
                  <a:srgbClr val="004992"/>
                </a:solidFill>
                <a:latin typeface="Calibri Light"/>
              </a:rPr>
              <a:t> </a:t>
            </a:r>
            <a:r>
              <a:rPr lang="en-US" altLang="de-DE" sz="1800" dirty="0" err="1">
                <a:solidFill>
                  <a:srgbClr val="004992"/>
                </a:solidFill>
                <a:latin typeface="Calibri Light"/>
              </a:rPr>
              <a:t>kişisel</a:t>
            </a:r>
            <a:r>
              <a:rPr lang="en-US" altLang="de-DE" sz="1800" dirty="0">
                <a:solidFill>
                  <a:srgbClr val="004992"/>
                </a:solidFill>
                <a:latin typeface="Calibri Light"/>
              </a:rPr>
              <a:t> </a:t>
            </a:r>
            <a:r>
              <a:rPr lang="en-US" altLang="de-DE" sz="1800" dirty="0" err="1">
                <a:solidFill>
                  <a:srgbClr val="004992"/>
                </a:solidFill>
                <a:latin typeface="Calibri Light"/>
              </a:rPr>
              <a:t>deneyimle</a:t>
            </a:r>
            <a:r>
              <a:rPr lang="en-US" altLang="de-DE" sz="1800" dirty="0">
                <a:solidFill>
                  <a:srgbClr val="004992"/>
                </a:solidFill>
                <a:latin typeface="Calibri Light"/>
              </a:rPr>
              <a:t> </a:t>
            </a:r>
            <a:r>
              <a:rPr lang="en-US" altLang="de-DE" sz="1800" dirty="0" err="1">
                <a:solidFill>
                  <a:srgbClr val="004992"/>
                </a:solidFill>
                <a:latin typeface="Calibri Light"/>
              </a:rPr>
              <a:t>katkıda</a:t>
            </a:r>
            <a:r>
              <a:rPr lang="en-US" altLang="de-DE" sz="1800" dirty="0">
                <a:solidFill>
                  <a:srgbClr val="004992"/>
                </a:solidFill>
                <a:latin typeface="Calibri Light"/>
              </a:rPr>
              <a:t> </a:t>
            </a:r>
            <a:r>
              <a:rPr lang="en-US" altLang="de-DE" sz="1800" dirty="0" err="1">
                <a:solidFill>
                  <a:srgbClr val="004992"/>
                </a:solidFill>
                <a:latin typeface="Calibri Light"/>
              </a:rPr>
              <a:t>bulunabilecek</a:t>
            </a:r>
            <a:r>
              <a:rPr lang="en-US" altLang="de-DE" sz="1800" dirty="0">
                <a:solidFill>
                  <a:srgbClr val="004992"/>
                </a:solidFill>
                <a:latin typeface="Calibri Light"/>
              </a:rPr>
              <a:t> </a:t>
            </a:r>
            <a:r>
              <a:rPr lang="en-US" altLang="de-DE" sz="1800" dirty="0" err="1">
                <a:solidFill>
                  <a:srgbClr val="004992"/>
                </a:solidFill>
                <a:latin typeface="Calibri Light"/>
              </a:rPr>
              <a:t>biri</a:t>
            </a:r>
            <a:r>
              <a:rPr lang="en-US" altLang="de-DE" sz="1800" dirty="0">
                <a:solidFill>
                  <a:srgbClr val="004992"/>
                </a:solidFill>
                <a:latin typeface="Calibri Light"/>
              </a:rPr>
              <a:t> </a:t>
            </a:r>
            <a:r>
              <a:rPr lang="en-US" altLang="de-DE" sz="1800" dirty="0" err="1">
                <a:solidFill>
                  <a:srgbClr val="004992"/>
                </a:solidFill>
                <a:latin typeface="Calibri Light"/>
              </a:rPr>
              <a:t>var</a:t>
            </a:r>
            <a:r>
              <a:rPr lang="en-US" altLang="de-DE" sz="1800" dirty="0">
                <a:solidFill>
                  <a:srgbClr val="004992"/>
                </a:solidFill>
                <a:latin typeface="Calibri Light"/>
              </a:rPr>
              <a:t> </a:t>
            </a:r>
            <a:r>
              <a:rPr lang="en-US" altLang="de-DE" sz="1800" dirty="0" err="1">
                <a:solidFill>
                  <a:srgbClr val="004992"/>
                </a:solidFill>
                <a:latin typeface="Calibri Light"/>
              </a:rPr>
              <a:t>mı</a:t>
            </a:r>
            <a:r>
              <a:rPr lang="en-US" altLang="de-DE" sz="1800" dirty="0">
                <a:solidFill>
                  <a:srgbClr val="004992"/>
                </a:solidFill>
                <a:latin typeface="Calibri Light"/>
              </a:rPr>
              <a:t>? </a:t>
            </a:r>
            <a:endParaRPr lang="de-DE" altLang="de-DE" sz="1800" dirty="0">
              <a:solidFill>
                <a:srgbClr val="004992"/>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smtClean="0">
                <a:latin typeface="Calibri Light"/>
              </a:rPr>
              <a:t>Duyguları</a:t>
            </a:r>
            <a:r>
              <a:rPr lang="en-US" sz="3600" dirty="0" smtClean="0">
                <a:latin typeface="Calibri Light"/>
              </a:rPr>
              <a:t> </a:t>
            </a:r>
            <a:r>
              <a:rPr lang="en-US" sz="3600" dirty="0" err="1" smtClean="0">
                <a:latin typeface="Calibri Light"/>
              </a:rPr>
              <a:t>tanımadaki</a:t>
            </a:r>
            <a:r>
              <a:rPr lang="en-US" sz="3600" dirty="0" smtClean="0">
                <a:latin typeface="Calibri Light"/>
              </a:rPr>
              <a:t> </a:t>
            </a:r>
            <a:r>
              <a:rPr lang="en-US" sz="3600" dirty="0" err="1" smtClean="0">
                <a:latin typeface="Calibri Light"/>
              </a:rPr>
              <a:t>sorunlar</a:t>
            </a:r>
            <a:r>
              <a:rPr lang="en-US" sz="3600" dirty="0" smtClean="0">
                <a:latin typeface="Calibri Light"/>
              </a:rPr>
              <a:t> </a:t>
            </a:r>
            <a:r>
              <a:rPr lang="en-US" sz="3600" dirty="0" err="1" smtClean="0">
                <a:latin typeface="Calibri Light"/>
              </a:rPr>
              <a:t>psikoz</a:t>
            </a:r>
            <a:r>
              <a:rPr lang="en-US" sz="3600" dirty="0" smtClean="0">
                <a:latin typeface="Calibri Light"/>
              </a:rPr>
              <a:t> </a:t>
            </a:r>
            <a:r>
              <a:rPr lang="en-US" sz="3600" dirty="0" err="1" smtClean="0">
                <a:latin typeface="Calibri Light"/>
              </a:rPr>
              <a:t>sırasında</a:t>
            </a:r>
            <a:r>
              <a:rPr lang="en-US" sz="3600" dirty="0" smtClean="0">
                <a:latin typeface="Calibri Light"/>
              </a:rPr>
              <a:t> </a:t>
            </a:r>
            <a:r>
              <a:rPr lang="en-US" sz="3600" dirty="0" err="1" smtClean="0">
                <a:latin typeface="Calibri Light"/>
              </a:rPr>
              <a:t>yanlış</a:t>
            </a:r>
            <a:r>
              <a:rPr lang="en-US" sz="3600" dirty="0" smtClean="0">
                <a:latin typeface="Calibri Light"/>
              </a:rPr>
              <a:t> </a:t>
            </a:r>
            <a:r>
              <a:rPr lang="en-US" sz="3600" dirty="0" err="1" smtClean="0">
                <a:latin typeface="Calibri Light"/>
              </a:rPr>
              <a:t>yorumlamayı</a:t>
            </a:r>
            <a:r>
              <a:rPr lang="en-US" sz="3600" dirty="0" smtClean="0">
                <a:latin typeface="Calibri Light"/>
              </a:rPr>
              <a:t> </a:t>
            </a:r>
            <a:r>
              <a:rPr lang="en-US" sz="3600" dirty="0" err="1" smtClean="0">
                <a:latin typeface="Calibri Light"/>
              </a:rPr>
              <a:t>nasıl</a:t>
            </a:r>
            <a:r>
              <a:rPr lang="en-US" sz="3600" dirty="0" smtClean="0">
                <a:latin typeface="Calibri Light"/>
              </a:rPr>
              <a:t> </a:t>
            </a:r>
            <a:r>
              <a:rPr lang="en-US" sz="3600" dirty="0" err="1" smtClean="0">
                <a:latin typeface="Calibri Light"/>
              </a:rPr>
              <a:t>teşvik</a:t>
            </a:r>
            <a:r>
              <a:rPr lang="en-US" sz="3600" dirty="0" smtClean="0">
                <a:latin typeface="Calibri Light"/>
              </a:rPr>
              <a:t> </a:t>
            </a:r>
            <a:r>
              <a:rPr lang="en-US" sz="3600" dirty="0" err="1" smtClean="0">
                <a:latin typeface="Calibri Light"/>
              </a:rPr>
              <a:t>eder</a:t>
            </a:r>
            <a:r>
              <a:rPr lang="en-US" sz="3600" dirty="0" smtClean="0">
                <a:latin typeface="Calibri Light"/>
              </a:rPr>
              <a:t> - </a:t>
            </a:r>
            <a:r>
              <a:rPr lang="en-US" sz="3600" dirty="0" err="1" smtClean="0">
                <a:latin typeface="Calibri Light"/>
              </a:rPr>
              <a:t>örnekler</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a:t>
            </a:fld>
            <a:endParaRPr lang="de-DE" altLang="de-DE">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Görev</a:t>
            </a:r>
            <a:r>
              <a:rPr lang="en-US" sz="3600" dirty="0" smtClean="0"/>
              <a:t> </a:t>
            </a:r>
            <a:r>
              <a:rPr lang="en-US" sz="3600" dirty="0"/>
              <a:t>1</a:t>
            </a: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smtClean="0">
                <a:latin typeface="Calibri Light"/>
              </a:rPr>
              <a:t>Lütfen bazı duyguların veya hislerin neler olduğunu adlandırın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latin typeface="Calibri Light"/>
                <a:cs typeface="Times New Roman" panose="02020603050405020304" pitchFamily="18" charset="0"/>
              </a:rPr>
              <a:t>???</a:t>
            </a:r>
            <a:endParaRPr lang="en-GB" altLang="de-DE" sz="2400" dirty="0">
              <a:solidFill>
                <a:schemeClr val="tx1"/>
              </a:solidFill>
              <a:latin typeface="Calibri Light"/>
              <a:cs typeface="Times New Roman" panose="02020603050405020304" pitchFamily="18" charset="0"/>
            </a:endParaRPr>
          </a:p>
          <a:p>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13</a:t>
            </a:fld>
            <a:endParaRPr lang="de-DE" alt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Lütfen bazı duyguların veya hislerin neler olduğunu </a:t>
            </a:r>
            <a:r>
              <a:rPr lang="tr-TR" sz="3600" dirty="0" smtClean="0"/>
              <a:t>adlandırın</a:t>
            </a:r>
            <a:r>
              <a:rPr lang="tr-TR" sz="3600" dirty="0"/>
              <a:t> </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smtClean="0">
                <a:solidFill>
                  <a:srgbClr val="333333"/>
                </a:solidFill>
                <a:latin typeface="Calibri Light"/>
                <a:cs typeface="Times New Roman" panose="02020603050405020304" pitchFamily="18" charset="0"/>
              </a:rPr>
              <a:t>Neşe</a:t>
            </a:r>
            <a:endParaRPr lang="tr-TR" altLang="de-DE"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tr-TR" altLang="de-DE" sz="2400" dirty="0" smtClean="0">
                <a:solidFill>
                  <a:srgbClr val="333333"/>
                </a:solidFill>
                <a:latin typeface="Calibri Light"/>
                <a:cs typeface="Times New Roman" panose="02020603050405020304" pitchFamily="18" charset="0"/>
              </a:rPr>
              <a:t>Şaşkınlık</a:t>
            </a:r>
          </a:p>
          <a:p>
            <a:pPr marL="342900" lvl="0" indent="-342900" defTabSz="914400" fontAlgn="base">
              <a:buClr>
                <a:srgbClr val="333333"/>
              </a:buClr>
              <a:buFont typeface="WingDings"/>
              <a:buChar char=""/>
            </a:pPr>
            <a:r>
              <a:rPr lang="de-DE" altLang="de-DE" sz="2400" dirty="0" smtClean="0">
                <a:solidFill>
                  <a:srgbClr val="333333"/>
                </a:solidFill>
                <a:latin typeface="Calibri Light"/>
                <a:cs typeface="Times New Roman" panose="02020603050405020304" pitchFamily="18" charset="0"/>
              </a:rPr>
              <a:t>Korku</a:t>
            </a:r>
            <a:endParaRPr lang="tr-TR" altLang="de-DE"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smtClean="0">
                <a:solidFill>
                  <a:srgbClr val="333333"/>
                </a:solidFill>
                <a:latin typeface="Calibri Light"/>
                <a:cs typeface="Times New Roman" panose="02020603050405020304" pitchFamily="18" charset="0"/>
              </a:rPr>
              <a:t>Üzüntü</a:t>
            </a:r>
            <a:endParaRPr lang="tr-TR" altLang="de-DE"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smtClean="0">
                <a:solidFill>
                  <a:srgbClr val="333333"/>
                </a:solidFill>
                <a:latin typeface="Calibri Light"/>
                <a:cs typeface="Times New Roman" panose="02020603050405020304" pitchFamily="18" charset="0"/>
              </a:rPr>
              <a:t>Öfke</a:t>
            </a:r>
            <a:endParaRPr lang="tr-TR" altLang="de-DE"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smtClean="0">
                <a:solidFill>
                  <a:srgbClr val="333333"/>
                </a:solidFill>
                <a:latin typeface="Calibri Light"/>
                <a:cs typeface="Times New Roman" panose="02020603050405020304" pitchFamily="18" charset="0"/>
              </a:rPr>
              <a:t>İğrenme</a:t>
            </a:r>
            <a:endParaRPr lang="tr-TR" altLang="de-DE"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smtClean="0">
                <a:solidFill>
                  <a:srgbClr val="333333"/>
                </a:solidFill>
                <a:latin typeface="Calibri Light"/>
                <a:cs typeface="Times New Roman" panose="02020603050405020304" pitchFamily="18" charset="0"/>
              </a:rPr>
              <a:t>Ağrı</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tr-TR" sz="3600" dirty="0" smtClean="0">
                <a:latin typeface="Calibri Light"/>
              </a:rPr>
              <a:t>Duygular/hisler</a:t>
            </a:r>
            <a:r>
              <a:rPr lang="en-US" sz="3600" dirty="0">
                <a:latin typeface="Calibri Light"/>
              </a:rPr>
              <a:t/>
            </a:r>
            <a:br>
              <a:rPr lang="en-US" sz="3600" dirty="0">
                <a:latin typeface="Calibri Light"/>
              </a:rPr>
            </a:br>
            <a:r>
              <a:rPr lang="en-US" dirty="0" err="1" smtClean="0">
                <a:latin typeface="Calibri Light"/>
              </a:rPr>
              <a:t>Bazen</a:t>
            </a:r>
            <a:r>
              <a:rPr lang="en-US" dirty="0" smtClean="0">
                <a:latin typeface="Calibri Light"/>
              </a:rPr>
              <a:t> </a:t>
            </a:r>
            <a:r>
              <a:rPr lang="en-US" dirty="0" err="1" smtClean="0">
                <a:latin typeface="Calibri Light"/>
              </a:rPr>
              <a:t>bir</a:t>
            </a:r>
            <a:r>
              <a:rPr lang="en-US" dirty="0" smtClean="0">
                <a:latin typeface="Calibri Light"/>
              </a:rPr>
              <a:t> </a:t>
            </a:r>
            <a:r>
              <a:rPr lang="en-US" dirty="0" err="1" smtClean="0">
                <a:latin typeface="Calibri Light"/>
              </a:rPr>
              <a:t>başkasının</a:t>
            </a:r>
            <a:r>
              <a:rPr lang="en-US" dirty="0" smtClean="0">
                <a:latin typeface="Calibri Light"/>
              </a:rPr>
              <a:t> </a:t>
            </a:r>
            <a:r>
              <a:rPr lang="en-US" dirty="0" err="1" smtClean="0">
                <a:latin typeface="Calibri Light"/>
              </a:rPr>
              <a:t>nasıl</a:t>
            </a:r>
            <a:r>
              <a:rPr lang="en-US" dirty="0" smtClean="0">
                <a:latin typeface="Calibri Light"/>
              </a:rPr>
              <a:t> </a:t>
            </a:r>
            <a:r>
              <a:rPr lang="en-US" dirty="0" err="1" smtClean="0">
                <a:latin typeface="Calibri Light"/>
              </a:rPr>
              <a:t>hissettiğini</a:t>
            </a:r>
            <a:r>
              <a:rPr lang="en-US" dirty="0" smtClean="0">
                <a:latin typeface="Calibri Light"/>
              </a:rPr>
              <a:t> </a:t>
            </a:r>
            <a:r>
              <a:rPr lang="en-US" dirty="0" err="1" smtClean="0">
                <a:latin typeface="Calibri Light"/>
              </a:rPr>
              <a:t>anlamak</a:t>
            </a:r>
            <a:r>
              <a:rPr lang="en-US" dirty="0" smtClean="0">
                <a:latin typeface="Calibri Light"/>
              </a:rPr>
              <a:t> </a:t>
            </a:r>
            <a:r>
              <a:rPr lang="en-US" dirty="0" err="1" smtClean="0">
                <a:latin typeface="Calibri Light"/>
              </a:rPr>
              <a:t>kolaydır</a:t>
            </a:r>
            <a:r>
              <a:rPr lang="en-US" dirty="0" smtClean="0">
                <a:latin typeface="Calibri Light"/>
              </a:rPr>
              <a:t>, </a:t>
            </a:r>
            <a:r>
              <a:rPr lang="en-US" dirty="0" err="1" smtClean="0">
                <a:latin typeface="Calibri Light"/>
              </a:rPr>
              <a:t>özellikle</a:t>
            </a:r>
            <a:r>
              <a:rPr lang="en-US" dirty="0" smtClean="0">
                <a:latin typeface="Calibri Light"/>
              </a:rPr>
              <a:t> de </a:t>
            </a:r>
            <a:r>
              <a:rPr lang="en-US" dirty="0" err="1" smtClean="0">
                <a:latin typeface="Calibri Light"/>
              </a:rPr>
              <a:t>bağlamı</a:t>
            </a:r>
            <a:r>
              <a:rPr lang="en-US" dirty="0" smtClean="0">
                <a:latin typeface="Calibri Light"/>
              </a:rPr>
              <a:t> </a:t>
            </a:r>
            <a:r>
              <a:rPr lang="en-US" dirty="0" err="1" smtClean="0">
                <a:latin typeface="Calibri Light"/>
              </a:rPr>
              <a:t>bildiğinizde</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15</a:t>
            </a:fld>
            <a:endParaRPr lang="de-DE" altLang="de-DE">
              <a:latin typeface="Calibri Light"/>
            </a:endParaRPr>
          </a:p>
        </p:txBody>
      </p:sp>
      <p:pic>
        <p:nvPicPr>
          <p:cNvPr id="23" name="Picture 36" descr="In pain! - signither - flickr - cc - zu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32" descr="super anger grrr von meghantosh (flickr) attribution and weitergab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0"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1"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2"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4"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tr-TR" altLang="de-DE" sz="2000" dirty="0" smtClean="0">
                <a:solidFill>
                  <a:srgbClr val="004992"/>
                </a:solidFill>
                <a:latin typeface="Calibri Light"/>
              </a:rPr>
              <a:t>Ağrı</a:t>
            </a:r>
            <a:endParaRPr lang="en-GB" altLang="de-DE" sz="2000" dirty="0">
              <a:solidFill>
                <a:srgbClr val="004992"/>
              </a:solidFill>
              <a:latin typeface="Calibri Light"/>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tr-TR" altLang="de-DE" sz="2000" dirty="0" smtClean="0">
                <a:solidFill>
                  <a:srgbClr val="004992"/>
                </a:solidFill>
                <a:latin typeface="Calibri Light"/>
              </a:rPr>
              <a:t>Öfke</a:t>
            </a:r>
            <a:endParaRPr lang="en-GB" altLang="de-DE" sz="2000" dirty="0">
              <a:solidFill>
                <a:srgbClr val="004992"/>
              </a:solidFill>
              <a:latin typeface="Calibri Light"/>
            </a:endParaRPr>
          </a:p>
        </p:txBody>
      </p:sp>
      <p:pic>
        <p:nvPicPr>
          <p:cNvPr id="18" name="Picture 32" descr="super anger grrr von meghantosh (flickr) attribution and weitergab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tr-TR" sz="3600" dirty="0"/>
              <a:t>Duygular/hisler</a:t>
            </a:r>
            <a:r>
              <a:rPr lang="en-US" sz="3600" dirty="0">
                <a:latin typeface="Calibri Light"/>
              </a:rPr>
              <a:t/>
            </a:r>
            <a:br>
              <a:rPr lang="en-US" sz="3600" dirty="0">
                <a:latin typeface="Calibri Light"/>
              </a:rPr>
            </a:br>
            <a:r>
              <a:rPr lang="en-US" dirty="0" err="1" smtClean="0">
                <a:latin typeface="Calibri Light"/>
              </a:rPr>
              <a:t>Bazen</a:t>
            </a:r>
            <a:r>
              <a:rPr lang="en-US" dirty="0" smtClean="0">
                <a:latin typeface="Calibri Light"/>
              </a:rPr>
              <a:t> </a:t>
            </a:r>
            <a:r>
              <a:rPr lang="en-US" dirty="0" err="1" smtClean="0">
                <a:latin typeface="Calibri Light"/>
              </a:rPr>
              <a:t>bir</a:t>
            </a:r>
            <a:r>
              <a:rPr lang="en-US" dirty="0" smtClean="0">
                <a:latin typeface="Calibri Light"/>
              </a:rPr>
              <a:t> </a:t>
            </a:r>
            <a:r>
              <a:rPr lang="en-US" dirty="0" err="1" smtClean="0">
                <a:latin typeface="Calibri Light"/>
              </a:rPr>
              <a:t>başkasının</a:t>
            </a:r>
            <a:r>
              <a:rPr lang="en-US" dirty="0" smtClean="0">
                <a:latin typeface="Calibri Light"/>
              </a:rPr>
              <a:t> </a:t>
            </a:r>
            <a:r>
              <a:rPr lang="en-US" dirty="0" err="1" smtClean="0">
                <a:latin typeface="Calibri Light"/>
              </a:rPr>
              <a:t>nasıl</a:t>
            </a:r>
            <a:r>
              <a:rPr lang="en-US" dirty="0" smtClean="0">
                <a:latin typeface="Calibri Light"/>
              </a:rPr>
              <a:t> </a:t>
            </a:r>
            <a:r>
              <a:rPr lang="en-US" dirty="0" err="1" smtClean="0">
                <a:latin typeface="Calibri Light"/>
              </a:rPr>
              <a:t>hissettiğini</a:t>
            </a:r>
            <a:r>
              <a:rPr lang="en-US" dirty="0" smtClean="0">
                <a:latin typeface="Calibri Light"/>
              </a:rPr>
              <a:t> </a:t>
            </a:r>
            <a:r>
              <a:rPr lang="en-US" dirty="0" err="1" smtClean="0">
                <a:latin typeface="Calibri Light"/>
              </a:rPr>
              <a:t>anlamak</a:t>
            </a:r>
            <a:r>
              <a:rPr lang="en-US" dirty="0" smtClean="0">
                <a:latin typeface="Calibri Light"/>
              </a:rPr>
              <a:t> </a:t>
            </a:r>
            <a:r>
              <a:rPr lang="en-US" dirty="0" err="1" smtClean="0">
                <a:latin typeface="Calibri Light"/>
              </a:rPr>
              <a:t>kolaydır</a:t>
            </a:r>
            <a:r>
              <a:rPr lang="en-US" dirty="0" smtClean="0">
                <a:latin typeface="Calibri Light"/>
              </a:rPr>
              <a:t>, </a:t>
            </a:r>
            <a:r>
              <a:rPr lang="en-US" dirty="0" err="1" smtClean="0">
                <a:latin typeface="Calibri Light"/>
              </a:rPr>
              <a:t>özellikle</a:t>
            </a:r>
            <a:r>
              <a:rPr lang="en-US" dirty="0" smtClean="0">
                <a:latin typeface="Calibri Light"/>
              </a:rPr>
              <a:t> de </a:t>
            </a:r>
            <a:r>
              <a:rPr lang="en-US" dirty="0" err="1" smtClean="0">
                <a:latin typeface="Calibri Light"/>
              </a:rPr>
              <a:t>bağlamı</a:t>
            </a:r>
            <a:r>
              <a:rPr lang="en-US" dirty="0" smtClean="0">
                <a:latin typeface="Calibri Light"/>
              </a:rPr>
              <a:t> </a:t>
            </a:r>
            <a:r>
              <a:rPr lang="en-US" dirty="0" err="1" smtClean="0">
                <a:latin typeface="Calibri Light"/>
              </a:rPr>
              <a:t>bildiğinizde</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16</a:t>
            </a:fld>
            <a:endParaRPr lang="de-DE" altLang="de-DE">
              <a:latin typeface="Calibri Light"/>
            </a:endParaRPr>
          </a:p>
        </p:txBody>
      </p:sp>
      <p:pic>
        <p:nvPicPr>
          <p:cNvPr id="17" name="Picture 36" descr="In pain! - signither - flickr - cc - zugeschnitt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tr-TR" altLang="de-DE" sz="2000" dirty="0" smtClean="0">
                <a:solidFill>
                  <a:srgbClr val="004992"/>
                </a:solidFill>
                <a:latin typeface="Calibri Light"/>
              </a:rPr>
              <a:t>Şaşkınlık</a:t>
            </a:r>
            <a:endParaRPr lang="en-GB" altLang="de-DE" sz="2000" dirty="0">
              <a:solidFill>
                <a:srgbClr val="004992"/>
              </a:solidFill>
              <a:latin typeface="Calibri Light"/>
            </a:endParaRPr>
          </a:p>
        </p:txBody>
      </p:sp>
      <p:sp>
        <p:nvSpPr>
          <p:cNvPr id="31"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tr-TR" altLang="de-DE" sz="2000" dirty="0" smtClean="0">
                <a:solidFill>
                  <a:srgbClr val="004992"/>
                </a:solidFill>
                <a:latin typeface="Calibri Light"/>
              </a:rPr>
              <a:t>İğrenme</a:t>
            </a:r>
            <a:endParaRPr lang="en-GB" altLang="de-DE" sz="2000" dirty="0">
              <a:solidFill>
                <a:srgbClr val="004992"/>
              </a:solidFill>
              <a:latin typeface="Calibri Light"/>
            </a:endParaRPr>
          </a:p>
        </p:txBody>
      </p:sp>
      <p:sp>
        <p:nvSpPr>
          <p:cNvPr id="32"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tr-TR" altLang="de-DE" sz="2000" dirty="0" smtClean="0">
                <a:solidFill>
                  <a:srgbClr val="004992"/>
                </a:solidFill>
                <a:latin typeface="Calibri Light"/>
              </a:rPr>
              <a:t> Mutluluk</a:t>
            </a:r>
            <a:endParaRPr lang="en-GB" altLang="de-DE" sz="2000" dirty="0">
              <a:solidFill>
                <a:srgbClr val="004992"/>
              </a:solidFill>
              <a:latin typeface="Calibri Light"/>
            </a:endParaRPr>
          </a:p>
        </p:txBody>
      </p:sp>
      <p:sp>
        <p:nvSpPr>
          <p:cNvPr id="34"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tr-TR" altLang="de-DE" sz="2000" dirty="0" smtClean="0">
                <a:solidFill>
                  <a:srgbClr val="004992"/>
                </a:solidFill>
                <a:latin typeface="Calibri Light"/>
              </a:rPr>
              <a:t>Üzüntü</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50179" name="Rectangle 3"/>
          <p:cNvSpPr>
            <a:spLocks noChangeArrowheads="1"/>
          </p:cNvSpPr>
          <p:nvPr/>
        </p:nvSpPr>
        <p:spPr bwMode="auto">
          <a:xfrm>
            <a:off x="3188530" y="5334000"/>
            <a:ext cx="2235782" cy="1066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50192" name="Text Box 16"/>
          <p:cNvSpPr txBox="1">
            <a:spLocks noChangeArrowheads="1"/>
          </p:cNvSpPr>
          <p:nvPr/>
        </p:nvSpPr>
        <p:spPr bwMode="auto">
          <a:xfrm>
            <a:off x="6080760" y="2203704"/>
            <a:ext cx="5669280" cy="1900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tr-TR" altLang="de-DE" sz="2400" dirty="0" smtClean="0">
                <a:latin typeface="Calibri Light"/>
              </a:rPr>
              <a:t>Kişiyi ya da şartları bilmediğinizde ise daha zordur.</a:t>
            </a:r>
            <a:endParaRPr lang="de-DE" altLang="de-DE" sz="2400" dirty="0">
              <a:latin typeface="Calibri Light"/>
            </a:endParaRPr>
          </a:p>
          <a:p>
            <a:pPr eaLnBrk="1" hangingPunct="1">
              <a:lnSpc>
                <a:spcPct val="105000"/>
              </a:lnSpc>
              <a:spcBef>
                <a:spcPts val="1999"/>
              </a:spcBef>
              <a:spcAft>
                <a:spcPts val="0"/>
              </a:spcAft>
              <a:buClrTx/>
              <a:buNone/>
            </a:pPr>
            <a:r>
              <a:rPr lang="tr-TR" altLang="de-DE" sz="2400" dirty="0" smtClean="0">
                <a:solidFill>
                  <a:srgbClr val="004992"/>
                </a:solidFill>
                <a:latin typeface="Calibri Light"/>
              </a:rPr>
              <a:t>Lütfen resimlerdeki duygusal ifadeleri adlandırmaya çalışın.</a:t>
            </a:r>
            <a:endParaRPr lang="en-GB"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17</a:t>
            </a:fld>
            <a:endParaRPr lang="de-DE" altLang="de-DE">
              <a:latin typeface="Calibri Light"/>
            </a:endParaRPr>
          </a:p>
        </p:txBody>
      </p:sp>
      <p:pic>
        <p:nvPicPr>
          <p:cNvPr id="25" name="Picture 10" descr="Andrei State homepage Überrasch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9" descr="Andrei State homepage Trau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8" descr="Andrei State homepage Freud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7" descr="Andrei State homepage Eke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6" descr="Andrei State homepage Ang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5" descr="Andrei State homepage Wu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32"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3"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4"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5"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6"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6080759" y="2203704"/>
            <a:ext cx="5669280" cy="368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Tx/>
              <a:buFont typeface="+mj-lt"/>
              <a:buAutoNum type="arabicPeriod"/>
            </a:pPr>
            <a:r>
              <a:rPr lang="tr-TR" altLang="de-DE" sz="2400" dirty="0" smtClean="0">
                <a:solidFill>
                  <a:srgbClr val="333333"/>
                </a:solidFill>
                <a:latin typeface="Calibri Light"/>
              </a:rPr>
              <a:t>Mutluluk</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Tx/>
              <a:buFont typeface="+mj-lt"/>
              <a:buAutoNum type="arabicPeriod"/>
            </a:pPr>
            <a:r>
              <a:rPr lang="tr-TR" altLang="de-DE" sz="2400" dirty="0" smtClean="0">
                <a:solidFill>
                  <a:srgbClr val="333333"/>
                </a:solidFill>
                <a:latin typeface="Calibri Light"/>
              </a:rPr>
              <a:t>Şaşkınlık</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Tx/>
              <a:buFont typeface="+mj-lt"/>
              <a:buAutoNum type="arabicPeriod"/>
            </a:pPr>
            <a:r>
              <a:rPr lang="tr-TR" altLang="de-DE" sz="2400" dirty="0" smtClean="0">
                <a:solidFill>
                  <a:srgbClr val="333333"/>
                </a:solidFill>
                <a:latin typeface="Calibri Light"/>
              </a:rPr>
              <a:t>Korku</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Tx/>
              <a:buFont typeface="+mj-lt"/>
              <a:buAutoNum type="arabicPeriod"/>
            </a:pPr>
            <a:r>
              <a:rPr lang="tr-TR" altLang="de-DE" sz="2400" dirty="0" smtClean="0">
                <a:solidFill>
                  <a:srgbClr val="333333"/>
                </a:solidFill>
                <a:latin typeface="Calibri Light"/>
              </a:rPr>
              <a:t>Üzüntü</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Tx/>
              <a:buFont typeface="+mj-lt"/>
              <a:buAutoNum type="arabicPeriod"/>
            </a:pPr>
            <a:r>
              <a:rPr lang="tr-TR" altLang="de-DE" sz="2400" dirty="0" smtClean="0">
                <a:solidFill>
                  <a:srgbClr val="333333"/>
                </a:solidFill>
                <a:latin typeface="Calibri Light"/>
              </a:rPr>
              <a:t>Öfke</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Tx/>
              <a:buFont typeface="+mj-lt"/>
              <a:buAutoNum type="arabicPeriod"/>
            </a:pPr>
            <a:r>
              <a:rPr lang="tr-TR" altLang="de-DE" sz="2400" dirty="0" smtClean="0">
                <a:solidFill>
                  <a:srgbClr val="333333"/>
                </a:solidFill>
                <a:latin typeface="Calibri Light"/>
              </a:rPr>
              <a:t>İğrenme</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18</a:t>
            </a:fld>
            <a:endParaRPr lang="de-DE" altLang="de-DE">
              <a:latin typeface="Calibri Light"/>
            </a:endParaRPr>
          </a:p>
        </p:txBody>
      </p:sp>
      <p:pic>
        <p:nvPicPr>
          <p:cNvPr id="25" name="Picture 10" descr="Andrei State homepage Überrasch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9" descr="Andrei State homepage Trau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8" descr="Andrei State homepage Freud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7" descr="Andrei State homepage Eke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6" descr="Andrei State homepage Ang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5" descr="Andrei State homepage Wu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32"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3"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4"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5"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6"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Bu 4 beyefendiden hangisi aktör, sporcu, psikoterapist ya da seri katil? Kendinize ne kadar güveniyorsunuz? </a:t>
            </a:r>
            <a:endParaRPr lang="en-US" sz="2400" dirty="0">
              <a:solidFill>
                <a:srgbClr val="333333"/>
              </a:solidFill>
              <a:latin typeface="Calibri Light"/>
            </a:endParaRPr>
          </a:p>
        </p:txBody>
      </p:sp>
      <p:sp>
        <p:nvSpPr>
          <p:cNvPr id="5" name="Title 4"/>
          <p:cNvSpPr>
            <a:spLocks noGrp="1"/>
          </p:cNvSpPr>
          <p:nvPr>
            <p:ph type="title"/>
          </p:nvPr>
        </p:nvSpPr>
        <p:spPr/>
        <p:txBody>
          <a:bodyPr/>
          <a:lstStyle/>
          <a:p>
            <a:r>
              <a:rPr lang="tr-TR" sz="3600" dirty="0" smtClean="0"/>
              <a:t>Sadece dış görünüşüne bakarak bir kişinin karakteri veya mesleği hakkında çıkarımlarda bulunabilir miyiz?</a:t>
            </a:r>
            <a:endParaRPr lang="tr-TR" sz="3600" dirty="0"/>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19</a:t>
            </a:fld>
            <a:endParaRPr lang="de-DE" altLang="de-DE">
              <a:latin typeface="Calibri Light"/>
            </a:endParaRPr>
          </a:p>
        </p:txBody>
      </p:sp>
      <p:pic>
        <p:nvPicPr>
          <p:cNvPr id="14" name="Picture 7" descr="eddie300"/>
          <p:cNvPicPr>
            <a:picLocks noChangeAspect="1" noChangeArrowheads="1"/>
          </p:cNvPicPr>
          <p:nvPr/>
        </p:nvPicPr>
        <p:blipFill rotWithShape="1">
          <a:blip r:embed="rId3">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schauspie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Ad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bundy_corduro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3" name="Text Box 13"/>
          <p:cNvSpPr txBox="1">
            <a:spLocks noChangeArrowheads="1"/>
          </p:cNvSpPr>
          <p:nvPr/>
        </p:nvSpPr>
        <p:spPr bwMode="auto">
          <a:xfrm>
            <a:off x="264939" y="6610190"/>
            <a:ext cx="232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dirty="0">
                <a:latin typeface="Calibri Light"/>
              </a:rPr>
              <a:t>.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smtClean="0">
                <a:latin typeface="Calibri Light"/>
              </a:rPr>
              <a:t>Biliyor muydunuz?</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Çoğu zaman klişelerimiz ilk izlenimlerimize hakim olur. Örneğin, tüm aktörler çekici değildir ve tüm katiller vahşi görünmez!</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20</a:t>
            </a:fld>
            <a:endParaRPr lang="de-DE" altLang="de-DE">
              <a:latin typeface="Calibri Light"/>
            </a:endParaRPr>
          </a:p>
        </p:txBody>
      </p:sp>
      <p:pic>
        <p:nvPicPr>
          <p:cNvPr id="20" name="Picture 7" descr="eddie300"/>
          <p:cNvPicPr>
            <a:picLocks noChangeAspect="1" noChangeArrowheads="1"/>
          </p:cNvPicPr>
          <p:nvPr/>
        </p:nvPicPr>
        <p:blipFill rotWithShape="1">
          <a:blip r:embed="rId3">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 descr="schauspie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descr="Ad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 descr="bundy_corduro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Alfred Adler:</a:t>
            </a:r>
          </a:p>
          <a:p>
            <a:pPr algn="ctr" eaLnBrk="1" hangingPunct="1">
              <a:spcBef>
                <a:spcPts val="0"/>
              </a:spcBef>
              <a:spcAft>
                <a:spcPts val="0"/>
              </a:spcAft>
              <a:buClrTx/>
              <a:buNone/>
            </a:pPr>
            <a:r>
              <a:rPr lang="tr-TR" altLang="de-DE" sz="1800" dirty="0" smtClean="0">
                <a:latin typeface="Calibri Light"/>
              </a:rPr>
              <a:t>Psikoterapist</a:t>
            </a:r>
            <a:endParaRPr lang="en-GB" altLang="de-DE" sz="1800" dirty="0">
              <a:latin typeface="Calibri Light"/>
            </a:endParaRPr>
          </a:p>
        </p:txBody>
      </p:sp>
      <p:sp>
        <p:nvSpPr>
          <p:cNvPr id="25"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Harald Effenberg:</a:t>
            </a:r>
          </a:p>
          <a:p>
            <a:pPr algn="ctr" eaLnBrk="1" hangingPunct="1">
              <a:spcBef>
                <a:spcPts val="0"/>
              </a:spcBef>
              <a:spcAft>
                <a:spcPts val="0"/>
              </a:spcAft>
              <a:buClrTx/>
              <a:buNone/>
            </a:pPr>
            <a:r>
              <a:rPr lang="tr-TR" altLang="de-DE" sz="1800" dirty="0" smtClean="0">
                <a:latin typeface="Calibri Light"/>
              </a:rPr>
              <a:t>Aktör</a:t>
            </a:r>
            <a:endParaRPr lang="en-GB" altLang="de-DE" sz="1800" dirty="0">
              <a:latin typeface="Calibri Light"/>
            </a:endParaRPr>
          </a:p>
        </p:txBody>
      </p:sp>
      <p:sp>
        <p:nvSpPr>
          <p:cNvPr id="28"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Eddie “Eagle” Edwards:</a:t>
            </a:r>
          </a:p>
          <a:p>
            <a:pPr algn="ctr" eaLnBrk="1" hangingPunct="1">
              <a:spcBef>
                <a:spcPts val="0"/>
              </a:spcBef>
              <a:spcAft>
                <a:spcPts val="0"/>
              </a:spcAft>
              <a:buClrTx/>
              <a:buNone/>
            </a:pPr>
            <a:r>
              <a:rPr lang="tr-TR" altLang="de-DE" sz="1800" dirty="0" smtClean="0">
                <a:latin typeface="Calibri Light"/>
              </a:rPr>
              <a:t>Kayak Sporcusu</a:t>
            </a:r>
            <a:endParaRPr lang="en-GB" altLang="de-DE" sz="1800" dirty="0">
              <a:latin typeface="Calibri Light"/>
            </a:endParaRPr>
          </a:p>
        </p:txBody>
      </p:sp>
      <p:sp>
        <p:nvSpPr>
          <p:cNvPr id="29"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Ted Bundy:</a:t>
            </a:r>
          </a:p>
          <a:p>
            <a:pPr algn="ctr" eaLnBrk="1" hangingPunct="1">
              <a:spcBef>
                <a:spcPts val="0"/>
              </a:spcBef>
              <a:spcAft>
                <a:spcPts val="0"/>
              </a:spcAft>
              <a:buClrTx/>
              <a:buNone/>
            </a:pPr>
            <a:r>
              <a:rPr lang="de-DE" altLang="de-DE" sz="1800" dirty="0" smtClean="0">
                <a:latin typeface="Calibri Light"/>
              </a:rPr>
              <a:t>Ser</a:t>
            </a:r>
            <a:r>
              <a:rPr lang="tr-TR" altLang="de-DE" sz="1800" dirty="0" smtClean="0">
                <a:latin typeface="Calibri Light"/>
              </a:rPr>
              <a:t>i katil</a:t>
            </a:r>
            <a:endParaRPr lang="en-GB" altLang="de-DE" sz="1800" dirty="0">
              <a:latin typeface="Calibri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48"/>
          <p:cNvGraphicFramePr>
            <a:graphicFrameLocks noGrp="1"/>
          </p:cNvGraphicFramePr>
          <p:nvPr>
            <p:extLst>
              <p:ext uri="{D42A27DB-BD31-4B8C-83A1-F6EECF244321}">
                <p14:modId xmlns:p14="http://schemas.microsoft.com/office/powerpoint/2010/main" val="3067064479"/>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jest/mimik</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tr-TR" sz="1800" b="0" i="0" u="none" strike="noStrike" cap="none" normalizeH="0" baseline="0" noProof="0" dirty="0" smtClean="0">
                          <a:ln>
                            <a:noFill/>
                          </a:ln>
                          <a:solidFill>
                            <a:srgbClr val="000000"/>
                          </a:solidFill>
                          <a:effectLst/>
                          <a:latin typeface="Calibri Light"/>
                          <a:ea typeface="ＭＳ Ｐゴシック" pitchFamily="34" charset="-128"/>
                          <a:cs typeface="Times New Roman" pitchFamily="18" charset="0"/>
                        </a:rPr>
                        <a:t>Bu jest burada ve başka yerlerde nasıl yorumlanıyor?</a:t>
                      </a:r>
                      <a:endParaRPr kumimoji="0" lang="tr-TR" sz="1800" b="0" i="0" u="none" strike="noStrike" cap="none" normalizeH="0" baseline="0" noProof="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Yakın vücut teması</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Takdir</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ediliyor</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mu </a:t>
                      </a:r>
                      <a:r>
                        <a:rPr kumimoji="0" lang="en-US" sz="1800" b="1"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yoksa</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uygunsuz</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mu?</a:t>
                      </a:r>
                      <a:endPar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en-GB" altLang="de-DE" sz="3600" dirty="0" err="1" smtClean="0">
                <a:solidFill>
                  <a:srgbClr val="004992"/>
                </a:solidFill>
                <a:ea typeface="+mn-ea"/>
                <a:cs typeface="Times New Roman" panose="02020603050405020304" pitchFamily="18" charset="0"/>
              </a:rPr>
              <a:t>Roma'dayken</a:t>
            </a:r>
            <a:r>
              <a:rPr lang="en-GB" altLang="de-DE" sz="3600" dirty="0" smtClean="0">
                <a:solidFill>
                  <a:srgbClr val="004992"/>
                </a:solidFill>
                <a:ea typeface="+mn-ea"/>
                <a:cs typeface="Times New Roman" panose="02020603050405020304" pitchFamily="18" charset="0"/>
              </a:rPr>
              <a:t>, </a:t>
            </a:r>
            <a:r>
              <a:rPr lang="en-GB" altLang="de-DE" sz="3600" dirty="0" err="1" smtClean="0">
                <a:solidFill>
                  <a:srgbClr val="004992"/>
                </a:solidFill>
                <a:ea typeface="+mn-ea"/>
                <a:cs typeface="Times New Roman" panose="02020603050405020304" pitchFamily="18" charset="0"/>
              </a:rPr>
              <a:t>Romalıların</a:t>
            </a:r>
            <a:r>
              <a:rPr lang="en-GB" altLang="de-DE" sz="3600" dirty="0" smtClean="0">
                <a:solidFill>
                  <a:srgbClr val="004992"/>
                </a:solidFill>
                <a:ea typeface="+mn-ea"/>
                <a:cs typeface="Times New Roman" panose="02020603050405020304" pitchFamily="18" charset="0"/>
              </a:rPr>
              <a:t> </a:t>
            </a:r>
            <a:r>
              <a:rPr lang="en-GB" altLang="de-DE" sz="3600" dirty="0" err="1" smtClean="0">
                <a:solidFill>
                  <a:srgbClr val="004992"/>
                </a:solidFill>
                <a:ea typeface="+mn-ea"/>
                <a:cs typeface="Times New Roman" panose="02020603050405020304" pitchFamily="18" charset="0"/>
              </a:rPr>
              <a:t>yaptığını</a:t>
            </a:r>
            <a:r>
              <a:rPr lang="en-GB" altLang="de-DE" sz="3600" dirty="0" smtClean="0">
                <a:solidFill>
                  <a:srgbClr val="004992"/>
                </a:solidFill>
                <a:ea typeface="+mn-ea"/>
                <a:cs typeface="Times New Roman" panose="02020603050405020304" pitchFamily="18" charset="0"/>
              </a:rPr>
              <a:t> </a:t>
            </a:r>
            <a:r>
              <a:rPr lang="en-GB" altLang="de-DE" sz="3600" dirty="0" err="1" smtClean="0">
                <a:solidFill>
                  <a:srgbClr val="004992"/>
                </a:solidFill>
                <a:ea typeface="+mn-ea"/>
                <a:cs typeface="Times New Roman" panose="02020603050405020304" pitchFamily="18" charset="0"/>
              </a:rPr>
              <a:t>yapın</a:t>
            </a:r>
            <a:r>
              <a:rPr lang="en-GB" altLang="de-DE" sz="3600" dirty="0" smtClean="0">
                <a:solidFill>
                  <a:srgbClr val="004992"/>
                </a:solidFill>
                <a:ea typeface="+mn-ea"/>
                <a:cs typeface="Times New Roman" panose="02020603050405020304" pitchFamily="18" charset="0"/>
              </a:rPr>
              <a:t>!</a:t>
            </a:r>
            <a:r>
              <a:rPr lang="en-GB" altLang="de-DE" sz="3600" dirty="0">
                <a:solidFill>
                  <a:srgbClr val="004992"/>
                </a:solidFill>
                <a:ea typeface="+mn-ea"/>
                <a:cs typeface="Times New Roman" panose="02020603050405020304" pitchFamily="18" charset="0"/>
              </a:rPr>
              <a:t/>
            </a:r>
            <a:br>
              <a:rPr lang="en-GB" altLang="de-DE" sz="3600" dirty="0">
                <a:solidFill>
                  <a:srgbClr val="004992"/>
                </a:solidFill>
                <a:ea typeface="+mn-ea"/>
                <a:cs typeface="Times New Roman" panose="02020603050405020304" pitchFamily="18" charset="0"/>
              </a:rPr>
            </a:br>
            <a:r>
              <a:rPr lang="de-DE" altLang="de-DE" dirty="0" smtClean="0">
                <a:solidFill>
                  <a:srgbClr val="004992"/>
                </a:solidFill>
                <a:ea typeface="+mn-ea"/>
                <a:cs typeface="Times New Roman" panose="02020603050405020304" pitchFamily="18" charset="0"/>
              </a:rPr>
              <a:t>Jestlerin yaygın olarak yanlış yorumlanması</a:t>
            </a:r>
            <a:endParaRPr lang="en-US" sz="32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21</a:t>
            </a:fld>
            <a:endParaRPr lang="de-DE" altLang="de-DE">
              <a:latin typeface="Calibri Light"/>
            </a:endParaRPr>
          </a:p>
        </p:txBody>
      </p:sp>
      <p:pic>
        <p:nvPicPr>
          <p:cNvPr id="12" name="Picture 24" descr="wilbanks - flickr - HPIM1731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48"/>
          <p:cNvGraphicFramePr>
            <a:graphicFrameLocks noGrp="1"/>
          </p:cNvGraphicFramePr>
          <p:nvPr>
            <p:extLst>
              <p:ext uri="{D42A27DB-BD31-4B8C-83A1-F6EECF244321}">
                <p14:modId xmlns:p14="http://schemas.microsoft.com/office/powerpoint/2010/main" val="2105455513"/>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jest/mimik</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Bu jest </a:t>
                      </a:r>
                      <a:r>
                        <a:rPr kumimoji="0" lang="en-US" sz="1800" b="0" i="0" u="none" strike="noStrike" cap="none" normalizeH="0" baseline="0" dirty="0" err="1" smtClean="0">
                          <a:ln>
                            <a:noFill/>
                          </a:ln>
                          <a:solidFill>
                            <a:srgbClr val="000000"/>
                          </a:solidFill>
                          <a:effectLst/>
                          <a:latin typeface="Calibri Light"/>
                          <a:ea typeface="ＭＳ Ｐゴシック" pitchFamily="34" charset="-128"/>
                          <a:cs typeface="Times New Roman" pitchFamily="18" charset="0"/>
                        </a:rPr>
                        <a:t>burada</a:t>
                      </a:r>
                      <a:r>
                        <a:rPr kumimoji="0" lang="en-US"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000000"/>
                          </a:solidFill>
                          <a:effectLst/>
                          <a:latin typeface="Calibri Light"/>
                          <a:ea typeface="ＭＳ Ｐゴシック" pitchFamily="34" charset="-128"/>
                          <a:cs typeface="Times New Roman" pitchFamily="18" charset="0"/>
                        </a:rPr>
                        <a:t>ve</a:t>
                      </a:r>
                      <a:r>
                        <a:rPr kumimoji="0" lang="en-US"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000000"/>
                          </a:solidFill>
                          <a:effectLst/>
                          <a:latin typeface="Calibri Light"/>
                          <a:ea typeface="ＭＳ Ｐゴシック" pitchFamily="34" charset="-128"/>
                          <a:cs typeface="Times New Roman" pitchFamily="18" charset="0"/>
                        </a:rPr>
                        <a:t>başka</a:t>
                      </a:r>
                      <a:r>
                        <a:rPr kumimoji="0" lang="en-US"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000000"/>
                          </a:solidFill>
                          <a:effectLst/>
                          <a:latin typeface="Calibri Light"/>
                          <a:ea typeface="ＭＳ Ｐゴシック" pitchFamily="34" charset="-128"/>
                          <a:cs typeface="Times New Roman" pitchFamily="18" charset="0"/>
                        </a:rPr>
                        <a:t>yerlerde</a:t>
                      </a:r>
                      <a:r>
                        <a:rPr kumimoji="0" lang="en-US"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000000"/>
                          </a:solidFill>
                          <a:effectLst/>
                          <a:latin typeface="Calibri Light"/>
                          <a:ea typeface="ＭＳ Ｐゴシック" pitchFamily="34" charset="-128"/>
                          <a:cs typeface="Times New Roman" pitchFamily="18" charset="0"/>
                        </a:rPr>
                        <a:t>nasıl</a:t>
                      </a:r>
                      <a:r>
                        <a:rPr kumimoji="0" lang="en-US"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000000"/>
                          </a:solidFill>
                          <a:effectLst/>
                          <a:latin typeface="Calibri Light"/>
                          <a:ea typeface="ＭＳ Ｐゴシック" pitchFamily="34" charset="-128"/>
                          <a:cs typeface="Times New Roman" pitchFamily="18" charset="0"/>
                        </a:rPr>
                        <a:t>yorumlanıyor</a:t>
                      </a:r>
                      <a:r>
                        <a:rPr kumimoji="0" lang="en-US"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tr-TR"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Kuzey Amerika</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Avrupa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Tamam</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okey</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tr-TR"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Fransa</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Belçika</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Tunus</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sıfır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değersiz</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tr-TR"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Japonya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para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Bazı</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ülkelerde</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bu</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eşcinsel</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erkekler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için</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aşağılayıcı</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bir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harekettir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Yakın vücut teması</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Takdir</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ediliyor</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mu </a:t>
                      </a:r>
                      <a:r>
                        <a:rPr kumimoji="0" lang="en-US" sz="1800" b="1"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yoksa</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uygunsuz</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mu?</a:t>
                      </a:r>
                      <a:endPar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en-GB" altLang="de-DE" sz="3600" dirty="0" err="1" smtClean="0">
                <a:solidFill>
                  <a:srgbClr val="004992"/>
                </a:solidFill>
                <a:ea typeface="+mn-ea"/>
                <a:cs typeface="Times New Roman" panose="02020603050405020304" pitchFamily="18" charset="0"/>
              </a:rPr>
              <a:t>Roma'dayken</a:t>
            </a:r>
            <a:r>
              <a:rPr lang="en-GB" altLang="de-DE" sz="3600" dirty="0" smtClean="0">
                <a:solidFill>
                  <a:srgbClr val="004992"/>
                </a:solidFill>
                <a:ea typeface="+mn-ea"/>
                <a:cs typeface="Times New Roman" panose="02020603050405020304" pitchFamily="18" charset="0"/>
              </a:rPr>
              <a:t>, </a:t>
            </a:r>
            <a:r>
              <a:rPr lang="en-GB" altLang="de-DE" sz="3600" dirty="0" err="1" smtClean="0">
                <a:solidFill>
                  <a:srgbClr val="004992"/>
                </a:solidFill>
                <a:ea typeface="+mn-ea"/>
                <a:cs typeface="Times New Roman" panose="02020603050405020304" pitchFamily="18" charset="0"/>
              </a:rPr>
              <a:t>Romalıların</a:t>
            </a:r>
            <a:r>
              <a:rPr lang="en-GB" altLang="de-DE" sz="3600" dirty="0" smtClean="0">
                <a:solidFill>
                  <a:srgbClr val="004992"/>
                </a:solidFill>
                <a:ea typeface="+mn-ea"/>
                <a:cs typeface="Times New Roman" panose="02020603050405020304" pitchFamily="18" charset="0"/>
              </a:rPr>
              <a:t> </a:t>
            </a:r>
            <a:r>
              <a:rPr lang="en-GB" altLang="de-DE" sz="3600" dirty="0" err="1" smtClean="0">
                <a:solidFill>
                  <a:srgbClr val="004992"/>
                </a:solidFill>
                <a:ea typeface="+mn-ea"/>
                <a:cs typeface="Times New Roman" panose="02020603050405020304" pitchFamily="18" charset="0"/>
              </a:rPr>
              <a:t>yaptığını</a:t>
            </a:r>
            <a:r>
              <a:rPr lang="en-GB" altLang="de-DE" sz="3600" dirty="0" smtClean="0">
                <a:solidFill>
                  <a:srgbClr val="004992"/>
                </a:solidFill>
                <a:ea typeface="+mn-ea"/>
                <a:cs typeface="Times New Roman" panose="02020603050405020304" pitchFamily="18" charset="0"/>
              </a:rPr>
              <a:t> </a:t>
            </a:r>
            <a:r>
              <a:rPr lang="en-GB" altLang="de-DE" sz="3600" dirty="0" err="1" smtClean="0">
                <a:solidFill>
                  <a:srgbClr val="004992"/>
                </a:solidFill>
                <a:ea typeface="+mn-ea"/>
                <a:cs typeface="Times New Roman" panose="02020603050405020304" pitchFamily="18" charset="0"/>
              </a:rPr>
              <a:t>yapın</a:t>
            </a:r>
            <a:r>
              <a:rPr lang="en-GB" altLang="de-DE" sz="3600" dirty="0" smtClean="0">
                <a:solidFill>
                  <a:srgbClr val="004992"/>
                </a:solidFill>
                <a:ea typeface="+mn-ea"/>
                <a:cs typeface="Times New Roman" panose="02020603050405020304" pitchFamily="18" charset="0"/>
              </a:rPr>
              <a:t>!</a:t>
            </a:r>
            <a:r>
              <a:rPr lang="en-GB" altLang="de-DE" sz="3600" dirty="0">
                <a:solidFill>
                  <a:srgbClr val="004992"/>
                </a:solidFill>
                <a:ea typeface="+mn-ea"/>
                <a:cs typeface="Times New Roman" panose="02020603050405020304" pitchFamily="18" charset="0"/>
              </a:rPr>
              <a:t/>
            </a:r>
            <a:br>
              <a:rPr lang="en-GB" altLang="de-DE" sz="3600" dirty="0">
                <a:solidFill>
                  <a:srgbClr val="004992"/>
                </a:solidFill>
                <a:ea typeface="+mn-ea"/>
                <a:cs typeface="Times New Roman" panose="02020603050405020304" pitchFamily="18" charset="0"/>
              </a:rPr>
            </a:br>
            <a:r>
              <a:rPr lang="de-DE" altLang="de-DE" dirty="0" smtClean="0">
                <a:solidFill>
                  <a:srgbClr val="004992"/>
                </a:solidFill>
                <a:ea typeface="+mn-ea"/>
                <a:cs typeface="Times New Roman" panose="02020603050405020304" pitchFamily="18" charset="0"/>
              </a:rPr>
              <a:t>Jestlerin yaygın olarak yanlış yorumlanması</a:t>
            </a:r>
            <a:endParaRPr lang="en-US" sz="32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22</a:t>
            </a:fld>
            <a:endParaRPr lang="de-DE" altLang="de-DE">
              <a:latin typeface="Calibri Light"/>
            </a:endParaRPr>
          </a:p>
        </p:txBody>
      </p:sp>
      <p:pic>
        <p:nvPicPr>
          <p:cNvPr id="12" name="Picture 24" descr="wilbanks - flickr - HPIM1731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6489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48"/>
          <p:cNvGraphicFramePr>
            <a:graphicFrameLocks noGrp="1"/>
          </p:cNvGraphicFramePr>
          <p:nvPr>
            <p:extLst>
              <p:ext uri="{D42A27DB-BD31-4B8C-83A1-F6EECF244321}">
                <p14:modId xmlns:p14="http://schemas.microsoft.com/office/powerpoint/2010/main" val="3811318300"/>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jest/mimik</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Bu jest </a:t>
                      </a:r>
                      <a:r>
                        <a:rPr kumimoji="0" lang="en-US" sz="1800" b="0" i="0" u="none" strike="noStrike" cap="none" normalizeH="0" baseline="0" dirty="0" err="1" smtClean="0">
                          <a:ln>
                            <a:noFill/>
                          </a:ln>
                          <a:solidFill>
                            <a:srgbClr val="000000"/>
                          </a:solidFill>
                          <a:effectLst/>
                          <a:latin typeface="Calibri Light"/>
                          <a:ea typeface="ＭＳ Ｐゴシック" pitchFamily="34" charset="-128"/>
                          <a:cs typeface="Times New Roman" pitchFamily="18" charset="0"/>
                        </a:rPr>
                        <a:t>burada</a:t>
                      </a:r>
                      <a:r>
                        <a:rPr kumimoji="0" lang="en-US"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000000"/>
                          </a:solidFill>
                          <a:effectLst/>
                          <a:latin typeface="Calibri Light"/>
                          <a:ea typeface="ＭＳ Ｐゴシック" pitchFamily="34" charset="-128"/>
                          <a:cs typeface="Times New Roman" pitchFamily="18" charset="0"/>
                        </a:rPr>
                        <a:t>ve</a:t>
                      </a:r>
                      <a:r>
                        <a:rPr kumimoji="0" lang="en-US"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000000"/>
                          </a:solidFill>
                          <a:effectLst/>
                          <a:latin typeface="Calibri Light"/>
                          <a:ea typeface="ＭＳ Ｐゴシック" pitchFamily="34" charset="-128"/>
                          <a:cs typeface="Times New Roman" pitchFamily="18" charset="0"/>
                        </a:rPr>
                        <a:t>başka</a:t>
                      </a:r>
                      <a:r>
                        <a:rPr kumimoji="0" lang="en-US"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000000"/>
                          </a:solidFill>
                          <a:effectLst/>
                          <a:latin typeface="Calibri Light"/>
                          <a:ea typeface="ＭＳ Ｐゴシック" pitchFamily="34" charset="-128"/>
                          <a:cs typeface="Times New Roman" pitchFamily="18" charset="0"/>
                        </a:rPr>
                        <a:t>yerlerde</a:t>
                      </a:r>
                      <a:r>
                        <a:rPr kumimoji="0" lang="en-US"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000000"/>
                          </a:solidFill>
                          <a:effectLst/>
                          <a:latin typeface="Calibri Light"/>
                          <a:ea typeface="ＭＳ Ｐゴシック" pitchFamily="34" charset="-128"/>
                          <a:cs typeface="Times New Roman" pitchFamily="18" charset="0"/>
                        </a:rPr>
                        <a:t>nasıl</a:t>
                      </a:r>
                      <a:r>
                        <a:rPr kumimoji="0" lang="en-US"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000000"/>
                          </a:solidFill>
                          <a:effectLst/>
                          <a:latin typeface="Calibri Light"/>
                          <a:ea typeface="ＭＳ Ｐゴシック" pitchFamily="34" charset="-128"/>
                          <a:cs typeface="Times New Roman" pitchFamily="18" charset="0"/>
                        </a:rPr>
                        <a:t>yorumlanıyor</a:t>
                      </a:r>
                      <a:r>
                        <a:rPr kumimoji="0" lang="en-US"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tr-TR"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Kuzey Amerika</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Avrupa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Tamam</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okey</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tr-TR"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Fransa</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Belçika</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Tunus</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sıfır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değersiz</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tr-TR"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Japonya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tr-TR"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para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Bazı</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ülkelerde</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bu</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eşcinsel</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erkekler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için</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aşağılayıcı</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bir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harekettir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Yakın vücut teması</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Takdir</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ediliyor</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mu </a:t>
                      </a:r>
                      <a:r>
                        <a:rPr kumimoji="0" lang="en-US" sz="1800" b="1"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yoksa</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uygunsuz</a:t>
                      </a:r>
                      <a:r>
                        <a:rPr kumimoji="0" lang="en-US"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mu?</a:t>
                      </a:r>
                      <a:endPar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(Alt)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kültüre</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bağlı</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olarak</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biriyle</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selamlaşırken</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yakın</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vücut</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teması</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uygunsuz</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örneğin</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Batı</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ülkelerindeki</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yaşlı</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kişiler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veya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normal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örneğin</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daha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genç</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kişiler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Güney</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Avrupa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olarak</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kabul</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edilir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Batı</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kültürlerinde</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erkekler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arasında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sarılma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ve</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yanaktan</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öpüşme</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nadiren</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gerçekleşirken</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birçok</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Arap</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Güney</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Avrupa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ve</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eski</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komünist</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ülkede</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bu</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normaldir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sosyalist</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kardeş</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öpücüğü</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en-GB" altLang="de-DE" sz="3600" dirty="0" err="1" smtClean="0">
                <a:solidFill>
                  <a:srgbClr val="004992"/>
                </a:solidFill>
                <a:ea typeface="+mn-ea"/>
                <a:cs typeface="Times New Roman" panose="02020603050405020304" pitchFamily="18" charset="0"/>
              </a:rPr>
              <a:t>Roma'dayken</a:t>
            </a:r>
            <a:r>
              <a:rPr lang="en-GB" altLang="de-DE" sz="3600" dirty="0" smtClean="0">
                <a:solidFill>
                  <a:srgbClr val="004992"/>
                </a:solidFill>
                <a:ea typeface="+mn-ea"/>
                <a:cs typeface="Times New Roman" panose="02020603050405020304" pitchFamily="18" charset="0"/>
              </a:rPr>
              <a:t>, </a:t>
            </a:r>
            <a:r>
              <a:rPr lang="en-GB" altLang="de-DE" sz="3600" dirty="0" err="1" smtClean="0">
                <a:solidFill>
                  <a:srgbClr val="004992"/>
                </a:solidFill>
                <a:ea typeface="+mn-ea"/>
                <a:cs typeface="Times New Roman" panose="02020603050405020304" pitchFamily="18" charset="0"/>
              </a:rPr>
              <a:t>Romalıların</a:t>
            </a:r>
            <a:r>
              <a:rPr lang="en-GB" altLang="de-DE" sz="3600" dirty="0" smtClean="0">
                <a:solidFill>
                  <a:srgbClr val="004992"/>
                </a:solidFill>
                <a:ea typeface="+mn-ea"/>
                <a:cs typeface="Times New Roman" panose="02020603050405020304" pitchFamily="18" charset="0"/>
              </a:rPr>
              <a:t> </a:t>
            </a:r>
            <a:r>
              <a:rPr lang="en-GB" altLang="de-DE" sz="3600" dirty="0" err="1" smtClean="0">
                <a:solidFill>
                  <a:srgbClr val="004992"/>
                </a:solidFill>
                <a:ea typeface="+mn-ea"/>
                <a:cs typeface="Times New Roman" panose="02020603050405020304" pitchFamily="18" charset="0"/>
              </a:rPr>
              <a:t>yaptığını</a:t>
            </a:r>
            <a:r>
              <a:rPr lang="en-GB" altLang="de-DE" sz="3600" dirty="0" smtClean="0">
                <a:solidFill>
                  <a:srgbClr val="004992"/>
                </a:solidFill>
                <a:ea typeface="+mn-ea"/>
                <a:cs typeface="Times New Roman" panose="02020603050405020304" pitchFamily="18" charset="0"/>
              </a:rPr>
              <a:t> </a:t>
            </a:r>
            <a:r>
              <a:rPr lang="en-GB" altLang="de-DE" sz="3600" dirty="0" err="1" smtClean="0">
                <a:solidFill>
                  <a:srgbClr val="004992"/>
                </a:solidFill>
                <a:ea typeface="+mn-ea"/>
                <a:cs typeface="Times New Roman" panose="02020603050405020304" pitchFamily="18" charset="0"/>
              </a:rPr>
              <a:t>yapın</a:t>
            </a:r>
            <a:r>
              <a:rPr lang="en-GB" altLang="de-DE" sz="3600" dirty="0" smtClean="0">
                <a:solidFill>
                  <a:srgbClr val="004992"/>
                </a:solidFill>
                <a:ea typeface="+mn-ea"/>
                <a:cs typeface="Times New Roman" panose="02020603050405020304" pitchFamily="18" charset="0"/>
              </a:rPr>
              <a:t>!</a:t>
            </a:r>
            <a:r>
              <a:rPr lang="en-GB" altLang="de-DE" sz="3600" dirty="0">
                <a:solidFill>
                  <a:srgbClr val="004992"/>
                </a:solidFill>
                <a:ea typeface="+mn-ea"/>
                <a:cs typeface="Times New Roman" panose="02020603050405020304" pitchFamily="18" charset="0"/>
              </a:rPr>
              <a:t/>
            </a:r>
            <a:br>
              <a:rPr lang="en-GB" altLang="de-DE" sz="3600" dirty="0">
                <a:solidFill>
                  <a:srgbClr val="004992"/>
                </a:solidFill>
                <a:ea typeface="+mn-ea"/>
                <a:cs typeface="Times New Roman" panose="02020603050405020304" pitchFamily="18" charset="0"/>
              </a:rPr>
            </a:br>
            <a:r>
              <a:rPr lang="de-DE" altLang="de-DE" dirty="0" smtClean="0">
                <a:solidFill>
                  <a:srgbClr val="004992"/>
                </a:solidFill>
                <a:ea typeface="+mn-ea"/>
                <a:cs typeface="Times New Roman" panose="02020603050405020304" pitchFamily="18" charset="0"/>
              </a:rPr>
              <a:t>Jestlerin yaygın olarak yanlış yorumlanması</a:t>
            </a:r>
            <a:endParaRPr lang="en-US" sz="32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23</a:t>
            </a:fld>
            <a:endParaRPr lang="de-DE" altLang="de-DE">
              <a:latin typeface="Calibri Light"/>
            </a:endParaRPr>
          </a:p>
        </p:txBody>
      </p:sp>
      <p:pic>
        <p:nvPicPr>
          <p:cNvPr id="12" name="Picture 24" descr="wilbanks - flickr - HPIM1731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140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6"/>
          <p:cNvGraphicFramePr>
            <a:graphicFrameLocks noGrp="1"/>
          </p:cNvGraphicFramePr>
          <p:nvPr>
            <p:extLst>
              <p:ext uri="{D42A27DB-BD31-4B8C-83A1-F6EECF244321}">
                <p14:modId xmlns:p14="http://schemas.microsoft.com/office/powerpoint/2010/main" val="1830725274"/>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Jestler/ Davranışlar</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Muhtemel yanlış anlamalar</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Kıyafetler</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tr-TR"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Ergenler ve Yetişkinler Arasındaki Yanlış Anlaşılmalar</a:t>
                      </a:r>
                      <a:endPar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Kültürler arasında j</a:t>
            </a:r>
            <a:r>
              <a:rPr lang="en-US" sz="3600" dirty="0" err="1"/>
              <a:t>estlerin</a:t>
            </a:r>
            <a:r>
              <a:rPr lang="en-US" sz="3600" dirty="0"/>
              <a:t> </a:t>
            </a:r>
            <a:r>
              <a:rPr lang="en-US" sz="3600" dirty="0" err="1"/>
              <a:t>yaygın</a:t>
            </a:r>
            <a:r>
              <a:rPr lang="en-US" sz="3600" dirty="0"/>
              <a:t> </a:t>
            </a:r>
            <a:r>
              <a:rPr lang="en-US" sz="3600" dirty="0" err="1"/>
              <a:t>olarak</a:t>
            </a:r>
            <a:r>
              <a:rPr lang="en-US" sz="3600" dirty="0"/>
              <a:t> </a:t>
            </a:r>
            <a:r>
              <a:rPr lang="en-US" sz="3600" dirty="0" err="1"/>
              <a:t>yanlış</a:t>
            </a:r>
            <a:r>
              <a:rPr lang="en-US" sz="3600" dirty="0"/>
              <a:t> </a:t>
            </a:r>
            <a:r>
              <a:rPr lang="en-US" sz="3600" dirty="0" err="1"/>
              <a:t>yorumlanması</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24</a:t>
            </a:fld>
            <a:endParaRPr lang="de-DE" altLang="de-DE">
              <a:latin typeface="Calibri Light"/>
            </a:endParaRPr>
          </a:p>
        </p:txBody>
      </p:sp>
      <p:pic>
        <p:nvPicPr>
          <p:cNvPr id="10"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6"/>
          <p:cNvGraphicFramePr>
            <a:graphicFrameLocks noGrp="1"/>
          </p:cNvGraphicFramePr>
          <p:nvPr>
            <p:extLst>
              <p:ext uri="{D42A27DB-BD31-4B8C-83A1-F6EECF244321}">
                <p14:modId xmlns:p14="http://schemas.microsoft.com/office/powerpoint/2010/main" val="2025122980"/>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Jestler/ Davranışlar</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ea typeface="ＭＳ Ｐゴシック" pitchFamily="34" charset="-128"/>
                          <a:cs typeface="Times New Roman" pitchFamily="18" charset="0"/>
                        </a:rPr>
                        <a:t>Muhtemel yanlış anlamalar</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Kıyafetler</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tr-TR" sz="18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Ergenler ve Yetişkinler Arasındaki Yanlış Anlaşılmalar</a:t>
                      </a:r>
                      <a:endPar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Kısa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elbiseler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veya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dar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kıyafetler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Batı</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ülkelerindeki</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pek</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çok</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ergen</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için</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oldukça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normaldir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ancak</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yaşlılar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veya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diğer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kültürlerden</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gelen</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insanlar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için</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uygunsuz</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veya</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kışkırtıcı</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olarak</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kabul</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edilir</a:t>
                      </a:r>
                      <a:r>
                        <a:rPr kumimoji="0" lang="en-US" sz="18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smtClean="0">
                <a:latin typeface="Calibri Light"/>
              </a:rPr>
              <a:t>Kültürler arasında j</a:t>
            </a:r>
            <a:r>
              <a:rPr lang="en-US" sz="3600" dirty="0" err="1" smtClean="0">
                <a:latin typeface="Calibri Light"/>
              </a:rPr>
              <a:t>estlerin</a:t>
            </a:r>
            <a:r>
              <a:rPr lang="en-US" sz="3600" dirty="0" smtClean="0">
                <a:latin typeface="Calibri Light"/>
              </a:rPr>
              <a:t> </a:t>
            </a:r>
            <a:r>
              <a:rPr lang="en-US" sz="3600" dirty="0" err="1" smtClean="0">
                <a:latin typeface="Calibri Light"/>
              </a:rPr>
              <a:t>yaygın</a:t>
            </a:r>
            <a:r>
              <a:rPr lang="en-US" sz="3600" dirty="0" smtClean="0">
                <a:latin typeface="Calibri Light"/>
              </a:rPr>
              <a:t> </a:t>
            </a:r>
            <a:r>
              <a:rPr lang="en-US" sz="3600" dirty="0" err="1" smtClean="0">
                <a:latin typeface="Calibri Light"/>
              </a:rPr>
              <a:t>olarak</a:t>
            </a:r>
            <a:r>
              <a:rPr lang="en-US" sz="3600" dirty="0" smtClean="0">
                <a:latin typeface="Calibri Light"/>
              </a:rPr>
              <a:t> </a:t>
            </a:r>
            <a:r>
              <a:rPr lang="en-US" sz="3600" dirty="0" err="1" smtClean="0">
                <a:latin typeface="Calibri Light"/>
              </a:rPr>
              <a:t>yanlış</a:t>
            </a:r>
            <a:r>
              <a:rPr lang="en-US" sz="3600" dirty="0" smtClean="0">
                <a:latin typeface="Calibri Light"/>
              </a:rPr>
              <a:t> </a:t>
            </a:r>
            <a:r>
              <a:rPr lang="en-US" sz="3600" dirty="0" err="1" smtClean="0">
                <a:latin typeface="Calibri Light"/>
              </a:rPr>
              <a:t>yorumlanması</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25</a:t>
            </a:fld>
            <a:endParaRPr lang="de-DE" altLang="de-DE">
              <a:latin typeface="Calibri Light"/>
            </a:endParaRPr>
          </a:p>
        </p:txBody>
      </p:sp>
      <p:pic>
        <p:nvPicPr>
          <p:cNvPr id="10"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448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smtClean="0">
                <a:latin typeface="Calibri Light"/>
              </a:rPr>
              <a:t>Görev </a:t>
            </a:r>
            <a:r>
              <a:rPr lang="de-DE" altLang="de-DE" sz="3600" dirty="0">
                <a:latin typeface="Calibri Light"/>
              </a:rPr>
              <a:t>2</a:t>
            </a:r>
          </a:p>
        </p:txBody>
      </p:sp>
      <p:sp>
        <p:nvSpPr>
          <p:cNvPr id="68611" name="Rectangle 3"/>
          <p:cNvSpPr>
            <a:spLocks noGrp="1" noChangeArrowheads="1"/>
          </p:cNvSpPr>
          <p:nvPr>
            <p:ph idx="1"/>
          </p:nvPr>
        </p:nvSpPr>
        <p:spPr/>
        <p:txBody>
          <a:bodyPr/>
          <a:lstStyle/>
          <a:p>
            <a:r>
              <a:rPr lang="de-DE" altLang="de-DE" sz="2400" dirty="0">
                <a:solidFill>
                  <a:srgbClr val="333333"/>
                </a:solidFill>
                <a:latin typeface="Calibri Light"/>
              </a:rPr>
              <a:t>Aşağıdaki slaytta bir resim (ya da resmin bir bölümü) göreceksiniz. </a:t>
            </a:r>
            <a:endParaRPr lang="tr-TR" altLang="de-DE" sz="2400" dirty="0" smtClean="0">
              <a:solidFill>
                <a:srgbClr val="333333"/>
              </a:solidFill>
              <a:latin typeface="Calibri Light"/>
            </a:endParaRPr>
          </a:p>
          <a:p>
            <a:r>
              <a:rPr lang="de-DE" altLang="de-DE" sz="2400" dirty="0" smtClean="0">
                <a:solidFill>
                  <a:srgbClr val="333333"/>
                </a:solidFill>
                <a:latin typeface="Calibri Light"/>
              </a:rPr>
              <a:t>Lütfen </a:t>
            </a:r>
            <a:r>
              <a:rPr lang="de-DE" altLang="de-DE" sz="2400" dirty="0">
                <a:solidFill>
                  <a:srgbClr val="333333"/>
                </a:solidFill>
                <a:latin typeface="Calibri Light"/>
              </a:rPr>
              <a:t>resimdeki kişinin ne düşündüğünü veya ne yaptığını anlamaya çalışın. </a:t>
            </a:r>
            <a:endParaRPr lang="tr-TR" altLang="de-DE" sz="2400" dirty="0" smtClean="0">
              <a:solidFill>
                <a:srgbClr val="333333"/>
              </a:solidFill>
              <a:latin typeface="Calibri Light"/>
            </a:endParaRPr>
          </a:p>
          <a:p>
            <a:r>
              <a:rPr lang="de-DE" altLang="de-DE" sz="2400" dirty="0" smtClean="0">
                <a:solidFill>
                  <a:srgbClr val="333333"/>
                </a:solidFill>
                <a:latin typeface="Calibri Light"/>
              </a:rPr>
              <a:t>Lütfen </a:t>
            </a:r>
            <a:r>
              <a:rPr lang="de-DE" altLang="de-DE" sz="2400" dirty="0">
                <a:solidFill>
                  <a:srgbClr val="333333"/>
                </a:solidFill>
                <a:latin typeface="Calibri Light"/>
              </a:rPr>
              <a:t>değerlendirmenizden ne kadar emin olduğunuzu grupla tartışın.</a:t>
            </a: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89FE7534-03D5-4EE9-A3A1-EED4FF39F9E2}"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tr-TR" altLang="de-DE" sz="2400" i="1" dirty="0" smtClean="0">
                <a:latin typeface="Calibri Light"/>
              </a:rPr>
              <a:t>Parça</a:t>
            </a:r>
            <a:endParaRPr lang="en-GB" altLang="de-DE" sz="2400" i="1" dirty="0">
              <a:latin typeface="Calibri Light"/>
            </a:endParaRPr>
          </a:p>
        </p:txBody>
      </p:sp>
      <p:sp>
        <p:nvSpPr>
          <p:cNvPr id="6" name="Text Box 3"/>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dirty="0" smtClean="0">
                <a:latin typeface="Calibri Light"/>
              </a:rPr>
              <a:t>Sokak müzisyeni</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tr-TR" altLang="de-DE" sz="2400" dirty="0" smtClean="0">
                <a:latin typeface="Calibri Light"/>
              </a:rPr>
              <a:t>Ayağına birisi tarafından basılmış bir adam</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tr-TR" altLang="de-DE" sz="2400" dirty="0" smtClean="0">
                <a:latin typeface="Calibri Light"/>
              </a:rPr>
              <a:t>Sokak dövüşü</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tr-TR" altLang="de-DE" sz="2400" dirty="0" smtClean="0">
                <a:latin typeface="Calibri Light"/>
              </a:rPr>
              <a:t>Kötü haber almış bir adam</a:t>
            </a:r>
            <a:endParaRPr lang="de-DE" altLang="de-DE" sz="2400" dirty="0">
              <a:latin typeface="Calibri Light"/>
            </a:endParaRP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smtClean="0">
                <a:latin typeface="Calibri Light"/>
              </a:rPr>
              <a:t>Bu </a:t>
            </a:r>
            <a:r>
              <a:rPr lang="en-US" sz="3600" dirty="0" err="1" smtClean="0">
                <a:latin typeface="Calibri Light"/>
              </a:rPr>
              <a:t>kişi</a:t>
            </a:r>
            <a:r>
              <a:rPr lang="en-US" sz="3600" dirty="0" smtClean="0">
                <a:latin typeface="Calibri Light"/>
              </a:rPr>
              <a:t> ne </a:t>
            </a:r>
            <a:r>
              <a:rPr lang="en-US" sz="3600" dirty="0" err="1" smtClean="0">
                <a:latin typeface="Calibri Light"/>
              </a:rPr>
              <a:t>hissediyor</a:t>
            </a:r>
            <a:r>
              <a:rPr lang="en-US" sz="3600" dirty="0" smtClean="0">
                <a:latin typeface="Calibri Light"/>
              </a:rPr>
              <a:t> </a:t>
            </a:r>
            <a:r>
              <a:rPr lang="en-US" sz="3600" dirty="0" err="1" smtClean="0">
                <a:latin typeface="Calibri Light"/>
              </a:rPr>
              <a:t>ya</a:t>
            </a:r>
            <a:r>
              <a:rPr lang="en-US" sz="3600" dirty="0" smtClean="0">
                <a:latin typeface="Calibri Light"/>
              </a:rPr>
              <a:t> da ne </a:t>
            </a:r>
            <a:r>
              <a:rPr lang="en-US" sz="3600" dirty="0" err="1" smtClean="0">
                <a:latin typeface="Calibri Light"/>
              </a:rPr>
              <a:t>yapıyor</a:t>
            </a:r>
            <a:r>
              <a:rPr lang="en-US" sz="3600" dirty="0" smtClean="0">
                <a:latin typeface="Calibri Light"/>
              </a:rPr>
              <a:t>? </a:t>
            </a:r>
            <a:r>
              <a:rPr lang="en-US" sz="3600" dirty="0" err="1" smtClean="0">
                <a:latin typeface="Calibri Light"/>
              </a:rPr>
              <a:t>Kendinize</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güveniyorsunuz</a:t>
            </a:r>
            <a:r>
              <a:rPr lang="en-US" sz="3600" dirty="0" smtClean="0">
                <a:latin typeface="Calibri Light"/>
              </a:rPr>
              <a:t>? </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27</a:t>
            </a:fld>
            <a:endParaRPr lang="de-DE" altLang="de-DE">
              <a:latin typeface="Calibri Light"/>
            </a:endParaRP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tr-TR" altLang="de-DE" sz="2400" dirty="0" smtClean="0">
                <a:solidFill>
                  <a:schemeClr val="accent1"/>
                </a:solidFill>
                <a:latin typeface="Calibri Light"/>
              </a:rPr>
              <a:t>Tutku</a:t>
            </a:r>
            <a:r>
              <a:rPr lang="de-DE" altLang="de-DE" sz="2400" dirty="0" smtClean="0">
                <a:solidFill>
                  <a:schemeClr val="accent1"/>
                </a:solidFill>
                <a:latin typeface="Calibri Light"/>
              </a:rPr>
              <a:t>!</a:t>
            </a:r>
            <a:endParaRPr lang="en-GB" altLang="de-DE" sz="2400" dirty="0">
              <a:solidFill>
                <a:schemeClr val="accent1"/>
              </a:solidFill>
              <a:latin typeface="Calibri Light"/>
            </a:endParaRPr>
          </a:p>
        </p:txBody>
      </p:sp>
      <p:sp>
        <p:nvSpPr>
          <p:cNvPr id="72707" name="Text Box 3"/>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1C5D9E"/>
              </a:buClr>
              <a:buFont typeface="WingDings"/>
              <a:buAutoNum type="arabicPeriod"/>
            </a:pPr>
            <a:r>
              <a:rPr lang="tr-TR" altLang="de-DE" sz="2400" dirty="0">
                <a:solidFill>
                  <a:schemeClr val="accent1"/>
                </a:solidFill>
                <a:latin typeface="Calibri Light"/>
              </a:rPr>
              <a:t>Sokak müzisyeni</a:t>
            </a:r>
            <a:endParaRPr lang="de-DE" altLang="de-DE" sz="2400" dirty="0">
              <a:solidFill>
                <a:schemeClr val="accent1"/>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tr-TR" altLang="de-DE" sz="2400" dirty="0">
                <a:latin typeface="Calibri Light"/>
              </a:rPr>
              <a:t>Ayağına birisi tarafından basılmış bir adam</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tr-TR" altLang="de-DE" sz="2400" dirty="0">
                <a:latin typeface="Calibri Light"/>
              </a:rPr>
              <a:t>Sokak dövüşü</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tr-TR" altLang="de-DE" sz="2400" dirty="0">
                <a:latin typeface="Calibri Light"/>
              </a:rPr>
              <a:t>Kötü haber almış bir adam</a:t>
            </a:r>
            <a:endParaRPr lang="de-DE" altLang="de-DE" sz="2400" dirty="0">
              <a:latin typeface="Calibri Light"/>
            </a:endParaRP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28</a:t>
            </a:fld>
            <a:endParaRPr lang="de-DE" altLang="de-DE">
              <a:latin typeface="Calibri Light"/>
            </a:endParaRPr>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3"/>
          <p:cNvSpPr txBox="1">
            <a:spLocks noChangeArrowheads="1"/>
          </p:cNvSpPr>
          <p:nvPr/>
        </p:nvSpPr>
        <p:spPr bwMode="auto">
          <a:xfrm>
            <a:off x="3573864" y="4941888"/>
            <a:ext cx="588586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74756" name="Caption_10"/>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tr-TR" altLang="de-DE" sz="2400" i="1" dirty="0" smtClean="0">
                <a:latin typeface="Calibri Light"/>
              </a:rPr>
              <a:t>Parça</a:t>
            </a:r>
            <a:r>
              <a:rPr lang="de-DE" altLang="de-DE" sz="2400" i="1" dirty="0" smtClean="0">
                <a:latin typeface="Calibri Light"/>
              </a:rPr>
              <a:t>!</a:t>
            </a:r>
            <a:endParaRPr lang="en-GB" altLang="de-DE" sz="2400" i="1" dirty="0">
              <a:latin typeface="Calibri Light"/>
            </a:endParaRPr>
          </a:p>
        </p:txBody>
      </p:sp>
      <p:sp>
        <p:nvSpPr>
          <p:cNvPr id="74757" name="Text Box 6"/>
          <p:cNvSpPr txBox="1">
            <a:spLocks noChangeArrowheads="1"/>
          </p:cNvSpPr>
          <p:nvPr/>
        </p:nvSpPr>
        <p:spPr bwMode="auto">
          <a:xfrm>
            <a:off x="6080759"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dirty="0" smtClean="0">
                <a:latin typeface="Calibri Light"/>
              </a:rPr>
              <a:t>Dişçideki bir kadın</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tr-TR" altLang="de-DE" sz="2400" dirty="0" smtClean="0">
                <a:latin typeface="Calibri Light"/>
              </a:rPr>
              <a:t>Hayalet trendeki bir kadın</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tr-TR" altLang="de-DE" sz="2400" dirty="0" smtClean="0">
                <a:latin typeface="Calibri Light"/>
              </a:rPr>
              <a:t>Doğum odasındaki bir kadın</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tr-TR" altLang="de-DE" sz="2400" dirty="0" smtClean="0">
                <a:latin typeface="Calibri Light"/>
              </a:rPr>
              <a:t>Mutlu bir kadınlar toplanmacasındaki kadın</a:t>
            </a:r>
            <a:endParaRPr lang="de-DE" altLang="de-DE"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smtClean="0">
                <a:latin typeface="Calibri Light"/>
              </a:rPr>
              <a:t>Bu </a:t>
            </a:r>
            <a:r>
              <a:rPr lang="en-US" sz="3600" dirty="0" err="1" smtClean="0">
                <a:latin typeface="Calibri Light"/>
              </a:rPr>
              <a:t>kişi</a:t>
            </a:r>
            <a:r>
              <a:rPr lang="en-US" sz="3600" dirty="0" smtClean="0">
                <a:latin typeface="Calibri Light"/>
              </a:rPr>
              <a:t> ne </a:t>
            </a:r>
            <a:r>
              <a:rPr lang="en-US" sz="3600" dirty="0" err="1" smtClean="0">
                <a:latin typeface="Calibri Light"/>
              </a:rPr>
              <a:t>hissediyor</a:t>
            </a:r>
            <a:r>
              <a:rPr lang="en-US" sz="3600" dirty="0" smtClean="0">
                <a:latin typeface="Calibri Light"/>
              </a:rPr>
              <a:t> </a:t>
            </a:r>
            <a:r>
              <a:rPr lang="en-US" sz="3600" dirty="0" err="1" smtClean="0">
                <a:latin typeface="Calibri Light"/>
              </a:rPr>
              <a:t>ya</a:t>
            </a:r>
            <a:r>
              <a:rPr lang="en-US" sz="3600" dirty="0" smtClean="0">
                <a:latin typeface="Calibri Light"/>
              </a:rPr>
              <a:t> da ne </a:t>
            </a:r>
            <a:r>
              <a:rPr lang="en-US" sz="3600" dirty="0" err="1" smtClean="0">
                <a:latin typeface="Calibri Light"/>
              </a:rPr>
              <a:t>yapıyor</a:t>
            </a:r>
            <a:r>
              <a:rPr lang="en-US" sz="3600" dirty="0" smtClean="0">
                <a:latin typeface="Calibri Light"/>
              </a:rPr>
              <a:t>? </a:t>
            </a:r>
            <a:r>
              <a:rPr lang="en-US" sz="3600" dirty="0" err="1" smtClean="0">
                <a:latin typeface="Calibri Light"/>
              </a:rPr>
              <a:t>Kendinize</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güveniyorsunuz</a:t>
            </a:r>
            <a:r>
              <a:rPr lang="en-US" sz="3600" dirty="0" smtClean="0">
                <a:latin typeface="Calibri Light"/>
              </a:rPr>
              <a:t>? </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29</a:t>
            </a:fld>
            <a:endParaRPr lang="de-DE" altLang="de-DE">
              <a:latin typeface="Calibri Light"/>
            </a:endParaRPr>
          </a:p>
        </p:txBody>
      </p:sp>
      <p:pic>
        <p:nvPicPr>
          <p:cNvPr id="10"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3"/>
          <p:cNvSpPr txBox="1">
            <a:spLocks noChangeArrowheads="1"/>
          </p:cNvSpPr>
          <p:nvPr/>
        </p:nvSpPr>
        <p:spPr bwMode="auto">
          <a:xfrm>
            <a:off x="3573864" y="4941888"/>
            <a:ext cx="588586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76804"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tr-TR" altLang="de-DE" sz="2400" dirty="0" smtClean="0">
                <a:solidFill>
                  <a:srgbClr val="004992"/>
                </a:solidFill>
                <a:latin typeface="Calibri Light"/>
              </a:rPr>
              <a:t>Neşe</a:t>
            </a:r>
            <a:r>
              <a:rPr lang="de-DE" altLang="de-DE" sz="2400" dirty="0" smtClean="0">
                <a:solidFill>
                  <a:srgbClr val="004992"/>
                </a:solidFill>
                <a:latin typeface="Calibri Light"/>
              </a:rPr>
              <a:t>!</a:t>
            </a:r>
            <a:endParaRPr lang="en-GB" altLang="de-DE" sz="2400" dirty="0">
              <a:solidFill>
                <a:srgbClr val="004992"/>
              </a:solidFill>
              <a:latin typeface="Calibri Light"/>
            </a:endParaRPr>
          </a:p>
        </p:txBody>
      </p:sp>
      <p:sp>
        <p:nvSpPr>
          <p:cNvPr id="76805" name="Text Box 6"/>
          <p:cNvSpPr txBox="1">
            <a:spLocks noChangeArrowheads="1"/>
          </p:cNvSpPr>
          <p:nvPr/>
        </p:nvSpPr>
        <p:spPr bwMode="auto">
          <a:xfrm>
            <a:off x="6080759"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dirty="0">
                <a:latin typeface="Calibri Light"/>
              </a:rPr>
              <a:t>Dişçideki bir kadın</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tr-TR" altLang="de-DE" sz="2400" dirty="0">
                <a:latin typeface="Calibri Light"/>
              </a:rPr>
              <a:t>Hayalet trendeki bir kadın</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tr-TR" altLang="de-DE" sz="2400" dirty="0">
                <a:latin typeface="Calibri Light"/>
              </a:rPr>
              <a:t>Doğum odasındaki bir kadın</a:t>
            </a:r>
            <a:endParaRPr lang="de-DE" altLang="de-DE" sz="2400" dirty="0">
              <a:latin typeface="Calibri Light"/>
            </a:endParaRPr>
          </a:p>
          <a:p>
            <a:pPr eaLnBrk="1" hangingPunct="1">
              <a:lnSpc>
                <a:spcPct val="105000"/>
              </a:lnSpc>
              <a:spcBef>
                <a:spcPts val="1999"/>
              </a:spcBef>
              <a:spcAft>
                <a:spcPts val="0"/>
              </a:spcAft>
              <a:buClr>
                <a:srgbClr val="1C5D9E"/>
              </a:buClr>
              <a:buFont typeface="WingDings"/>
              <a:buAutoNum type="arabicPeriod"/>
            </a:pPr>
            <a:r>
              <a:rPr lang="tr-TR" altLang="de-DE" sz="2400" dirty="0">
                <a:solidFill>
                  <a:schemeClr val="accent1"/>
                </a:solidFill>
                <a:latin typeface="Calibri Light"/>
              </a:rPr>
              <a:t>Mutlu bir kadınlar toplanmacasındaki kadın</a:t>
            </a:r>
            <a:endParaRPr lang="de-DE" altLang="de-DE" sz="2400" dirty="0">
              <a:solidFill>
                <a:schemeClr val="accent1"/>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30</a:t>
            </a:fld>
            <a:endParaRPr lang="de-DE" altLang="de-DE">
              <a:latin typeface="Calibri Light"/>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tr-TR" altLang="de-DE" sz="2400" i="1" dirty="0" smtClean="0">
                <a:latin typeface="Calibri Light"/>
              </a:rPr>
              <a:t>Parça</a:t>
            </a:r>
            <a:r>
              <a:rPr lang="de-DE" altLang="de-DE" sz="2400" i="1" dirty="0" smtClean="0">
                <a:latin typeface="Calibri Light"/>
              </a:rPr>
              <a:t>!</a:t>
            </a:r>
            <a:endParaRPr lang="en-GB" altLang="de-DE" sz="2400" i="1" dirty="0">
              <a:latin typeface="Calibri Light"/>
            </a:endParaRPr>
          </a:p>
        </p:txBody>
      </p:sp>
      <p:sp>
        <p:nvSpPr>
          <p:cNvPr id="78852" name="Text Box 7"/>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Depremden sonra yardım için çığlık atan çocuk</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miting(Uganda</a:t>
            </a:r>
            <a:r>
              <a:rPr lang="de-DE" altLang="de-DE" sz="2400" dirty="0">
                <a:solidFill>
                  <a:srgbClr val="333333"/>
                </a:solidFill>
                <a:latin typeface="Calibri Light"/>
              </a:rPr>
              <a:t>)</a:t>
            </a: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Oyuncu İsrail bayrağını sallıyor</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Gospel korosunda şarkıcı</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smtClean="0">
                <a:latin typeface="Calibri Light"/>
              </a:rPr>
              <a:t>Bu </a:t>
            </a:r>
            <a:r>
              <a:rPr lang="en-US" sz="3600" dirty="0" err="1" smtClean="0">
                <a:latin typeface="Calibri Light"/>
              </a:rPr>
              <a:t>kişi</a:t>
            </a:r>
            <a:r>
              <a:rPr lang="en-US" sz="3600" dirty="0" smtClean="0">
                <a:latin typeface="Calibri Light"/>
              </a:rPr>
              <a:t> ne </a:t>
            </a:r>
            <a:r>
              <a:rPr lang="en-US" sz="3600" dirty="0" err="1" smtClean="0">
                <a:latin typeface="Calibri Light"/>
              </a:rPr>
              <a:t>hissediyor</a:t>
            </a:r>
            <a:r>
              <a:rPr lang="en-US" sz="3600" dirty="0" smtClean="0">
                <a:latin typeface="Calibri Light"/>
              </a:rPr>
              <a:t> </a:t>
            </a:r>
            <a:r>
              <a:rPr lang="en-US" sz="3600" dirty="0" err="1" smtClean="0">
                <a:latin typeface="Calibri Light"/>
              </a:rPr>
              <a:t>ya</a:t>
            </a:r>
            <a:r>
              <a:rPr lang="en-US" sz="3600" dirty="0" smtClean="0">
                <a:latin typeface="Calibri Light"/>
              </a:rPr>
              <a:t> da ne </a:t>
            </a:r>
            <a:r>
              <a:rPr lang="en-US" sz="3600" dirty="0" err="1" smtClean="0">
                <a:latin typeface="Calibri Light"/>
              </a:rPr>
              <a:t>yapıyor</a:t>
            </a:r>
            <a:r>
              <a:rPr lang="en-US" sz="3600" dirty="0" smtClean="0">
                <a:latin typeface="Calibri Light"/>
              </a:rPr>
              <a:t>? </a:t>
            </a:r>
            <a:r>
              <a:rPr lang="en-US" sz="3600" dirty="0" err="1" smtClean="0">
                <a:latin typeface="Calibri Light"/>
              </a:rPr>
              <a:t>Kendinize</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güveniyorsunuz</a:t>
            </a:r>
            <a:r>
              <a:rPr lang="en-US" sz="3600" dirty="0" smtClean="0">
                <a:latin typeface="Calibri Light"/>
              </a:rPr>
              <a:t>? </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31</a:t>
            </a:fld>
            <a:endParaRPr lang="de-DE" altLang="de-DE">
              <a:latin typeface="Calibri Light"/>
            </a:endParaRP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Text Box 7"/>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Depremden sonra yardım için çığlık atan çocuk</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miting(Uganda</a:t>
            </a:r>
            <a:r>
              <a:rPr lang="de-DE" altLang="de-DE" sz="2400" dirty="0">
                <a:solidFill>
                  <a:srgbClr val="333333"/>
                </a:solidFill>
                <a:latin typeface="Calibri Light"/>
              </a:rPr>
              <a:t>)</a:t>
            </a:r>
          </a:p>
          <a:p>
            <a:pPr eaLnBrk="1" hangingPunct="1">
              <a:lnSpc>
                <a:spcPct val="105000"/>
              </a:lnSpc>
              <a:spcBef>
                <a:spcPts val="1999"/>
              </a:spcBef>
              <a:spcAft>
                <a:spcPts val="0"/>
              </a:spcAft>
              <a:buClr>
                <a:srgbClr val="004992"/>
              </a:buClr>
              <a:buFont typeface="WingDings"/>
              <a:buAutoNum type="arabicPeriod"/>
            </a:pPr>
            <a:r>
              <a:rPr lang="de-DE" altLang="de-DE" sz="2400" dirty="0" smtClean="0">
                <a:solidFill>
                  <a:srgbClr val="004992"/>
                </a:solidFill>
                <a:latin typeface="Calibri Light"/>
              </a:rPr>
              <a:t>Oyuncu İsrail bayrağını sallıyor</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Gospel korosunda şarkıcı</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32</a:t>
            </a:fld>
            <a:endParaRPr lang="de-DE" altLang="de-DE">
              <a:latin typeface="Calibri Light"/>
            </a:endParaRPr>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smtClean="0">
                <a:latin typeface="Calibri Light"/>
              </a:rPr>
              <a:t>Parça!</a:t>
            </a:r>
            <a:endParaRPr lang="en-GB" altLang="de-DE" sz="2400" i="1" dirty="0">
              <a:latin typeface="Calibri Light"/>
            </a:endParaRPr>
          </a:p>
        </p:txBody>
      </p:sp>
      <p:sp>
        <p:nvSpPr>
          <p:cNvPr id="6" name="Text Box 1034"/>
          <p:cNvSpPr txBox="1">
            <a:spLocks noChangeArrowheads="1"/>
          </p:cNvSpPr>
          <p:nvPr/>
        </p:nvSpPr>
        <p:spPr bwMode="auto">
          <a:xfrm>
            <a:off x="6080760" y="2203704"/>
            <a:ext cx="5669280" cy="342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7675" indent="-447675">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Genç kadın hapisteki erkek arkadaşına bir şeyler bağırıyor</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Pazarda en iyi fiyat için pazarlık yapıyor</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Ateşli bir hayran</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Sanatçı canlı bir performans sergiliyor</a:t>
            </a:r>
            <a:endParaRPr lang="de-DE" altLang="de-DE" sz="2400" dirty="0">
              <a:solidFill>
                <a:srgbClr val="333333"/>
              </a:solidFill>
              <a:latin typeface="Calibri Light"/>
            </a:endParaRPr>
          </a:p>
          <a:p>
            <a:pPr marL="0" indent="0" eaLnBrk="1" hangingPunct="1">
              <a:lnSpc>
                <a:spcPct val="105000"/>
              </a:lnSpc>
              <a:spcBef>
                <a:spcPts val="1999"/>
              </a:spcBef>
              <a:spcAft>
                <a:spcPts val="0"/>
              </a:spcAft>
              <a:buClrTx/>
              <a:buNone/>
            </a:pP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smtClean="0">
                <a:latin typeface="Calibri Light"/>
              </a:rPr>
              <a:t>Bu </a:t>
            </a:r>
            <a:r>
              <a:rPr lang="en-US" sz="3600" dirty="0" err="1" smtClean="0">
                <a:latin typeface="Calibri Light"/>
              </a:rPr>
              <a:t>kişi</a:t>
            </a:r>
            <a:r>
              <a:rPr lang="en-US" sz="3600" dirty="0" smtClean="0">
                <a:latin typeface="Calibri Light"/>
              </a:rPr>
              <a:t> ne </a:t>
            </a:r>
            <a:r>
              <a:rPr lang="en-US" sz="3600" dirty="0" err="1" smtClean="0">
                <a:latin typeface="Calibri Light"/>
              </a:rPr>
              <a:t>hissediyor</a:t>
            </a:r>
            <a:r>
              <a:rPr lang="en-US" sz="3600" dirty="0" smtClean="0">
                <a:latin typeface="Calibri Light"/>
              </a:rPr>
              <a:t> </a:t>
            </a:r>
            <a:r>
              <a:rPr lang="en-US" sz="3600" dirty="0" err="1" smtClean="0">
                <a:latin typeface="Calibri Light"/>
              </a:rPr>
              <a:t>ya</a:t>
            </a:r>
            <a:r>
              <a:rPr lang="en-US" sz="3600" dirty="0" smtClean="0">
                <a:latin typeface="Calibri Light"/>
              </a:rPr>
              <a:t> da ne </a:t>
            </a:r>
            <a:r>
              <a:rPr lang="en-US" sz="3600" dirty="0" err="1" smtClean="0">
                <a:latin typeface="Calibri Light"/>
              </a:rPr>
              <a:t>yapıyor</a:t>
            </a:r>
            <a:r>
              <a:rPr lang="en-US" sz="3600" dirty="0" smtClean="0">
                <a:latin typeface="Calibri Light"/>
              </a:rPr>
              <a:t>? </a:t>
            </a:r>
            <a:r>
              <a:rPr lang="en-US" sz="3600" dirty="0" err="1" smtClean="0">
                <a:latin typeface="Calibri Light"/>
              </a:rPr>
              <a:t>Kendinize</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güveniyorsunuz</a:t>
            </a:r>
            <a:r>
              <a:rPr lang="en-US" sz="3600" dirty="0" smtClean="0">
                <a:latin typeface="Calibri Light"/>
              </a:rPr>
              <a:t>? </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33</a:t>
            </a:fld>
            <a:endParaRPr lang="de-DE" altLang="de-DE">
              <a:latin typeface="Calibri Light"/>
            </a:endParaRP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tr-TR" altLang="de-DE" sz="2400" dirty="0" smtClean="0">
                <a:solidFill>
                  <a:srgbClr val="004992"/>
                </a:solidFill>
                <a:latin typeface="Calibri Light"/>
              </a:rPr>
              <a:t>Gerginlik</a:t>
            </a:r>
            <a:r>
              <a:rPr lang="de-DE" altLang="de-DE" sz="2400" dirty="0" smtClean="0">
                <a:solidFill>
                  <a:srgbClr val="004992"/>
                </a:solidFill>
                <a:latin typeface="Calibri Light"/>
              </a:rPr>
              <a:t>!</a:t>
            </a:r>
            <a:endParaRPr lang="en-GB" altLang="de-DE" sz="2400" dirty="0">
              <a:solidFill>
                <a:srgbClr val="004992"/>
              </a:solidFill>
              <a:latin typeface="Calibri Light"/>
            </a:endParaRPr>
          </a:p>
        </p:txBody>
      </p:sp>
      <p:sp>
        <p:nvSpPr>
          <p:cNvPr id="84996" name="Text Box 1034"/>
          <p:cNvSpPr txBox="1">
            <a:spLocks noChangeArrowheads="1"/>
          </p:cNvSpPr>
          <p:nvPr/>
        </p:nvSpPr>
        <p:spPr bwMode="auto">
          <a:xfrm>
            <a:off x="6080760" y="2203704"/>
            <a:ext cx="5669280" cy="342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7675" indent="-447675">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Genç kadın hapisteki erkek arkadaşına bir şeyler bağırıyor</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Pazarda en iyi fiyat için pazarlık yapıyor</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smtClean="0">
                <a:solidFill>
                  <a:srgbClr val="004992"/>
                </a:solidFill>
                <a:latin typeface="Calibri Light"/>
              </a:rPr>
              <a:t>Ateşli bir hayran</a:t>
            </a:r>
            <a:r>
              <a:rPr lang="tr-TR" altLang="de-DE" sz="2400" dirty="0" smtClean="0">
                <a:solidFill>
                  <a:srgbClr val="004992"/>
                </a:solidFill>
                <a:latin typeface="Calibri Light"/>
              </a:rPr>
              <a:t> </a:t>
            </a:r>
            <a:r>
              <a:rPr lang="de-DE" altLang="de-DE" sz="2400" dirty="0" smtClean="0">
                <a:solidFill>
                  <a:srgbClr val="004992"/>
                </a:solidFill>
                <a:latin typeface="Calibri Light"/>
              </a:rPr>
              <a:t>(Tokio </a:t>
            </a:r>
            <a:r>
              <a:rPr lang="de-DE" altLang="de-DE" sz="2400" dirty="0">
                <a:solidFill>
                  <a:srgbClr val="004992"/>
                </a:solidFill>
                <a:latin typeface="Calibri Light"/>
              </a:rPr>
              <a:t>Hotel)</a:t>
            </a: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Sanatçı canlı bir performans sergiliyor</a:t>
            </a:r>
            <a:endParaRPr lang="de-DE" altLang="de-DE" sz="2400" dirty="0">
              <a:solidFill>
                <a:srgbClr val="333333"/>
              </a:solidFill>
              <a:latin typeface="Calibri Light"/>
            </a:endParaRPr>
          </a:p>
          <a:p>
            <a:pPr marL="0" indent="0" eaLnBrk="1" hangingPunct="1">
              <a:lnSpc>
                <a:spcPct val="105000"/>
              </a:lnSpc>
              <a:spcBef>
                <a:spcPts val="1999"/>
              </a:spcBef>
              <a:spcAft>
                <a:spcPts val="0"/>
              </a:spcAft>
              <a:buClrTx/>
              <a:buNone/>
            </a:pP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34</a:t>
            </a:fld>
            <a:endParaRPr lang="de-DE" altLang="de-DE">
              <a:latin typeface="Calibri Light"/>
            </a:endParaRPr>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Sporcu performans artırıcı ilaçlar kullanırken yakalandı</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Oyuncu çok yakın bir şansı kaçırıyor </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Tuvalette oturan bir adam</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Dua eden bir adam</a:t>
            </a:r>
            <a:endParaRPr lang="de-DE" altLang="de-DE" sz="2400" dirty="0">
              <a:solidFill>
                <a:srgbClr val="333333"/>
              </a:solidFill>
              <a:latin typeface="Calibri Light"/>
            </a:endParaRPr>
          </a:p>
        </p:txBody>
      </p:sp>
      <p:sp>
        <p:nvSpPr>
          <p:cNvPr id="5"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smtClean="0">
                <a:latin typeface="Calibri Light"/>
              </a:rPr>
              <a:t>Parça!</a:t>
            </a:r>
            <a:endParaRPr lang="en-GB" altLang="de-DE" sz="2400" i="1"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smtClean="0">
                <a:latin typeface="Calibri Light"/>
              </a:rPr>
              <a:t>Bu </a:t>
            </a:r>
            <a:r>
              <a:rPr lang="en-US" sz="3600" dirty="0" err="1" smtClean="0">
                <a:latin typeface="Calibri Light"/>
              </a:rPr>
              <a:t>kişi</a:t>
            </a:r>
            <a:r>
              <a:rPr lang="en-US" sz="3600" dirty="0" smtClean="0">
                <a:latin typeface="Calibri Light"/>
              </a:rPr>
              <a:t> ne </a:t>
            </a:r>
            <a:r>
              <a:rPr lang="en-US" sz="3600" dirty="0" err="1" smtClean="0">
                <a:latin typeface="Calibri Light"/>
              </a:rPr>
              <a:t>hissediyor</a:t>
            </a:r>
            <a:r>
              <a:rPr lang="en-US" sz="3600" dirty="0" smtClean="0">
                <a:latin typeface="Calibri Light"/>
              </a:rPr>
              <a:t> </a:t>
            </a:r>
            <a:r>
              <a:rPr lang="en-US" sz="3600" dirty="0" err="1" smtClean="0">
                <a:latin typeface="Calibri Light"/>
              </a:rPr>
              <a:t>ya</a:t>
            </a:r>
            <a:r>
              <a:rPr lang="en-US" sz="3600" dirty="0" smtClean="0">
                <a:latin typeface="Calibri Light"/>
              </a:rPr>
              <a:t> da ne </a:t>
            </a:r>
            <a:r>
              <a:rPr lang="en-US" sz="3600" dirty="0" err="1" smtClean="0">
                <a:latin typeface="Calibri Light"/>
              </a:rPr>
              <a:t>yapıyor</a:t>
            </a:r>
            <a:r>
              <a:rPr lang="en-US" sz="3600" dirty="0" smtClean="0">
                <a:latin typeface="Calibri Light"/>
              </a:rPr>
              <a:t>? </a:t>
            </a:r>
            <a:r>
              <a:rPr lang="en-US" sz="3600" dirty="0" err="1" smtClean="0">
                <a:latin typeface="Calibri Light"/>
              </a:rPr>
              <a:t>Kendinize</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güveniyorsunuz</a:t>
            </a:r>
            <a:r>
              <a:rPr lang="en-US" sz="3600" dirty="0" smtClean="0">
                <a:latin typeface="Calibri Light"/>
              </a:rPr>
              <a:t>? </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35</a:t>
            </a:fld>
            <a:endParaRPr lang="de-DE" altLang="de-DE">
              <a:latin typeface="Calibri Light"/>
            </a:endParaRPr>
          </a:p>
        </p:txBody>
      </p:sp>
      <p:pic>
        <p:nvPicPr>
          <p:cNvPr id="9"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4"/>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Sporcu performans artırıcı ilaçlar kullanırken yakalandı</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Oyuncu çok yakın bir şansı kaçırıyor </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smtClean="0">
                <a:solidFill>
                  <a:srgbClr val="004992"/>
                </a:solidFill>
                <a:latin typeface="Calibri Light"/>
              </a:rPr>
              <a:t>Tuvalette oturan bir adam</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Dua eden bir adam</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36</a:t>
            </a:fld>
            <a:endParaRPr lang="de-DE" altLang="de-DE">
              <a:latin typeface="Calibri Light"/>
            </a:endParaRP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err="1">
                <a:solidFill>
                  <a:srgbClr val="004992"/>
                </a:solidFill>
                <a:latin typeface="Calibri Light"/>
                <a:ea typeface="ＭＳ Ｐゴシック" panose="020B0600070205080204" pitchFamily="34" charset="-128"/>
              </a:rPr>
              <a:t>Bugünün</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konusunu</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ele</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alan</a:t>
            </a:r>
            <a:r>
              <a:rPr lang="en-US" sz="2400" dirty="0">
                <a:solidFill>
                  <a:srgbClr val="004992"/>
                </a:solidFill>
                <a:latin typeface="Calibri Light"/>
                <a:ea typeface="ＭＳ Ｐゴシック" panose="020B0600070205080204" pitchFamily="34" charset="-128"/>
              </a:rPr>
              <a:t> video </a:t>
            </a:r>
            <a:r>
              <a:rPr lang="en-US" sz="2400" dirty="0" err="1">
                <a:solidFill>
                  <a:srgbClr val="004992"/>
                </a:solidFill>
                <a:latin typeface="Calibri Light"/>
                <a:ea typeface="ＭＳ Ｐゴシック" panose="020B0600070205080204" pitchFamily="34" charset="-128"/>
              </a:rPr>
              <a:t>klip</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sunumları</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aşağıdaki</a:t>
            </a:r>
            <a:r>
              <a:rPr lang="en-US" sz="2400" dirty="0">
                <a:solidFill>
                  <a:srgbClr val="004992"/>
                </a:solidFill>
                <a:latin typeface="Calibri Light"/>
                <a:ea typeface="ＭＳ Ｐゴシック" panose="020B0600070205080204" pitchFamily="34" charset="-128"/>
              </a:rPr>
              <a:t> web </a:t>
            </a:r>
            <a:r>
              <a:rPr lang="en-US" sz="2400" dirty="0" err="1">
                <a:solidFill>
                  <a:srgbClr val="004992"/>
                </a:solidFill>
                <a:latin typeface="Calibri Light"/>
                <a:ea typeface="ＭＳ Ｐゴシック" panose="020B0600070205080204" pitchFamily="34" charset="-128"/>
              </a:rPr>
              <a:t>sitesinde</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mevcuttur</a:t>
            </a:r>
            <a:r>
              <a:rPr lang="en-US" sz="2400" dirty="0">
                <a:solidFill>
                  <a:srgbClr val="004992"/>
                </a:solidFill>
                <a:latin typeface="Calibri Light"/>
                <a:ea typeface="ＭＳ Ｐゴシック" panose="020B0600070205080204" pitchFamily="34" charset="-128"/>
              </a:rPr>
              <a:t>:</a:t>
            </a:r>
            <a:r>
              <a:rPr lang="de-DE" sz="2400" dirty="0">
                <a:solidFill>
                  <a:srgbClr val="004992"/>
                </a:solidFill>
                <a:latin typeface="Calibri Light"/>
                <a:ea typeface="ＭＳ Ｐゴシック" panose="020B0600070205080204" pitchFamily="34" charset="-128"/>
              </a:rPr>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err="1">
                <a:solidFill>
                  <a:srgbClr val="333333"/>
                </a:solidFill>
                <a:latin typeface="Calibri Light"/>
                <a:ea typeface="ＭＳ Ｐゴシック" panose="020B0600070205080204" pitchFamily="34" charset="-128"/>
              </a:rPr>
              <a:t>Videodan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sonra</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videonun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bugünün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konusuyla</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nasıl</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ilişkili</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olduğunu</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tartışabilirsiniz</a:t>
            </a:r>
            <a:r>
              <a:rPr lang="en-US" sz="2400" dirty="0">
                <a:solidFill>
                  <a:srgbClr val="333333"/>
                </a:solidFill>
                <a:latin typeface="Calibri Light"/>
                <a:ea typeface="ＭＳ Ｐゴシック" panose="020B0600070205080204" pitchFamily="34" charset="-128"/>
              </a:rPr>
              <a:t>.</a:t>
            </a:r>
            <a:endParaRPr lang="en-US" sz="2400" dirty="0">
              <a:latin typeface="Calibri Light"/>
            </a:endParaRPr>
          </a:p>
        </p:txBody>
      </p:sp>
      <p:sp>
        <p:nvSpPr>
          <p:cNvPr id="26" name="Titel 4"/>
          <p:cNvSpPr>
            <a:spLocks noGrp="1"/>
          </p:cNvSpPr>
          <p:nvPr>
            <p:ph type="title"/>
          </p:nvPr>
        </p:nvSpPr>
        <p:spPr bwMode="gray"/>
        <p:txBody>
          <a:bodyPr/>
          <a:lstStyle/>
          <a:p>
            <a:r>
              <a:rPr lang="tr-TR" sz="3600" spc="-5" dirty="0" smtClean="0"/>
              <a:t>Opsiyonel</a:t>
            </a:r>
            <a:r>
              <a:rPr lang="de-DE" sz="3600" spc="-5" dirty="0" smtClean="0"/>
              <a:t>: Video</a:t>
            </a:r>
            <a:r>
              <a:rPr lang="tr-TR" sz="3600" spc="-5" dirty="0" smtClean="0"/>
              <a:t>klip</a:t>
            </a:r>
            <a:endParaRPr lang="de-DE" sz="3600" dirty="0"/>
          </a:p>
        </p:txBody>
      </p:sp>
      <p:sp>
        <p:nvSpPr>
          <p:cNvPr id="7" name="Fußzeilenplatzhalter 6"/>
          <p:cNvSpPr>
            <a:spLocks noGrp="1"/>
          </p:cNvSpPr>
          <p:nvPr>
            <p:ph type="ftr" sz="quarter" idx="11"/>
          </p:nvPr>
        </p:nvSpPr>
        <p:spPr bwMode="gray"/>
        <p:txBody>
          <a:bodyPr/>
          <a:lstStyle/>
          <a:p>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694694"/>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smtClean="0">
                <a:solidFill>
                  <a:srgbClr val="333333"/>
                </a:solidFill>
                <a:latin typeface="Calibri Light"/>
                <a:ea typeface="ＭＳ Ｐゴシック" panose="020B0600070205080204" pitchFamily="34" charset="-128"/>
                <a:cs typeface="Verdana"/>
              </a:rPr>
              <a:t>[</a:t>
            </a:r>
            <a:r>
              <a:rPr lang="tr-TR" i="1" spc="-5" dirty="0" smtClean="0">
                <a:solidFill>
                  <a:srgbClr val="333333"/>
                </a:solidFill>
                <a:latin typeface="Calibri Light"/>
                <a:ea typeface="ＭＳ Ｐゴシック" panose="020B0600070205080204" pitchFamily="34" charset="-128"/>
                <a:cs typeface="Verdana"/>
              </a:rPr>
              <a:t>Eğitimciler için</a:t>
            </a:r>
            <a:r>
              <a:rPr lang="en-US" i="1" spc="-5" dirty="0" smtClean="0">
                <a:solidFill>
                  <a:srgbClr val="333333"/>
                </a:solidFill>
                <a:latin typeface="Calibri Light"/>
                <a:ea typeface="ＭＳ Ｐゴシック" panose="020B0600070205080204" pitchFamily="34" charset="-128"/>
                <a:cs typeface="Verdana"/>
              </a:rPr>
              <a:t>:</a:t>
            </a:r>
            <a:endParaRPr dirty="0">
              <a:solidFill>
                <a:srgbClr val="333333"/>
              </a:solidFill>
              <a:latin typeface="Calibri Light"/>
              <a:ea typeface="ＭＳ Ｐゴシック" panose="020B0600070205080204" pitchFamily="34" charset="-128"/>
              <a:cs typeface="Verdana"/>
            </a:endParaRPr>
          </a:p>
          <a:p>
            <a:pPr marL="12700" marR="5080">
              <a:spcBef>
                <a:spcPts val="800"/>
              </a:spcBef>
            </a:pPr>
            <a:r>
              <a:rPr lang="en-US" dirty="0" err="1">
                <a:solidFill>
                  <a:srgbClr val="333333"/>
                </a:solidFill>
                <a:latin typeface="Calibri Light"/>
                <a:ea typeface="ＭＳ Ｐゴシック" panose="020B0600070205080204" pitchFamily="34" charset="-128"/>
              </a:rPr>
              <a:t>Bazı</a:t>
            </a:r>
            <a:r>
              <a:rPr lang="en-US" dirty="0">
                <a:solidFill>
                  <a:srgbClr val="333333"/>
                </a:solidFill>
                <a:latin typeface="Calibri Light"/>
                <a:ea typeface="ＭＳ Ｐゴシック" panose="020B0600070205080204" pitchFamily="34" charset="-128"/>
              </a:rPr>
              <a:t> film </a:t>
            </a:r>
            <a:r>
              <a:rPr lang="en-US" dirty="0" err="1">
                <a:solidFill>
                  <a:srgbClr val="333333"/>
                </a:solidFill>
                <a:latin typeface="Calibri Light"/>
                <a:ea typeface="ＭＳ Ｐゴシック" panose="020B0600070205080204" pitchFamily="34" charset="-128"/>
              </a:rPr>
              <a:t>klipleri</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tüm</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izleyiciler</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ve</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tüm</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kültürler</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için</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uygun</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olmayabilecek</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bir</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dil</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içermektedir</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Lütfen</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videoları</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göstermeden</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önce</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dikkatlice</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ön</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elemeden</a:t>
            </a:r>
            <a:r>
              <a:rPr lang="en-US" dirty="0">
                <a:solidFill>
                  <a:srgbClr val="333333"/>
                </a:solidFill>
                <a:latin typeface="Calibri Light"/>
                <a:ea typeface="ＭＳ Ｐゴシック" panose="020B0600070205080204" pitchFamily="34" charset="-128"/>
              </a:rPr>
              <a:t> </a:t>
            </a:r>
            <a:r>
              <a:rPr lang="en-US" dirty="0" err="1" smtClean="0">
                <a:solidFill>
                  <a:srgbClr val="333333"/>
                </a:solidFill>
                <a:latin typeface="Calibri Light"/>
                <a:ea typeface="ＭＳ Ｐゴシック" panose="020B0600070205080204" pitchFamily="34" charset="-128"/>
              </a:rPr>
              <a:t>geçirin</a:t>
            </a:r>
            <a:r>
              <a:rPr lang="tr-TR" dirty="0" smtClean="0">
                <a:solidFill>
                  <a:srgbClr val="333333"/>
                </a:solidFill>
                <a:latin typeface="Calibri Light"/>
                <a:ea typeface="ＭＳ Ｐゴシック" panose="020B0600070205080204" pitchFamily="34" charset="-128"/>
              </a:rPr>
              <a:t>.</a:t>
            </a:r>
            <a:r>
              <a:rPr lang="de-DE" dirty="0" smtClean="0">
                <a:solidFill>
                  <a:srgbClr val="333333"/>
                </a:solidFill>
                <a:latin typeface="Calibri Light"/>
                <a:ea typeface="ＭＳ Ｐゴシック" panose="020B0600070205080204" pitchFamily="34" charset="-128"/>
              </a:rPr>
              <a:t>]</a:t>
            </a:r>
            <a:endParaRPr lang="de-DE" dirty="0">
              <a:solidFill>
                <a:srgbClr val="333333"/>
              </a:solidFill>
              <a:latin typeface="Calibri Light"/>
              <a:ea typeface="ＭＳ Ｐゴシック" panose="020B0600070205080204" pitchFamily="34" charset="-128"/>
            </a:endParaRP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2290157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Caption_9"/>
          <p:cNvSpPr txBox="1">
            <a:spLocks noChangeArrowheads="1"/>
          </p:cNvSpPr>
          <p:nvPr/>
        </p:nvSpPr>
        <p:spPr bwMode="auto">
          <a:xfrm>
            <a:off x="1965960" y="2203705"/>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smtClean="0">
                <a:latin typeface="Calibri Light"/>
              </a:rPr>
              <a:t>Parça!</a:t>
            </a:r>
            <a:endParaRPr lang="en-GB" altLang="de-DE" sz="2400" i="1" dirty="0">
              <a:latin typeface="Calibri Light"/>
            </a:endParaRPr>
          </a:p>
        </p:txBody>
      </p:sp>
      <p:sp>
        <p:nvSpPr>
          <p:cNvPr id="92163" name="Text Box 3"/>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Yorgun bir maraton koşucusu</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Bilincini kaybetmiş bir adam</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Derin dua eden bir keşiş</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Moğol imparatoru Cengizhan </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smtClean="0">
                <a:latin typeface="Calibri Light"/>
              </a:rPr>
              <a:t>Bu </a:t>
            </a:r>
            <a:r>
              <a:rPr lang="en-US" sz="3600" dirty="0" err="1" smtClean="0">
                <a:latin typeface="Calibri Light"/>
              </a:rPr>
              <a:t>kişi</a:t>
            </a:r>
            <a:r>
              <a:rPr lang="en-US" sz="3600" dirty="0" smtClean="0">
                <a:latin typeface="Calibri Light"/>
              </a:rPr>
              <a:t> ne </a:t>
            </a:r>
            <a:r>
              <a:rPr lang="en-US" sz="3600" dirty="0" err="1" smtClean="0">
                <a:latin typeface="Calibri Light"/>
              </a:rPr>
              <a:t>hissediyor</a:t>
            </a:r>
            <a:r>
              <a:rPr lang="en-US" sz="3600" dirty="0" smtClean="0">
                <a:latin typeface="Calibri Light"/>
              </a:rPr>
              <a:t> </a:t>
            </a:r>
            <a:r>
              <a:rPr lang="en-US" sz="3600" dirty="0" err="1" smtClean="0">
                <a:latin typeface="Calibri Light"/>
              </a:rPr>
              <a:t>ya</a:t>
            </a:r>
            <a:r>
              <a:rPr lang="en-US" sz="3600" dirty="0" smtClean="0">
                <a:latin typeface="Calibri Light"/>
              </a:rPr>
              <a:t> da ne </a:t>
            </a:r>
            <a:r>
              <a:rPr lang="en-US" sz="3600" dirty="0" err="1" smtClean="0">
                <a:latin typeface="Calibri Light"/>
              </a:rPr>
              <a:t>yapıyor</a:t>
            </a:r>
            <a:r>
              <a:rPr lang="en-US" sz="3600" dirty="0" smtClean="0">
                <a:latin typeface="Calibri Light"/>
              </a:rPr>
              <a:t>? </a:t>
            </a:r>
            <a:r>
              <a:rPr lang="en-US" sz="3600" dirty="0" err="1" smtClean="0">
                <a:latin typeface="Calibri Light"/>
              </a:rPr>
              <a:t>Kendinize</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güveniyorsunuz</a:t>
            </a:r>
            <a:r>
              <a:rPr lang="en-US" sz="3600" dirty="0" smtClean="0">
                <a:latin typeface="Calibri Light"/>
              </a:rPr>
              <a:t>? </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38</a:t>
            </a:fld>
            <a:endParaRPr lang="de-DE" altLang="de-DE">
              <a:latin typeface="Calibri Light"/>
            </a:endParaRP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Text Box 3"/>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smtClean="0">
                <a:solidFill>
                  <a:srgbClr val="004992"/>
                </a:solidFill>
                <a:latin typeface="Calibri Light"/>
              </a:rPr>
              <a:t>Yorgun bir maraton koşucusu</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Bilincini kaybetmiş bir adam</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Derin dua eden bir keşiş</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Moğol imparatoru Cengizhan </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39</a:t>
            </a:fld>
            <a:endParaRPr lang="de-DE" altLang="de-DE">
              <a:latin typeface="Calibri Light"/>
            </a:endParaRPr>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smtClean="0">
                <a:latin typeface="Calibri Light"/>
              </a:rPr>
              <a:t>Parça!</a:t>
            </a:r>
            <a:endParaRPr lang="en-GB" altLang="de-DE" sz="2400" i="1" dirty="0">
              <a:latin typeface="Calibri Light"/>
            </a:endParaRPr>
          </a:p>
        </p:txBody>
      </p:sp>
      <p:sp>
        <p:nvSpPr>
          <p:cNvPr id="96260" name="Text Box 6"/>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Öfkeli bir polis</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tr-TR" altLang="de-DE" sz="2400" dirty="0" smtClean="0">
                <a:solidFill>
                  <a:srgbClr val="333333"/>
                </a:solidFill>
                <a:latin typeface="Calibri Light"/>
              </a:rPr>
              <a:t>Orkestra şefi</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Bir cenaze töreninde müzisyen (New Orleans)</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Tren sürücüsü</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smtClean="0">
                <a:latin typeface="Calibri Light"/>
              </a:rPr>
              <a:t>Bu </a:t>
            </a:r>
            <a:r>
              <a:rPr lang="en-US" sz="3600" dirty="0" err="1" smtClean="0">
                <a:latin typeface="Calibri Light"/>
              </a:rPr>
              <a:t>kişi</a:t>
            </a:r>
            <a:r>
              <a:rPr lang="en-US" sz="3600" dirty="0" smtClean="0">
                <a:latin typeface="Calibri Light"/>
              </a:rPr>
              <a:t> ne </a:t>
            </a:r>
            <a:r>
              <a:rPr lang="en-US" sz="3600" dirty="0" err="1" smtClean="0">
                <a:latin typeface="Calibri Light"/>
              </a:rPr>
              <a:t>hissediyor</a:t>
            </a:r>
            <a:r>
              <a:rPr lang="en-US" sz="3600" dirty="0" smtClean="0">
                <a:latin typeface="Calibri Light"/>
              </a:rPr>
              <a:t> </a:t>
            </a:r>
            <a:r>
              <a:rPr lang="en-US" sz="3600" dirty="0" err="1" smtClean="0">
                <a:latin typeface="Calibri Light"/>
              </a:rPr>
              <a:t>ya</a:t>
            </a:r>
            <a:r>
              <a:rPr lang="en-US" sz="3600" dirty="0" smtClean="0">
                <a:latin typeface="Calibri Light"/>
              </a:rPr>
              <a:t> da ne </a:t>
            </a:r>
            <a:r>
              <a:rPr lang="en-US" sz="3600" dirty="0" err="1" smtClean="0">
                <a:latin typeface="Calibri Light"/>
              </a:rPr>
              <a:t>yapıyor</a:t>
            </a:r>
            <a:r>
              <a:rPr lang="en-US" sz="3600" dirty="0" smtClean="0">
                <a:latin typeface="Calibri Light"/>
              </a:rPr>
              <a:t>? </a:t>
            </a:r>
            <a:r>
              <a:rPr lang="en-US" sz="3600" dirty="0" err="1" smtClean="0">
                <a:latin typeface="Calibri Light"/>
              </a:rPr>
              <a:t>Kendinize</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güveniyorsunuz</a:t>
            </a:r>
            <a:r>
              <a:rPr lang="en-US" sz="3600" dirty="0" smtClean="0">
                <a:latin typeface="Calibri Light"/>
              </a:rPr>
              <a:t>? </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40</a:t>
            </a:fld>
            <a:endParaRPr lang="de-DE" altLang="de-DE">
              <a:latin typeface="Calibri Light"/>
            </a:endParaRP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41</a:t>
            </a:fld>
            <a:endParaRPr lang="de-DE" altLang="de-DE">
              <a:latin typeface="Calibri Light"/>
            </a:endParaRPr>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Öfkeli bir polis</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tr-TR" altLang="de-DE" sz="2400" dirty="0" smtClean="0">
                <a:latin typeface="Calibri Light"/>
              </a:rPr>
              <a:t>Orkestra şefi</a:t>
            </a:r>
            <a:endParaRPr lang="de-DE" altLang="de-DE" sz="2400" dirty="0">
              <a:latin typeface="Calibri Light"/>
            </a:endParaRPr>
          </a:p>
          <a:p>
            <a:pPr eaLnBrk="1" hangingPunct="1">
              <a:lnSpc>
                <a:spcPct val="105000"/>
              </a:lnSpc>
              <a:spcBef>
                <a:spcPts val="1999"/>
              </a:spcBef>
              <a:spcAft>
                <a:spcPts val="0"/>
              </a:spcAft>
              <a:buClr>
                <a:srgbClr val="1C5D9E"/>
              </a:buClr>
              <a:buFont typeface="WingDings"/>
              <a:buAutoNum type="arabicPeriod"/>
            </a:pPr>
            <a:r>
              <a:rPr lang="de-DE" altLang="de-DE" sz="2400" dirty="0">
                <a:solidFill>
                  <a:schemeClr val="accent1"/>
                </a:solidFill>
                <a:latin typeface="Calibri Light"/>
              </a:rPr>
              <a:t>Bir cenaze töreninde müzisyen (New Orleans)</a:t>
            </a: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Tren sürücüsü</a:t>
            </a:r>
            <a:endParaRPr lang="de-DE" altLang="de-DE" sz="2400" dirty="0">
              <a:solidFill>
                <a:srgbClr val="333333"/>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smtClean="0">
                <a:latin typeface="Calibri Light"/>
              </a:rPr>
              <a:t>Parça!</a:t>
            </a:r>
            <a:endParaRPr lang="en-GB" altLang="de-DE" sz="2400" i="1" dirty="0">
              <a:latin typeface="Calibri Light"/>
            </a:endParaRPr>
          </a:p>
        </p:txBody>
      </p:sp>
      <p:sp>
        <p:nvSpPr>
          <p:cNvPr id="100356" name="Text Box 7"/>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Park cezasından şikayet eden bir adam</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Orkestrasını tanıtan bir orkestra şefi</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Seyirciden büyük alkış alan bir aktör</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Sokak kıyafetleri içinde bir bale provası</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smtClean="0">
                <a:latin typeface="Calibri Light"/>
              </a:rPr>
              <a:t>Bu </a:t>
            </a:r>
            <a:r>
              <a:rPr lang="en-US" sz="3600" dirty="0" err="1" smtClean="0">
                <a:latin typeface="Calibri Light"/>
              </a:rPr>
              <a:t>kişi</a:t>
            </a:r>
            <a:r>
              <a:rPr lang="en-US" sz="3600" dirty="0" smtClean="0">
                <a:latin typeface="Calibri Light"/>
              </a:rPr>
              <a:t> ne </a:t>
            </a:r>
            <a:r>
              <a:rPr lang="en-US" sz="3600" dirty="0" err="1" smtClean="0">
                <a:latin typeface="Calibri Light"/>
              </a:rPr>
              <a:t>hissediyor</a:t>
            </a:r>
            <a:r>
              <a:rPr lang="en-US" sz="3600" dirty="0" smtClean="0">
                <a:latin typeface="Calibri Light"/>
              </a:rPr>
              <a:t> </a:t>
            </a:r>
            <a:r>
              <a:rPr lang="en-US" sz="3600" dirty="0" err="1" smtClean="0">
                <a:latin typeface="Calibri Light"/>
              </a:rPr>
              <a:t>ya</a:t>
            </a:r>
            <a:r>
              <a:rPr lang="en-US" sz="3600" dirty="0" smtClean="0">
                <a:latin typeface="Calibri Light"/>
              </a:rPr>
              <a:t> da ne </a:t>
            </a:r>
            <a:r>
              <a:rPr lang="en-US" sz="3600" dirty="0" err="1" smtClean="0">
                <a:latin typeface="Calibri Light"/>
              </a:rPr>
              <a:t>yapıyor</a:t>
            </a:r>
            <a:r>
              <a:rPr lang="en-US" sz="3600" dirty="0" smtClean="0">
                <a:latin typeface="Calibri Light"/>
              </a:rPr>
              <a:t>? </a:t>
            </a:r>
            <a:r>
              <a:rPr lang="en-US" sz="3600" dirty="0" err="1" smtClean="0">
                <a:latin typeface="Calibri Light"/>
              </a:rPr>
              <a:t>Kendinize</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güveniyorsunuz</a:t>
            </a:r>
            <a:r>
              <a:rPr lang="en-US" sz="3600" dirty="0" smtClean="0">
                <a:latin typeface="Calibri Light"/>
              </a:rPr>
              <a:t>? </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42</a:t>
            </a:fld>
            <a:endParaRPr lang="de-DE" altLang="de-DE">
              <a:latin typeface="Calibri Light"/>
            </a:endParaRP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tr-TR" altLang="de-DE" sz="2400" dirty="0" smtClean="0">
                <a:solidFill>
                  <a:srgbClr val="004992"/>
                </a:solidFill>
                <a:latin typeface="Calibri Light"/>
              </a:rPr>
              <a:t>Öfke</a:t>
            </a:r>
            <a:r>
              <a:rPr lang="de-DE" altLang="de-DE" sz="2400" dirty="0" smtClean="0">
                <a:solidFill>
                  <a:srgbClr val="004992"/>
                </a:solidFill>
                <a:latin typeface="Calibri Light"/>
              </a:rPr>
              <a:t>!</a:t>
            </a:r>
            <a:endParaRPr lang="en-GB" altLang="de-DE" sz="2400" dirty="0">
              <a:solidFill>
                <a:srgbClr val="004992"/>
              </a:solidFill>
              <a:latin typeface="Calibri Light"/>
            </a:endParaRPr>
          </a:p>
        </p:txBody>
      </p:sp>
      <p:sp>
        <p:nvSpPr>
          <p:cNvPr id="102404"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smtClean="0">
                <a:solidFill>
                  <a:srgbClr val="004992"/>
                </a:solidFill>
                <a:latin typeface="Calibri Light"/>
              </a:rPr>
              <a:t>Park cezasından şikayet eden bir adam</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Orkestrasını tanıtan bir orkestra şefi</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Seyirciden büyük alkış alan bir aktör</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smtClean="0">
                <a:solidFill>
                  <a:srgbClr val="333333"/>
                </a:solidFill>
                <a:latin typeface="Calibri Light"/>
              </a:rPr>
              <a:t>Sokak kıyafetleri içinde bir bale provası</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43</a:t>
            </a:fld>
            <a:endParaRPr lang="de-DE" altLang="de-DE">
              <a:latin typeface="Calibri Light"/>
            </a:endParaRPr>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lnSpc>
                <a:spcPct val="105000"/>
              </a:lnSpc>
              <a:spcBef>
                <a:spcPts val="1999"/>
              </a:spcBef>
              <a:spcAft>
                <a:spcPts val="0"/>
              </a:spcAft>
              <a:buClr>
                <a:srgbClr val="333333"/>
              </a:buClr>
              <a:buNone/>
            </a:pPr>
            <a:r>
              <a:rPr lang="de-DE" altLang="de-DE" sz="2400" dirty="0" smtClean="0">
                <a:solidFill>
                  <a:srgbClr val="333333"/>
                </a:solidFill>
                <a:latin typeface="Calibri Light"/>
              </a:rPr>
              <a:t>Oburluk</a:t>
            </a:r>
            <a:endParaRPr lang="tr-TR" altLang="de-DE" sz="2400" dirty="0" smtClean="0">
              <a:solidFill>
                <a:srgbClr val="333333"/>
              </a:solidFill>
              <a:latin typeface="Calibri Light"/>
            </a:endParaRPr>
          </a:p>
          <a:p>
            <a:pPr marL="0" indent="0" eaLnBrk="1" hangingPunct="1">
              <a:lnSpc>
                <a:spcPct val="105000"/>
              </a:lnSpc>
              <a:spcBef>
                <a:spcPts val="1999"/>
              </a:spcBef>
              <a:spcAft>
                <a:spcPts val="0"/>
              </a:spcAft>
              <a:buClr>
                <a:srgbClr val="333333"/>
              </a:buClr>
              <a:buNone/>
            </a:pPr>
            <a:r>
              <a:rPr lang="de-DE" altLang="de-DE" sz="2400" dirty="0" smtClean="0">
                <a:solidFill>
                  <a:srgbClr val="333333"/>
                </a:solidFill>
                <a:latin typeface="Calibri Light"/>
              </a:rPr>
              <a:t>Şehvet</a:t>
            </a:r>
            <a:endParaRPr lang="tr-TR" altLang="de-DE" sz="2400" dirty="0" smtClean="0">
              <a:solidFill>
                <a:srgbClr val="333333"/>
              </a:solidFill>
              <a:latin typeface="Calibri Light"/>
            </a:endParaRPr>
          </a:p>
          <a:p>
            <a:pPr marL="0" indent="0" eaLnBrk="1" hangingPunct="1">
              <a:lnSpc>
                <a:spcPct val="105000"/>
              </a:lnSpc>
              <a:spcBef>
                <a:spcPts val="1999"/>
              </a:spcBef>
              <a:spcAft>
                <a:spcPts val="0"/>
              </a:spcAft>
              <a:buClr>
                <a:srgbClr val="333333"/>
              </a:buClr>
              <a:buNone/>
            </a:pPr>
            <a:r>
              <a:rPr lang="de-DE" altLang="de-DE" sz="2400" dirty="0" smtClean="0">
                <a:solidFill>
                  <a:srgbClr val="333333"/>
                </a:solidFill>
                <a:latin typeface="Calibri Light"/>
              </a:rPr>
              <a:t>Açgözlülük</a:t>
            </a:r>
            <a:endParaRPr lang="tr-TR" altLang="de-DE" sz="2400" dirty="0" smtClean="0">
              <a:solidFill>
                <a:srgbClr val="333333"/>
              </a:solidFill>
              <a:latin typeface="Calibri Light"/>
            </a:endParaRPr>
          </a:p>
          <a:p>
            <a:pPr marL="0" indent="0" eaLnBrk="1" hangingPunct="1">
              <a:lnSpc>
                <a:spcPct val="105000"/>
              </a:lnSpc>
              <a:spcBef>
                <a:spcPts val="1999"/>
              </a:spcBef>
              <a:spcAft>
                <a:spcPts val="0"/>
              </a:spcAft>
              <a:buClr>
                <a:srgbClr val="333333"/>
              </a:buClr>
              <a:buNone/>
            </a:pPr>
            <a:r>
              <a:rPr lang="de-DE" altLang="de-DE" sz="2400" dirty="0" smtClean="0">
                <a:solidFill>
                  <a:srgbClr val="333333"/>
                </a:solidFill>
                <a:latin typeface="Calibri Light"/>
              </a:rPr>
              <a:t>Gurur</a:t>
            </a:r>
            <a:endParaRPr lang="tr-TR" altLang="de-DE" sz="2400" dirty="0" smtClean="0">
              <a:solidFill>
                <a:srgbClr val="333333"/>
              </a:solidFill>
              <a:latin typeface="Calibri Light"/>
            </a:endParaRPr>
          </a:p>
          <a:p>
            <a:pPr marL="0" indent="0" eaLnBrk="1" hangingPunct="1">
              <a:lnSpc>
                <a:spcPct val="105000"/>
              </a:lnSpc>
              <a:spcBef>
                <a:spcPts val="1999"/>
              </a:spcBef>
              <a:spcAft>
                <a:spcPts val="0"/>
              </a:spcAft>
              <a:buClr>
                <a:srgbClr val="333333"/>
              </a:buClr>
              <a:buNone/>
            </a:pPr>
            <a:r>
              <a:rPr lang="de-DE" altLang="de-DE" sz="2400" dirty="0" smtClean="0">
                <a:solidFill>
                  <a:srgbClr val="333333"/>
                </a:solidFill>
                <a:latin typeface="Calibri Light"/>
              </a:rPr>
              <a:t>Tembellik</a:t>
            </a:r>
            <a:endParaRPr lang="tr-TR" altLang="de-DE" sz="2400" dirty="0" smtClean="0">
              <a:solidFill>
                <a:srgbClr val="333333"/>
              </a:solidFill>
              <a:latin typeface="Calibri Light"/>
            </a:endParaRPr>
          </a:p>
          <a:p>
            <a:pPr marL="0" indent="0" eaLnBrk="1" hangingPunct="1">
              <a:lnSpc>
                <a:spcPct val="105000"/>
              </a:lnSpc>
              <a:spcBef>
                <a:spcPts val="1999"/>
              </a:spcBef>
              <a:spcAft>
                <a:spcPts val="0"/>
              </a:spcAft>
              <a:buClr>
                <a:srgbClr val="333333"/>
              </a:buClr>
              <a:buNone/>
            </a:pPr>
            <a:r>
              <a:rPr lang="de-DE" altLang="de-DE" sz="2400" dirty="0" smtClean="0">
                <a:solidFill>
                  <a:srgbClr val="333333"/>
                </a:solidFill>
                <a:latin typeface="Calibri Light"/>
              </a:rPr>
              <a:t>Kıskançlık</a:t>
            </a:r>
            <a:endParaRPr lang="tr-TR" altLang="de-DE" sz="2400" dirty="0" smtClean="0">
              <a:solidFill>
                <a:srgbClr val="333333"/>
              </a:solidFill>
              <a:latin typeface="Calibri Light"/>
            </a:endParaRPr>
          </a:p>
          <a:p>
            <a:pPr marL="0" indent="0" eaLnBrk="1" hangingPunct="1">
              <a:lnSpc>
                <a:spcPct val="105000"/>
              </a:lnSpc>
              <a:spcBef>
                <a:spcPts val="1999"/>
              </a:spcBef>
              <a:spcAft>
                <a:spcPts val="0"/>
              </a:spcAft>
              <a:buClr>
                <a:srgbClr val="333333"/>
              </a:buClr>
              <a:buNone/>
            </a:pPr>
            <a:r>
              <a:rPr lang="de-DE" altLang="de-DE" sz="2400" dirty="0" smtClean="0">
                <a:solidFill>
                  <a:srgbClr val="333333"/>
                </a:solidFill>
                <a:latin typeface="Calibri Light"/>
              </a:rPr>
              <a:t>Öfke</a:t>
            </a:r>
            <a:endParaRPr lang="de-DE" altLang="de-DE" sz="2400" dirty="0">
              <a:solidFill>
                <a:srgbClr val="333333"/>
              </a:solidFill>
              <a:latin typeface="Calibri Light"/>
            </a:endParaRPr>
          </a:p>
        </p:txBody>
      </p:sp>
      <p:sp>
        <p:nvSpPr>
          <p:cNvPr id="2" name="Title 1"/>
          <p:cNvSpPr>
            <a:spLocks noGrp="1"/>
          </p:cNvSpPr>
          <p:nvPr>
            <p:ph type="title"/>
          </p:nvPr>
        </p:nvSpPr>
        <p:spPr>
          <a:xfrm>
            <a:off x="374039" y="1109236"/>
            <a:ext cx="11376000" cy="498598"/>
          </a:xfrm>
        </p:spPr>
        <p:txBody>
          <a:bodyPr vert="horz" lIns="0" tIns="0" rIns="0" bIns="0" rtlCol="0" anchor="t">
            <a:spAutoFit/>
          </a:bodyPr>
          <a:lstStyle/>
          <a:p>
            <a:pPr defTabSz="914377">
              <a:spcBef>
                <a:spcPts val="0"/>
              </a:spcBef>
            </a:pPr>
            <a:r>
              <a:rPr lang="tr-TR" sz="3600" dirty="0" smtClean="0">
                <a:latin typeface="Calibri Light"/>
              </a:rPr>
              <a:t>Yedi büyük günah</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44</a:t>
            </a:fld>
            <a:endParaRPr lang="de-DE" altLang="de-DE">
              <a:latin typeface="Calibri Light"/>
            </a:endParaRPr>
          </a:p>
        </p:txBody>
      </p:sp>
      <p:sp>
        <p:nvSpPr>
          <p:cNvPr id="5" name="Textfeld 4">
            <a:extLst>
              <a:ext uri="{FF2B5EF4-FFF2-40B4-BE49-F238E27FC236}">
                <a16:creationId xmlns:a16="http://schemas.microsoft.com/office/drawing/2014/main" id="{67CA4999-DD5F-44DD-8F6E-68A17D274618}"/>
              </a:ext>
            </a:extLst>
          </p:cNvPr>
          <p:cNvSpPr txBox="1"/>
          <p:nvPr/>
        </p:nvSpPr>
        <p:spPr bwMode="gray">
          <a:xfrm>
            <a:off x="913011" y="3645024"/>
            <a:ext cx="1118082" cy="565476"/>
          </a:xfrm>
          <a:prstGeom prst="rect">
            <a:avLst/>
          </a:prstGeom>
          <a:solidFill>
            <a:srgbClr val="000000"/>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pic>
        <p:nvPicPr>
          <p:cNvPr id="6" name="Grafik 5">
            <a:extLst>
              <a:ext uri="{FF2B5EF4-FFF2-40B4-BE49-F238E27FC236}">
                <a16:creationId xmlns:a16="http://schemas.microsoft.com/office/drawing/2014/main" id="{8E958D0A-219F-4282-AD38-AB62266C3D85}"/>
              </a:ext>
            </a:extLst>
          </p:cNvPr>
          <p:cNvPicPr>
            <a:picLocks noChangeAspect="1"/>
          </p:cNvPicPr>
          <p:nvPr/>
        </p:nvPicPr>
        <p:blipFill>
          <a:blip r:embed="rId4"/>
          <a:stretch>
            <a:fillRect/>
          </a:stretch>
        </p:blipFill>
        <p:spPr>
          <a:xfrm>
            <a:off x="3419806" y="3658215"/>
            <a:ext cx="1115665" cy="566977"/>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tr-TR" altLang="de-DE" sz="2400" dirty="0" smtClean="0">
                <a:solidFill>
                  <a:srgbClr val="333333"/>
                </a:solidFill>
                <a:latin typeface="Calibri Light"/>
              </a:rPr>
              <a:t>Şehvet</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tr-TR" altLang="de-DE" sz="2400" dirty="0" smtClean="0">
                <a:solidFill>
                  <a:srgbClr val="333333"/>
                </a:solidFill>
                <a:latin typeface="Calibri Light"/>
              </a:rPr>
              <a:t>Oburluk</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Calibri Light"/>
              </a:rPr>
              <a:t>Açgözlülük</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Calibri Light"/>
              </a:rPr>
              <a:t>Tembellik</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Calibri Light"/>
              </a:rPr>
              <a:t>Öfke</a:t>
            </a:r>
          </a:p>
          <a:p>
            <a:pPr marL="457200" indent="-457200" eaLnBrk="1" hangingPunct="1">
              <a:lnSpc>
                <a:spcPct val="105000"/>
              </a:lnSpc>
              <a:spcBef>
                <a:spcPts val="1999"/>
              </a:spcBef>
              <a:spcAft>
                <a:spcPts val="0"/>
              </a:spcAft>
              <a:buClr>
                <a:srgbClr val="333333"/>
              </a:buClr>
              <a:buFont typeface="+mj-lt"/>
              <a:buAutoNum type="arabicPeriod"/>
            </a:pPr>
            <a:r>
              <a:rPr lang="tr-TR" altLang="de-DE" sz="2400" dirty="0" smtClean="0">
                <a:solidFill>
                  <a:srgbClr val="333333"/>
                </a:solidFill>
                <a:latin typeface="Calibri Light"/>
              </a:rPr>
              <a:t>Kıskançlık</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tr-TR" altLang="de-DE" sz="2400" dirty="0" smtClean="0">
                <a:solidFill>
                  <a:srgbClr val="333333"/>
                </a:solidFill>
                <a:latin typeface="Calibri Light"/>
              </a:rPr>
              <a:t>Gurur</a:t>
            </a:r>
            <a:endParaRPr lang="de-DE" altLang="de-DE" sz="2400" dirty="0">
              <a:solidFill>
                <a:srgbClr val="333333"/>
              </a:solidFill>
              <a:latin typeface="Calibri Light"/>
            </a:endParaRPr>
          </a:p>
        </p:txBody>
      </p:sp>
      <p:sp>
        <p:nvSpPr>
          <p:cNvPr id="2" name="Title 1"/>
          <p:cNvSpPr>
            <a:spLocks noGrp="1"/>
          </p:cNvSpPr>
          <p:nvPr>
            <p:ph type="title"/>
          </p:nvPr>
        </p:nvSpPr>
        <p:spPr>
          <a:xfrm>
            <a:off x="374039" y="1109236"/>
            <a:ext cx="11376000" cy="498598"/>
          </a:xfrm>
        </p:spPr>
        <p:txBody>
          <a:bodyPr vert="horz" lIns="0" tIns="0" rIns="0" bIns="0" rtlCol="0" anchor="t">
            <a:spAutoFit/>
          </a:bodyPr>
          <a:lstStyle/>
          <a:p>
            <a:pPr defTabSz="914377">
              <a:spcBef>
                <a:spcPts val="0"/>
              </a:spcBef>
            </a:pPr>
            <a:r>
              <a:rPr lang="tr-TR" sz="3600" dirty="0"/>
              <a:t>Yedi büyük günah</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45</a:t>
            </a:fld>
            <a:endParaRPr lang="de-DE" altLang="de-DE">
              <a:latin typeface="Calibri Light"/>
            </a:endParaRPr>
          </a:p>
        </p:txBody>
      </p:sp>
      <p:pic>
        <p:nvPicPr>
          <p:cNvPr id="5" name="Grafik 4">
            <a:extLst>
              <a:ext uri="{FF2B5EF4-FFF2-40B4-BE49-F238E27FC236}">
                <a16:creationId xmlns:a16="http://schemas.microsoft.com/office/drawing/2014/main" id="{9BFAF08C-68FE-4777-A368-726DBE385427}"/>
              </a:ext>
            </a:extLst>
          </p:cNvPr>
          <p:cNvPicPr>
            <a:picLocks noChangeAspect="1"/>
          </p:cNvPicPr>
          <p:nvPr/>
        </p:nvPicPr>
        <p:blipFill>
          <a:blip r:embed="rId4"/>
          <a:stretch>
            <a:fillRect/>
          </a:stretch>
        </p:blipFill>
        <p:spPr>
          <a:xfrm>
            <a:off x="915428" y="3671866"/>
            <a:ext cx="1115665" cy="566977"/>
          </a:xfrm>
          <a:prstGeom prst="rect">
            <a:avLst/>
          </a:prstGeom>
        </p:spPr>
      </p:pic>
      <p:pic>
        <p:nvPicPr>
          <p:cNvPr id="6" name="Grafik 5">
            <a:extLst>
              <a:ext uri="{FF2B5EF4-FFF2-40B4-BE49-F238E27FC236}">
                <a16:creationId xmlns:a16="http://schemas.microsoft.com/office/drawing/2014/main" id="{A50A6E5E-527D-4D32-BB1A-5A2C93D883CE}"/>
              </a:ext>
            </a:extLst>
          </p:cNvPr>
          <p:cNvPicPr>
            <a:picLocks noChangeAspect="1"/>
          </p:cNvPicPr>
          <p:nvPr/>
        </p:nvPicPr>
        <p:blipFill>
          <a:blip r:embed="rId4"/>
          <a:stretch>
            <a:fillRect/>
          </a:stretch>
        </p:blipFill>
        <p:spPr>
          <a:xfrm>
            <a:off x="3386612" y="3693453"/>
            <a:ext cx="1115665" cy="566977"/>
          </a:xfrm>
          <a:prstGeom prst="rect">
            <a:avLst/>
          </a:prstGeom>
        </p:spPr>
      </p:pic>
    </p:spTree>
    <p:extLst>
      <p:ext uri="{BB962C8B-B14F-4D97-AF65-F5344CB8AC3E}">
        <p14:creationId xmlns:p14="http://schemas.microsoft.com/office/powerpoint/2010/main" val="16562614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smtClean="0">
                <a:latin typeface="Calibri Light"/>
              </a:rPr>
              <a:t>Parça!</a:t>
            </a:r>
            <a:endParaRPr lang="en-GB" altLang="de-DE" sz="2400" i="1" dirty="0">
              <a:latin typeface="Calibri Light"/>
            </a:endParaRPr>
          </a:p>
        </p:txBody>
      </p:sp>
      <p:sp>
        <p:nvSpPr>
          <p:cNvPr id="686085" name="Text Box 5"/>
          <p:cNvSpPr txBox="1">
            <a:spLocks noChangeArrowheads="1"/>
          </p:cNvSpPr>
          <p:nvPr/>
        </p:nvSpPr>
        <p:spPr bwMode="auto">
          <a:xfrm>
            <a:off x="6080760" y="2203704"/>
            <a:ext cx="5669280" cy="4220643"/>
          </a:xfrm>
          <a:prstGeom prst="rect">
            <a:avLst/>
          </a:prstGeom>
          <a:noFill/>
          <a:ln w="9525">
            <a:noFill/>
            <a:miter lim="800000"/>
            <a:headEnd/>
            <a:tailEnd/>
          </a:ln>
          <a:effectLst/>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dirty="0" smtClean="0">
                <a:solidFill>
                  <a:srgbClr val="333333"/>
                </a:solidFill>
                <a:latin typeface="Calibri Light"/>
                <a:cs typeface="+mn-cs"/>
              </a:rPr>
              <a:t>Gülen bir kadın</a:t>
            </a:r>
            <a:endParaRPr lang="tr-TR" dirty="0" smtClean="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smtClean="0">
                <a:solidFill>
                  <a:srgbClr val="333333"/>
                </a:solidFill>
                <a:latin typeface="Calibri Light"/>
                <a:cs typeface="+mn-cs"/>
              </a:rPr>
              <a:t>İçinde kocasının bulunduğu uçağın kaybolduğu söylenen bir kadın</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smtClean="0">
                <a:solidFill>
                  <a:srgbClr val="333333"/>
                </a:solidFill>
                <a:latin typeface="Calibri Light"/>
                <a:cs typeface="+mn-cs"/>
              </a:rPr>
              <a:t>Bir başkasının kötü talihinden keyif alan bir kadın</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smtClean="0">
                <a:solidFill>
                  <a:srgbClr val="333333"/>
                </a:solidFill>
                <a:latin typeface="Calibri Light"/>
                <a:cs typeface="+mn-cs"/>
              </a:rPr>
              <a:t>Sınavdan kötü not aldığı söylenen bir kadın</a:t>
            </a:r>
            <a:endParaRPr lang="de-DE" dirty="0">
              <a:solidFill>
                <a:srgbClr val="333333"/>
              </a:solidFill>
              <a:latin typeface="Calibri Light"/>
              <a:cs typeface="+mn-cs"/>
            </a:endParaRPr>
          </a:p>
          <a:p>
            <a:pPr eaLnBrk="1" hangingPunct="1">
              <a:lnSpc>
                <a:spcPct val="105000"/>
              </a:lnSpc>
              <a:spcBef>
                <a:spcPts val="1999"/>
              </a:spcBef>
              <a:spcAft>
                <a:spcPts val="0"/>
              </a:spcAft>
              <a:defRPr/>
            </a:pPr>
            <a:endParaRPr lang="en-GB" dirty="0">
              <a:solidFill>
                <a:srgbClr val="333333"/>
              </a:solidFill>
              <a:latin typeface="Calibri Ligh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smtClean="0">
                <a:latin typeface="Calibri Light"/>
              </a:rPr>
              <a:t>Bu </a:t>
            </a:r>
            <a:r>
              <a:rPr lang="en-US" sz="3600" dirty="0" err="1" smtClean="0">
                <a:latin typeface="Calibri Light"/>
              </a:rPr>
              <a:t>kişi</a:t>
            </a:r>
            <a:r>
              <a:rPr lang="en-US" sz="3600" dirty="0" smtClean="0">
                <a:latin typeface="Calibri Light"/>
              </a:rPr>
              <a:t> ne </a:t>
            </a:r>
            <a:r>
              <a:rPr lang="en-US" sz="3600" dirty="0" err="1" smtClean="0">
                <a:latin typeface="Calibri Light"/>
              </a:rPr>
              <a:t>hissediyor</a:t>
            </a:r>
            <a:r>
              <a:rPr lang="en-US" sz="3600" dirty="0" smtClean="0">
                <a:latin typeface="Calibri Light"/>
              </a:rPr>
              <a:t> </a:t>
            </a:r>
            <a:r>
              <a:rPr lang="en-US" sz="3600" dirty="0" err="1" smtClean="0">
                <a:latin typeface="Calibri Light"/>
              </a:rPr>
              <a:t>ya</a:t>
            </a:r>
            <a:r>
              <a:rPr lang="en-US" sz="3600" dirty="0" smtClean="0">
                <a:latin typeface="Calibri Light"/>
              </a:rPr>
              <a:t> da ne </a:t>
            </a:r>
            <a:r>
              <a:rPr lang="en-US" sz="3600" dirty="0" err="1" smtClean="0">
                <a:latin typeface="Calibri Light"/>
              </a:rPr>
              <a:t>yapıyor</a:t>
            </a:r>
            <a:r>
              <a:rPr lang="en-US" sz="3600" dirty="0" smtClean="0">
                <a:latin typeface="Calibri Light"/>
              </a:rPr>
              <a:t>? </a:t>
            </a:r>
            <a:r>
              <a:rPr lang="en-US" sz="3600" dirty="0" err="1" smtClean="0">
                <a:latin typeface="Calibri Light"/>
              </a:rPr>
              <a:t>Kendinize</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güveniyorsunuz</a:t>
            </a:r>
            <a:r>
              <a:rPr lang="en-US" sz="3600" dirty="0" smtClean="0">
                <a:latin typeface="Calibri Light"/>
              </a:rPr>
              <a:t>? </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46</a:t>
            </a:fld>
            <a:endParaRPr lang="de-DE" altLang="de-DE">
              <a:latin typeface="Calibri Light"/>
            </a:endParaRP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tr-TR" altLang="de-DE" sz="2400" dirty="0" smtClean="0">
                <a:solidFill>
                  <a:srgbClr val="004992"/>
                </a:solidFill>
                <a:latin typeface="Calibri Light"/>
              </a:rPr>
              <a:t>Mutluluk</a:t>
            </a:r>
            <a:r>
              <a:rPr lang="de-DE" altLang="de-DE" sz="2400" dirty="0" smtClean="0">
                <a:solidFill>
                  <a:srgbClr val="004992"/>
                </a:solidFill>
                <a:latin typeface="Calibri Light"/>
              </a:rPr>
              <a:t>!</a:t>
            </a:r>
            <a:endParaRPr lang="en-GB"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47</a:t>
            </a:fld>
            <a:endParaRPr lang="de-DE" altLang="de-DE">
              <a:latin typeface="Calibri Light"/>
            </a:endParaRPr>
          </a:p>
        </p:txBody>
      </p:sp>
      <p:pic>
        <p:nvPicPr>
          <p:cNvPr id="9"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6080760" y="2203704"/>
            <a:ext cx="5669280" cy="4220643"/>
          </a:xfrm>
          <a:prstGeom prst="rect">
            <a:avLst/>
          </a:prstGeom>
          <a:noFill/>
          <a:ln w="9525">
            <a:noFill/>
            <a:miter lim="800000"/>
            <a:headEnd/>
            <a:tailEnd/>
          </a:ln>
          <a:effectLst/>
        </p:spPr>
        <p:txBody>
          <a:bodyPr>
            <a:spAutoFit/>
          </a:bodyPr>
          <a:lstStyle/>
          <a:p>
            <a:pPr marL="342900" indent="-342900" eaLnBrk="1" hangingPunct="1">
              <a:lnSpc>
                <a:spcPct val="105000"/>
              </a:lnSpc>
              <a:spcBef>
                <a:spcPts val="1999"/>
              </a:spcBef>
              <a:spcAft>
                <a:spcPts val="0"/>
              </a:spcAft>
              <a:buClr>
                <a:srgbClr val="004992"/>
              </a:buClr>
              <a:buFont typeface="WingDings"/>
              <a:buAutoNum type="arabicPeriod"/>
              <a:defRPr/>
            </a:pPr>
            <a:r>
              <a:rPr lang="de-DE" dirty="0" smtClean="0">
                <a:solidFill>
                  <a:srgbClr val="004992"/>
                </a:solidFill>
                <a:latin typeface="Calibri Light"/>
                <a:cs typeface="+mn-cs"/>
              </a:rPr>
              <a:t>Gülen bir kadın</a:t>
            </a:r>
            <a:endParaRPr lang="de-DE" dirty="0">
              <a:solidFill>
                <a:srgbClr val="004992"/>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smtClean="0">
                <a:solidFill>
                  <a:srgbClr val="333333"/>
                </a:solidFill>
                <a:latin typeface="Calibri Light"/>
                <a:cs typeface="+mn-cs"/>
              </a:rPr>
              <a:t>İçinde kocasının bulunduğu uçağın kaybolduğu söylenen bir kadın</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smtClean="0">
                <a:solidFill>
                  <a:srgbClr val="333333"/>
                </a:solidFill>
                <a:latin typeface="Calibri Light"/>
                <a:cs typeface="+mn-cs"/>
              </a:rPr>
              <a:t>Bir başkasının kötü talihinden keyif alan bir kadın</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smtClean="0">
                <a:solidFill>
                  <a:srgbClr val="333333"/>
                </a:solidFill>
                <a:latin typeface="Calibri Light"/>
                <a:cs typeface="+mn-cs"/>
              </a:rPr>
              <a:t>Sınavdan kötü not aldığı söylenen bir kadın</a:t>
            </a:r>
            <a:endParaRPr lang="de-DE" dirty="0">
              <a:solidFill>
                <a:srgbClr val="333333"/>
              </a:solidFill>
              <a:latin typeface="Calibri Light"/>
              <a:cs typeface="+mn-cs"/>
            </a:endParaRPr>
          </a:p>
          <a:p>
            <a:pPr eaLnBrk="1" hangingPunct="1">
              <a:lnSpc>
                <a:spcPct val="105000"/>
              </a:lnSpc>
              <a:spcBef>
                <a:spcPts val="1999"/>
              </a:spcBef>
              <a:spcAft>
                <a:spcPts val="0"/>
              </a:spcAft>
              <a:defRPr/>
            </a:pPr>
            <a:endParaRPr lang="en-GB" dirty="0">
              <a:solidFill>
                <a:srgbClr val="333333"/>
              </a:solidFill>
              <a:latin typeface="Calibri Ligh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smtClean="0">
                <a:latin typeface="Calibri Light"/>
              </a:rPr>
              <a:t>Parça!</a:t>
            </a:r>
            <a:endParaRPr lang="en-GB" altLang="de-DE" sz="2400" i="1" dirty="0">
              <a:latin typeface="Calibri Light"/>
            </a:endParaRPr>
          </a:p>
        </p:txBody>
      </p:sp>
      <p:sp>
        <p:nvSpPr>
          <p:cNvPr id="516103" name="Text Box 7"/>
          <p:cNvSpPr txBox="1">
            <a:spLocks noChangeArrowheads="1"/>
          </p:cNvSpPr>
          <p:nvPr/>
        </p:nvSpPr>
        <p:spPr bwMode="auto">
          <a:xfrm>
            <a:off x="6080760" y="2203704"/>
            <a:ext cx="5669280" cy="2800767"/>
          </a:xfrm>
          <a:prstGeom prst="rect">
            <a:avLst/>
          </a:prstGeom>
          <a:noFill/>
          <a:ln w="9525">
            <a:noFill/>
            <a:miter lim="800000"/>
            <a:headEnd/>
            <a:tailEnd/>
          </a:ln>
          <a:effectLst/>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dirty="0" smtClean="0">
                <a:solidFill>
                  <a:srgbClr val="333333"/>
                </a:solidFill>
                <a:latin typeface="Calibri Light"/>
                <a:cs typeface="+mn-cs"/>
              </a:rPr>
              <a:t>Attığı şanslı gole inanamayan bir oyuncu</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tabLst>
                <a:tab pos="447675" algn="l"/>
              </a:tabLst>
              <a:defRPr/>
            </a:pPr>
            <a:r>
              <a:rPr lang="de-DE" dirty="0" smtClean="0">
                <a:solidFill>
                  <a:srgbClr val="333333"/>
                </a:solidFill>
                <a:latin typeface="Calibri Light"/>
                <a:cs typeface="+mn-cs"/>
              </a:rPr>
              <a:t>Hakemin kararına duyulan öfke</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smtClean="0">
                <a:solidFill>
                  <a:srgbClr val="333333"/>
                </a:solidFill>
                <a:latin typeface="Calibri Light"/>
                <a:cs typeface="+mn-cs"/>
              </a:rPr>
              <a:t>Başarısız golle ilgili hayal kırıklığı</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smtClean="0">
                <a:solidFill>
                  <a:srgbClr val="333333"/>
                </a:solidFill>
                <a:latin typeface="Calibri Light"/>
                <a:cs typeface="+mn-cs"/>
              </a:rPr>
              <a:t>Yedek kalesinde oturmaktan sıkılmış bir yedek</a:t>
            </a:r>
            <a:endParaRPr lang="de-DE" dirty="0">
              <a:solidFill>
                <a:srgbClr val="333333"/>
              </a:solidFill>
              <a:latin typeface="Calibri Ligh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smtClean="0">
                <a:latin typeface="Calibri Light"/>
              </a:rPr>
              <a:t>Bu </a:t>
            </a:r>
            <a:r>
              <a:rPr lang="en-US" sz="3600" dirty="0" err="1" smtClean="0">
                <a:latin typeface="Calibri Light"/>
              </a:rPr>
              <a:t>kişi</a:t>
            </a:r>
            <a:r>
              <a:rPr lang="en-US" sz="3600" dirty="0" smtClean="0">
                <a:latin typeface="Calibri Light"/>
              </a:rPr>
              <a:t> ne </a:t>
            </a:r>
            <a:r>
              <a:rPr lang="en-US" sz="3600" dirty="0" err="1" smtClean="0">
                <a:latin typeface="Calibri Light"/>
              </a:rPr>
              <a:t>hissediyor</a:t>
            </a:r>
            <a:r>
              <a:rPr lang="en-US" sz="3600" dirty="0" smtClean="0">
                <a:latin typeface="Calibri Light"/>
              </a:rPr>
              <a:t> </a:t>
            </a:r>
            <a:r>
              <a:rPr lang="en-US" sz="3600" dirty="0" err="1" smtClean="0">
                <a:latin typeface="Calibri Light"/>
              </a:rPr>
              <a:t>ya</a:t>
            </a:r>
            <a:r>
              <a:rPr lang="en-US" sz="3600" dirty="0" smtClean="0">
                <a:latin typeface="Calibri Light"/>
              </a:rPr>
              <a:t> da ne </a:t>
            </a:r>
            <a:r>
              <a:rPr lang="en-US" sz="3600" dirty="0" err="1" smtClean="0">
                <a:latin typeface="Calibri Light"/>
              </a:rPr>
              <a:t>yapıyor</a:t>
            </a:r>
            <a:r>
              <a:rPr lang="en-US" sz="3600" dirty="0" smtClean="0">
                <a:latin typeface="Calibri Light"/>
              </a:rPr>
              <a:t>? </a:t>
            </a:r>
            <a:r>
              <a:rPr lang="en-US" sz="3600" dirty="0" err="1" smtClean="0">
                <a:latin typeface="Calibri Light"/>
              </a:rPr>
              <a:t>Kendinize</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güveniyorsunuz</a:t>
            </a:r>
            <a:r>
              <a:rPr lang="en-US" sz="3600" dirty="0" smtClean="0">
                <a:latin typeface="Calibri Light"/>
              </a:rPr>
              <a:t>? </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48</a:t>
            </a:fld>
            <a:endParaRPr lang="de-DE" altLang="de-DE">
              <a:latin typeface="Calibri Light"/>
            </a:endParaRP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Anger!</a:t>
            </a:r>
            <a:endParaRPr lang="en-GB" altLang="de-DE" sz="2400">
              <a:solidFill>
                <a:srgbClr val="004992"/>
              </a:solidFill>
              <a:latin typeface="Calibri Light"/>
            </a:endParaRPr>
          </a:p>
        </p:txBody>
      </p:sp>
      <p:sp>
        <p:nvSpPr>
          <p:cNvPr id="7" name="Text Box 7"/>
          <p:cNvSpPr txBox="1">
            <a:spLocks noChangeArrowheads="1"/>
          </p:cNvSpPr>
          <p:nvPr/>
        </p:nvSpPr>
        <p:spPr bwMode="auto">
          <a:xfrm>
            <a:off x="6080760" y="2203704"/>
            <a:ext cx="5669280" cy="2800767"/>
          </a:xfrm>
          <a:prstGeom prst="rect">
            <a:avLst/>
          </a:prstGeom>
          <a:noFill/>
          <a:ln w="9525">
            <a:noFill/>
            <a:miter lim="800000"/>
            <a:headEnd/>
            <a:tailEnd/>
          </a:ln>
          <a:effectLst/>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dirty="0" smtClean="0">
                <a:solidFill>
                  <a:srgbClr val="333333"/>
                </a:solidFill>
                <a:latin typeface="Calibri Light"/>
                <a:cs typeface="+mn-cs"/>
              </a:rPr>
              <a:t>Attığı şanslı gole inanamayan bir oyuncu</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004992"/>
              </a:buClr>
              <a:buFont typeface="WingDings"/>
              <a:buAutoNum type="arabicPeriod"/>
              <a:tabLst>
                <a:tab pos="447675" algn="l"/>
              </a:tabLst>
              <a:defRPr/>
            </a:pPr>
            <a:r>
              <a:rPr lang="de-DE" dirty="0" smtClean="0">
                <a:solidFill>
                  <a:srgbClr val="004992"/>
                </a:solidFill>
                <a:latin typeface="Calibri Light"/>
                <a:cs typeface="+mn-cs"/>
              </a:rPr>
              <a:t>Hakemin kararına duyulan öfke</a:t>
            </a:r>
            <a:endParaRPr lang="de-DE" dirty="0">
              <a:solidFill>
                <a:srgbClr val="004992"/>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smtClean="0">
                <a:solidFill>
                  <a:srgbClr val="333333"/>
                </a:solidFill>
                <a:latin typeface="Calibri Light"/>
                <a:cs typeface="+mn-cs"/>
              </a:rPr>
              <a:t>Başarısız golle ilgili hayal kırıklığı</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smtClean="0">
                <a:solidFill>
                  <a:srgbClr val="333333"/>
                </a:solidFill>
                <a:latin typeface="Calibri Light"/>
                <a:cs typeface="+mn-cs"/>
              </a:rPr>
              <a:t>Yedek kalesinde oturmaktan sıkılmış bir yedek</a:t>
            </a:r>
            <a:endParaRPr lang="de-DE" dirty="0">
              <a:solidFill>
                <a:srgbClr val="333333"/>
              </a:solidFill>
              <a:latin typeface="Calibri Light"/>
              <a:cs typeface="+mn-cs"/>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49</a:t>
            </a:fld>
            <a:endParaRPr lang="de-DE" altLang="de-DE">
              <a:latin typeface="Calibri Light"/>
            </a:endParaRPr>
          </a:p>
        </p:txBody>
      </p:sp>
      <p:pic>
        <p:nvPicPr>
          <p:cNvPr id="9"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İlk </a:t>
            </a:r>
            <a:r>
              <a:rPr lang="en-US" sz="3600" dirty="0" err="1" smtClean="0"/>
              <a:t>sonuç</a:t>
            </a:r>
            <a:r>
              <a:rPr lang="en-US" sz="3600" dirty="0" smtClean="0"/>
              <a:t>!</a:t>
            </a:r>
            <a:endParaRPr lang="en-US" sz="3600" dirty="0"/>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smtClean="0">
                <a:solidFill>
                  <a:srgbClr val="333333"/>
                </a:solidFill>
                <a:latin typeface="Calibri Light"/>
                <a:cs typeface="Times New Roman" panose="02020603050405020304" pitchFamily="18" charset="0"/>
              </a:rPr>
              <a:t>Yüz</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ifadeleri</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ve</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jestler</a:t>
            </a:r>
            <a:r>
              <a:rPr lang="en-US" altLang="de-DE" sz="2400" dirty="0" smtClean="0">
                <a:solidFill>
                  <a:srgbClr val="333333"/>
                </a:solidFill>
                <a:latin typeface="Calibri Light"/>
                <a:cs typeface="Times New Roman" panose="02020603050405020304" pitchFamily="18" charset="0"/>
              </a:rPr>
              <a:t> her </a:t>
            </a:r>
            <a:r>
              <a:rPr lang="en-US" altLang="de-DE" sz="2400" dirty="0" err="1" smtClean="0">
                <a:solidFill>
                  <a:srgbClr val="333333"/>
                </a:solidFill>
                <a:latin typeface="Calibri Light"/>
                <a:cs typeface="Times New Roman" panose="02020603050405020304" pitchFamily="18" charset="0"/>
              </a:rPr>
              <a:t>zaman</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kesin</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değildir</a:t>
            </a:r>
            <a:r>
              <a:rPr lang="en-US" altLang="de-DE" sz="2400" dirty="0" smtClean="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50</a:t>
            </a:fld>
            <a:endParaRPr lang="de-DE" altLang="de-DE">
              <a:latin typeface="Calibri Light"/>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İlk </a:t>
            </a:r>
            <a:r>
              <a:rPr lang="en-US" sz="3600" dirty="0" err="1" smtClean="0"/>
              <a:t>sonuç</a:t>
            </a:r>
            <a:r>
              <a:rPr lang="en-US" sz="3600" dirty="0" smtClean="0"/>
              <a:t>!</a:t>
            </a:r>
            <a:endParaRPr lang="en-US" sz="3600" dirty="0"/>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smtClean="0">
                <a:solidFill>
                  <a:srgbClr val="333333"/>
                </a:solidFill>
                <a:latin typeface="Calibri Light"/>
                <a:cs typeface="Times New Roman" panose="02020603050405020304" pitchFamily="18" charset="0"/>
              </a:rPr>
              <a:t>Yüz</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ifadeleri</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ve</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jestler</a:t>
            </a:r>
            <a:r>
              <a:rPr lang="en-US" altLang="de-DE" sz="2400" dirty="0" smtClean="0">
                <a:solidFill>
                  <a:srgbClr val="333333"/>
                </a:solidFill>
                <a:latin typeface="Calibri Light"/>
                <a:cs typeface="Times New Roman" panose="02020603050405020304" pitchFamily="18" charset="0"/>
              </a:rPr>
              <a:t> her </a:t>
            </a:r>
            <a:r>
              <a:rPr lang="en-US" altLang="de-DE" sz="2400" dirty="0" err="1" smtClean="0">
                <a:solidFill>
                  <a:srgbClr val="333333"/>
                </a:solidFill>
                <a:latin typeface="Calibri Light"/>
                <a:cs typeface="Times New Roman" panose="02020603050405020304" pitchFamily="18" charset="0"/>
              </a:rPr>
              <a:t>zaman</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kesin</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değildir</a:t>
            </a:r>
            <a:r>
              <a:rPr lang="en-US" altLang="de-DE" sz="2400" dirty="0" smtClean="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Birçok</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insan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doğası</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gereği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veya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hastalık</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nedeniyle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örn</a:t>
            </a:r>
            <a:r>
              <a:rPr lang="en-US" altLang="de-DE" sz="2400" dirty="0">
                <a:solidFill>
                  <a:srgbClr val="333333"/>
                </a:solidFill>
                <a:latin typeface="Calibri Light"/>
                <a:cs typeface="Times New Roman" panose="02020603050405020304" pitchFamily="18" charset="0"/>
              </a:rPr>
              <a:t>. Parkinson </a:t>
            </a:r>
            <a:r>
              <a:rPr lang="en-US" altLang="de-DE" sz="2400" dirty="0" err="1">
                <a:solidFill>
                  <a:srgbClr val="333333"/>
                </a:solidFill>
                <a:latin typeface="Calibri Light"/>
                <a:cs typeface="Times New Roman" panose="02020603050405020304" pitchFamily="18" charset="0"/>
              </a:rPr>
              <a:t>hastalığı</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yüz</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ifadesini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göstermez</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bu</a:t>
            </a:r>
            <a:r>
              <a:rPr lang="en-US" altLang="de-DE" sz="2400" dirty="0">
                <a:solidFill>
                  <a:srgbClr val="333333"/>
                </a:solidFill>
                <a:latin typeface="Calibri Light"/>
                <a:cs typeface="Times New Roman" panose="02020603050405020304" pitchFamily="18" charset="0"/>
              </a:rPr>
              <a:t> da </a:t>
            </a:r>
            <a:r>
              <a:rPr lang="en-US" altLang="de-DE" sz="2400" dirty="0" err="1">
                <a:solidFill>
                  <a:srgbClr val="333333"/>
                </a:solidFill>
                <a:latin typeface="Calibri Light"/>
                <a:cs typeface="Times New Roman" panose="02020603050405020304" pitchFamily="18" charset="0"/>
              </a:rPr>
              <a:t>içsel</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duygularını</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anlamayı</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zorlaştırır</a:t>
            </a:r>
            <a:r>
              <a:rPr lang="en-US" altLang="de-DE" sz="2400" dirty="0">
                <a:solidFill>
                  <a:srgbClr val="333333"/>
                </a:solidFill>
                <a:latin typeface="Calibri Light"/>
                <a:cs typeface="Times New Roman" panose="02020603050405020304" pitchFamily="18" charset="0"/>
              </a:rPr>
              <a:t>. </a:t>
            </a:r>
            <a:endParaRPr lang="tr-TR" altLang="de-DE" sz="2400" dirty="0">
              <a:solidFill>
                <a:srgbClr val="333333"/>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51</a:t>
            </a:fld>
            <a:endParaRPr lang="de-DE" altLang="de-DE">
              <a:latin typeface="Calibri Light"/>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Tree>
    <p:extLst>
      <p:ext uri="{BB962C8B-B14F-4D97-AF65-F5344CB8AC3E}">
        <p14:creationId xmlns:p14="http://schemas.microsoft.com/office/powerpoint/2010/main" val="17508982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İlk </a:t>
            </a:r>
            <a:r>
              <a:rPr lang="en-US" sz="3600" dirty="0" err="1" smtClean="0"/>
              <a:t>sonuç</a:t>
            </a:r>
            <a:r>
              <a:rPr lang="en-US" sz="3600" dirty="0" smtClean="0"/>
              <a:t>!</a:t>
            </a:r>
            <a:endParaRPr lang="en-US" sz="3600" dirty="0"/>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smtClean="0">
                <a:solidFill>
                  <a:srgbClr val="333333"/>
                </a:solidFill>
                <a:latin typeface="Calibri Light"/>
                <a:cs typeface="Times New Roman" panose="02020603050405020304" pitchFamily="18" charset="0"/>
              </a:rPr>
              <a:t>Yüz</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ifadeleri</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ve</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jestler</a:t>
            </a:r>
            <a:r>
              <a:rPr lang="en-US" altLang="de-DE" sz="2400" dirty="0" smtClean="0">
                <a:solidFill>
                  <a:srgbClr val="333333"/>
                </a:solidFill>
                <a:latin typeface="Calibri Light"/>
                <a:cs typeface="Times New Roman" panose="02020603050405020304" pitchFamily="18" charset="0"/>
              </a:rPr>
              <a:t> her </a:t>
            </a:r>
            <a:r>
              <a:rPr lang="en-US" altLang="de-DE" sz="2400" dirty="0" err="1" smtClean="0">
                <a:solidFill>
                  <a:srgbClr val="333333"/>
                </a:solidFill>
                <a:latin typeface="Calibri Light"/>
                <a:cs typeface="Times New Roman" panose="02020603050405020304" pitchFamily="18" charset="0"/>
              </a:rPr>
              <a:t>zaman</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kesin</a:t>
            </a:r>
            <a:r>
              <a:rPr lang="en-US" altLang="de-DE" sz="2400" dirty="0" smtClean="0">
                <a:solidFill>
                  <a:srgbClr val="333333"/>
                </a:solidFill>
                <a:latin typeface="Calibri Light"/>
                <a:cs typeface="Times New Roman" panose="02020603050405020304" pitchFamily="18" charset="0"/>
              </a:rPr>
              <a:t> </a:t>
            </a:r>
            <a:r>
              <a:rPr lang="en-US" altLang="de-DE" sz="2400" dirty="0" err="1" smtClean="0">
                <a:solidFill>
                  <a:srgbClr val="333333"/>
                </a:solidFill>
                <a:latin typeface="Calibri Light"/>
                <a:cs typeface="Times New Roman" panose="02020603050405020304" pitchFamily="18" charset="0"/>
              </a:rPr>
              <a:t>değildir</a:t>
            </a:r>
            <a:r>
              <a:rPr lang="en-US" altLang="de-DE" sz="2400" dirty="0" smtClean="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Birçok</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insan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doğası</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gereği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veya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hastalık</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nedeniyle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örn</a:t>
            </a:r>
            <a:r>
              <a:rPr lang="en-US" altLang="de-DE" sz="2400" dirty="0">
                <a:solidFill>
                  <a:srgbClr val="333333"/>
                </a:solidFill>
                <a:latin typeface="Calibri Light"/>
                <a:cs typeface="Times New Roman" panose="02020603050405020304" pitchFamily="18" charset="0"/>
              </a:rPr>
              <a:t>. Parkinson </a:t>
            </a:r>
            <a:r>
              <a:rPr lang="en-US" altLang="de-DE" sz="2400" dirty="0" err="1">
                <a:solidFill>
                  <a:srgbClr val="333333"/>
                </a:solidFill>
                <a:latin typeface="Calibri Light"/>
                <a:cs typeface="Times New Roman" panose="02020603050405020304" pitchFamily="18" charset="0"/>
              </a:rPr>
              <a:t>hastalığı</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yüz</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ifadesini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göstermez</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bu</a:t>
            </a:r>
            <a:r>
              <a:rPr lang="en-US" altLang="de-DE" sz="2400" dirty="0">
                <a:solidFill>
                  <a:srgbClr val="333333"/>
                </a:solidFill>
                <a:latin typeface="Calibri Light"/>
                <a:cs typeface="Times New Roman" panose="02020603050405020304" pitchFamily="18" charset="0"/>
              </a:rPr>
              <a:t> da </a:t>
            </a:r>
            <a:r>
              <a:rPr lang="en-US" altLang="de-DE" sz="2400" dirty="0" err="1">
                <a:solidFill>
                  <a:srgbClr val="333333"/>
                </a:solidFill>
                <a:latin typeface="Calibri Light"/>
                <a:cs typeface="Times New Roman" panose="02020603050405020304" pitchFamily="18" charset="0"/>
              </a:rPr>
              <a:t>içsel</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duygularını</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anlamayı</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zorlaştırır</a:t>
            </a:r>
            <a:r>
              <a:rPr lang="en-US" altLang="de-DE" sz="2400" dirty="0">
                <a:solidFill>
                  <a:srgbClr val="333333"/>
                </a:solidFill>
                <a:latin typeface="Calibri Light"/>
                <a:cs typeface="Times New Roman" panose="02020603050405020304" pitchFamily="18" charset="0"/>
              </a:rPr>
              <a:t>. </a:t>
            </a:r>
            <a:endParaRPr lang="tr-TR" altLang="de-DE"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Yüz</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ifadeleri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ve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jestler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yorumlanmadan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önce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ek</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bilgiler</a:t>
            </a:r>
            <a:r>
              <a:rPr lang="en-US" altLang="de-DE" sz="2400" dirty="0">
                <a:solidFill>
                  <a:srgbClr val="333333"/>
                </a:solidFill>
                <a:latin typeface="Calibri Light"/>
                <a:cs typeface="Times New Roman" panose="02020603050405020304" pitchFamily="18" charset="0"/>
              </a:rPr>
              <a:t> (durum, o </a:t>
            </a:r>
            <a:r>
              <a:rPr lang="en-US" altLang="de-DE" sz="2400" dirty="0" err="1">
                <a:solidFill>
                  <a:srgbClr val="333333"/>
                </a:solidFill>
                <a:latin typeface="Calibri Light"/>
                <a:cs typeface="Times New Roman" panose="02020603050405020304" pitchFamily="18" charset="0"/>
              </a:rPr>
              <a:t>kişi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hakkında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ön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bilgi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mümkünse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kişiye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doğrudan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sorma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dikkate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alınmalıdır</a:t>
            </a:r>
            <a:r>
              <a:rPr lang="en-US" altLang="de-DE" sz="2400" dirty="0">
                <a:solidFill>
                  <a:srgbClr val="333333"/>
                </a:solidFill>
                <a:latin typeface="Calibri Light"/>
                <a:cs typeface="Times New Roman" panose="02020603050405020304" pitchFamily="18" charset="0"/>
              </a:rPr>
              <a:t>.</a:t>
            </a: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52</a:t>
            </a:fld>
            <a:endParaRPr lang="de-DE" altLang="de-DE">
              <a:latin typeface="Calibri Light"/>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Tree>
    <p:extLst>
      <p:ext uri="{BB962C8B-B14F-4D97-AF65-F5344CB8AC3E}">
        <p14:creationId xmlns:p14="http://schemas.microsoft.com/office/powerpoint/2010/main" val="12462937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Görev</a:t>
            </a:r>
            <a:r>
              <a:rPr lang="en-US" sz="3600" dirty="0" smtClean="0"/>
              <a:t> </a:t>
            </a:r>
            <a:r>
              <a:rPr lang="en-US" sz="3600" dirty="0"/>
              <a:t>3</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tr-TR" sz="2400" dirty="0" smtClean="0">
                <a:solidFill>
                  <a:srgbClr val="333333"/>
                </a:solidFill>
                <a:latin typeface="Calibri Light"/>
                <a:cs typeface="Times New Roman" panose="02020603050405020304" pitchFamily="18" charset="0"/>
              </a:rPr>
              <a:t>Size bir dizi resim gösterilecektir.</a:t>
            </a:r>
            <a:endParaRPr 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tabLst>
                <a:tab pos="361950" algn="l"/>
              </a:tabLst>
              <a:defRPr/>
            </a:pPr>
            <a:r>
              <a:rPr lang="tr-TR" sz="2400" dirty="0" smtClean="0">
                <a:solidFill>
                  <a:srgbClr val="333333"/>
                </a:solidFill>
                <a:latin typeface="Calibri Light"/>
                <a:cs typeface="Times New Roman" panose="02020603050405020304" pitchFamily="18" charset="0"/>
              </a:rPr>
              <a:t>1-3 arasındaki resimler ters sırada gösterilecektir, yani, ilk olarak 3 numaralı resim gösterilecektir. </a:t>
            </a:r>
            <a:endParaRPr lang="en-US"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panose="02020603050405020304" pitchFamily="18" charset="0"/>
              </a:rPr>
              <a:t>Her </a:t>
            </a:r>
            <a:r>
              <a:rPr lang="en-US" sz="2400" dirty="0" err="1">
                <a:solidFill>
                  <a:srgbClr val="333333"/>
                </a:solidFill>
                <a:latin typeface="Calibri Light"/>
                <a:cs typeface="Times New Roman" panose="02020603050405020304" pitchFamily="18" charset="0"/>
              </a:rPr>
              <a:t>resim</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gösterildikten</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sonra</a:t>
            </a:r>
            <a:r>
              <a:rPr lang="en-US" sz="2400" dirty="0">
                <a:solidFill>
                  <a:srgbClr val="333333"/>
                </a:solidFill>
                <a:latin typeface="Calibri Light"/>
                <a:cs typeface="Times New Roman" panose="02020603050405020304" pitchFamily="18" charset="0"/>
              </a:rPr>
              <a:t>, 3 </a:t>
            </a:r>
            <a:r>
              <a:rPr lang="en-US" sz="2400" dirty="0" err="1">
                <a:solidFill>
                  <a:srgbClr val="333333"/>
                </a:solidFill>
                <a:latin typeface="Calibri Light"/>
                <a:cs typeface="Times New Roman" panose="02020603050405020304" pitchFamily="18" charset="0"/>
              </a:rPr>
              <a:t>alternatiften</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hangisinin</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mantıksal</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olarak</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sıralamayı</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tamamladığı</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sorulacaktır</a:t>
            </a:r>
            <a:r>
              <a:rPr lang="en-US" sz="2400" dirty="0">
                <a:solidFill>
                  <a:srgbClr val="333333"/>
                </a:solidFill>
                <a:latin typeface="Calibri Light"/>
                <a:cs typeface="Times New Roman" panose="02020603050405020304" pitchFamily="18" charset="0"/>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53</a:t>
            </a:fld>
            <a:endParaRPr lang="de-DE" alt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54</a:t>
            </a:fld>
            <a:endParaRPr lang="de-DE" altLang="de-DE">
              <a:latin typeface="Calibri Light"/>
            </a:endParaRPr>
          </a:p>
        </p:txBody>
      </p:sp>
      <p:pic>
        <p:nvPicPr>
          <p:cNvPr id="18" name="Picture 4"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3"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4"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26" name="Text Box 11"/>
          <p:cNvSpPr txBox="1">
            <a:spLocks noChangeArrowheads="1"/>
          </p:cNvSpPr>
          <p:nvPr/>
        </p:nvSpPr>
        <p:spPr bwMode="auto">
          <a:xfrm>
            <a:off x="563880" y="39896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55</a:t>
            </a:fld>
            <a:endParaRPr lang="de-DE" altLang="de-DE">
              <a:latin typeface="Calibri Light"/>
            </a:endParaRPr>
          </a:p>
        </p:txBody>
      </p:sp>
      <p:pic>
        <p:nvPicPr>
          <p:cNvPr id="21" name="Picture 6"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7"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8"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9"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0"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56</a:t>
            </a:fld>
            <a:endParaRPr lang="de-DE" altLang="de-DE">
              <a:latin typeface="Calibri Light"/>
            </a:endParaRPr>
          </a:p>
        </p:txBody>
      </p:sp>
      <p:pic>
        <p:nvPicPr>
          <p:cNvPr id="24" name="Picture 7"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1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1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1"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2"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3"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4"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5"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Doğru</a:t>
            </a:r>
            <a:r>
              <a:rPr lang="en-US" sz="3600" dirty="0" smtClean="0">
                <a:latin typeface="Calibri Light"/>
              </a:rPr>
              <a:t> </a:t>
            </a:r>
            <a:r>
              <a:rPr lang="en-US" sz="3600" dirty="0" err="1" smtClean="0">
                <a:latin typeface="Calibri Light"/>
              </a:rPr>
              <a:t>yanıt</a:t>
            </a:r>
            <a:r>
              <a:rPr lang="en-US" sz="3600" dirty="0" smtClean="0">
                <a:latin typeface="Calibri Light"/>
              </a:rPr>
              <a:t> 4b</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57</a:t>
            </a:fld>
            <a:endParaRPr lang="de-DE" altLang="de-DE">
              <a:latin typeface="Calibri Light"/>
            </a:endParaRPr>
          </a:p>
        </p:txBody>
      </p:sp>
      <p:pic>
        <p:nvPicPr>
          <p:cNvPr id="17" name="Picture 9"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1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2"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3"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4"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Kadın</a:t>
            </a:r>
            <a:r>
              <a:rPr lang="en-US" sz="3600" dirty="0" smtClean="0">
                <a:latin typeface="Calibri Light"/>
              </a:rPr>
              <a:t> ne </a:t>
            </a:r>
            <a:r>
              <a:rPr lang="en-US" sz="3600" dirty="0" err="1" smtClean="0">
                <a:latin typeface="Calibri Light"/>
              </a:rPr>
              <a:t>yapmayı</a:t>
            </a:r>
            <a:r>
              <a:rPr lang="en-US" sz="3600" dirty="0" smtClean="0">
                <a:latin typeface="Calibri Light"/>
              </a:rPr>
              <a:t> </a:t>
            </a:r>
            <a:r>
              <a:rPr lang="en-US" sz="3600" dirty="0" err="1" smtClean="0">
                <a:latin typeface="Calibri Light"/>
              </a:rPr>
              <a:t>planlıyor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58</a:t>
            </a:fld>
            <a:endParaRPr lang="de-DE" altLang="de-DE">
              <a:latin typeface="Calibri Light"/>
            </a:endParaRPr>
          </a:p>
        </p:txBody>
      </p:sp>
      <p:pic>
        <p:nvPicPr>
          <p:cNvPr id="18" name="Picture 4"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3"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4"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Kadın</a:t>
            </a:r>
            <a:r>
              <a:rPr lang="en-US" sz="3600" dirty="0" smtClean="0">
                <a:latin typeface="Calibri Light"/>
              </a:rPr>
              <a:t> ne </a:t>
            </a:r>
            <a:r>
              <a:rPr lang="en-US" sz="3600" dirty="0" err="1" smtClean="0">
                <a:latin typeface="Calibri Light"/>
              </a:rPr>
              <a:t>yapmayı</a:t>
            </a:r>
            <a:r>
              <a:rPr lang="en-US" sz="3600" dirty="0" smtClean="0">
                <a:latin typeface="Calibri Light"/>
              </a:rPr>
              <a:t> </a:t>
            </a:r>
            <a:r>
              <a:rPr lang="en-US" sz="3600" dirty="0" err="1" smtClean="0">
                <a:latin typeface="Calibri Light"/>
              </a:rPr>
              <a:t>planlıyor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59</a:t>
            </a:fld>
            <a:endParaRPr lang="de-DE" altLang="de-DE">
              <a:latin typeface="Calibri Light"/>
            </a:endParaRPr>
          </a:p>
        </p:txBody>
      </p:sp>
      <p:pic>
        <p:nvPicPr>
          <p:cNvPr id="21" name="Picture 10"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7"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8"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9"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0"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Kadın</a:t>
            </a:r>
            <a:r>
              <a:rPr lang="en-US" sz="3600" dirty="0" smtClean="0">
                <a:latin typeface="Calibri Light"/>
              </a:rPr>
              <a:t> ne </a:t>
            </a:r>
            <a:r>
              <a:rPr lang="en-US" sz="3600" dirty="0" err="1" smtClean="0">
                <a:latin typeface="Calibri Light"/>
              </a:rPr>
              <a:t>yapmayı</a:t>
            </a:r>
            <a:r>
              <a:rPr lang="en-US" sz="3600" dirty="0" smtClean="0">
                <a:latin typeface="Calibri Light"/>
              </a:rPr>
              <a:t> </a:t>
            </a:r>
            <a:r>
              <a:rPr lang="en-US" sz="3600" dirty="0" err="1" smtClean="0">
                <a:latin typeface="Calibri Light"/>
              </a:rPr>
              <a:t>planlıyor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60</a:t>
            </a:fld>
            <a:endParaRPr lang="de-DE" altLang="de-DE">
              <a:latin typeface="Calibri Light"/>
            </a:endParaRPr>
          </a:p>
        </p:txBody>
      </p:sp>
      <p:pic>
        <p:nvPicPr>
          <p:cNvPr id="24" name="Picture 7"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1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17-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1"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2"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3"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4"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5"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Doğru</a:t>
            </a:r>
            <a:r>
              <a:rPr lang="en-US" sz="3600" dirty="0" smtClean="0">
                <a:latin typeface="Calibri Light"/>
              </a:rPr>
              <a:t> </a:t>
            </a:r>
            <a:r>
              <a:rPr lang="en-US" sz="3600" dirty="0" err="1" smtClean="0">
                <a:latin typeface="Calibri Light"/>
              </a:rPr>
              <a:t>yanıt</a:t>
            </a:r>
            <a:r>
              <a:rPr lang="en-US" sz="3600" dirty="0" smtClean="0">
                <a:latin typeface="Calibri Light"/>
              </a:rPr>
              <a:t> 4c</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61</a:t>
            </a:fld>
            <a:endParaRPr lang="de-DE" altLang="de-DE">
              <a:latin typeface="Calibri Light"/>
            </a:endParaRPr>
          </a:p>
        </p:txBody>
      </p:sp>
      <p:pic>
        <p:nvPicPr>
          <p:cNvPr id="17" name="Picture 6" descr="17-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8" name="Picture 5"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1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7-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2"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3"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4"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62</a:t>
            </a:fld>
            <a:endParaRPr lang="de-DE" altLang="de-DE">
              <a:latin typeface="Calibri Light"/>
            </a:endParaRPr>
          </a:p>
        </p:txBody>
      </p:sp>
      <p:pic>
        <p:nvPicPr>
          <p:cNvPr id="18" name="Picture 4" descr="19-c"/>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6"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9-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3"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63</a:t>
            </a:fld>
            <a:endParaRPr lang="de-DE" altLang="de-DE">
              <a:latin typeface="Calibri Light"/>
            </a:endParaRPr>
          </a:p>
        </p:txBody>
      </p:sp>
      <p:pic>
        <p:nvPicPr>
          <p:cNvPr id="21" name="Picture 9" descr="1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8" descr="1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4" name="Picture 2" descr="1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3" descr="1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64</a:t>
            </a:fld>
            <a:endParaRPr lang="de-DE" altLang="de-DE">
              <a:latin typeface="Calibri Light"/>
            </a:endParaRPr>
          </a:p>
        </p:txBody>
      </p:sp>
      <p:pic>
        <p:nvPicPr>
          <p:cNvPr id="24" name="Picture 10" descr="1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9" descr="1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1"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7" name="Picture 3" descr="1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4" descr="1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1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1"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Doğru</a:t>
            </a:r>
            <a:r>
              <a:rPr lang="en-US" sz="3600" dirty="0" smtClean="0">
                <a:latin typeface="Calibri Light"/>
              </a:rPr>
              <a:t> </a:t>
            </a:r>
            <a:r>
              <a:rPr lang="en-US" sz="3600" dirty="0" err="1" smtClean="0">
                <a:latin typeface="Calibri Light"/>
              </a:rPr>
              <a:t>yanıt</a:t>
            </a:r>
            <a:r>
              <a:rPr lang="en-US" sz="3600" dirty="0" smtClean="0">
                <a:latin typeface="Calibri Light"/>
              </a:rPr>
              <a:t> 4a</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65</a:t>
            </a:fld>
            <a:endParaRPr lang="de-DE" altLang="de-DE">
              <a:latin typeface="Calibri Light"/>
            </a:endParaRPr>
          </a:p>
        </p:txBody>
      </p:sp>
      <p:pic>
        <p:nvPicPr>
          <p:cNvPr id="17" name="Picture 9"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5" descr="1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9-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smtClean="0">
                <a:latin typeface="Calibri Light"/>
              </a:rPr>
              <a:t>Adam ne </a:t>
            </a:r>
            <a:r>
              <a:rPr lang="en-US" sz="3600" dirty="0" err="1" smtClean="0">
                <a:latin typeface="Calibri Light"/>
              </a:rPr>
              <a:t>yapmayı</a:t>
            </a:r>
            <a:r>
              <a:rPr lang="en-US" sz="3600" dirty="0" smtClean="0">
                <a:latin typeface="Calibri Light"/>
              </a:rPr>
              <a:t> </a:t>
            </a:r>
            <a:r>
              <a:rPr lang="en-US" sz="3600" dirty="0" err="1" smtClean="0">
                <a:latin typeface="Calibri Light"/>
              </a:rPr>
              <a:t>planlıyor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66</a:t>
            </a:fld>
            <a:endParaRPr lang="de-DE" altLang="de-DE">
              <a:latin typeface="Calibri Light"/>
            </a:endParaRPr>
          </a:p>
        </p:txBody>
      </p:sp>
      <p:pic>
        <p:nvPicPr>
          <p:cNvPr id="18" name="Picture 4"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smtClean="0">
                <a:latin typeface="Calibri Light"/>
              </a:rPr>
              <a:t>Adam ne </a:t>
            </a:r>
            <a:r>
              <a:rPr lang="en-US" sz="3600" dirty="0" err="1" smtClean="0">
                <a:latin typeface="Calibri Light"/>
              </a:rPr>
              <a:t>yapmayı</a:t>
            </a:r>
            <a:r>
              <a:rPr lang="en-US" sz="3600" dirty="0" smtClean="0">
                <a:latin typeface="Calibri Light"/>
              </a:rPr>
              <a:t> </a:t>
            </a:r>
            <a:r>
              <a:rPr lang="en-US" sz="3600" dirty="0" err="1" smtClean="0">
                <a:latin typeface="Calibri Light"/>
              </a:rPr>
              <a:t>planlıyor</a:t>
            </a:r>
            <a:r>
              <a:rPr lang="en-US" sz="3600" dirty="0" smtClean="0">
                <a:latin typeface="Calibri Light"/>
              </a:rPr>
              <a:t>?</a:t>
            </a:r>
            <a:endParaRPr lang="en-US" sz="3600" dirty="0">
              <a:latin typeface="Calibri Light"/>
            </a:endParaRPr>
          </a:p>
        </p:txBody>
      </p:sp>
      <p:sp>
        <p:nvSpPr>
          <p:cNvPr id="151562"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151563"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67</a:t>
            </a:fld>
            <a:endParaRPr lang="de-DE" altLang="de-DE">
              <a:latin typeface="Calibri Light"/>
            </a:endParaRPr>
          </a:p>
        </p:txBody>
      </p:sp>
      <p:pic>
        <p:nvPicPr>
          <p:cNvPr id="21" name="Picture 6"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9"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smtClean="0">
                <a:latin typeface="Calibri Light"/>
              </a:rPr>
              <a:t>Adam ne </a:t>
            </a:r>
            <a:r>
              <a:rPr lang="en-US" sz="3600" dirty="0" err="1" smtClean="0">
                <a:latin typeface="Calibri Light"/>
              </a:rPr>
              <a:t>yapmayı</a:t>
            </a:r>
            <a:r>
              <a:rPr lang="en-US" sz="3600" dirty="0" smtClean="0">
                <a:latin typeface="Calibri Light"/>
              </a:rPr>
              <a:t> </a:t>
            </a:r>
            <a:r>
              <a:rPr lang="en-US" sz="3600" dirty="0" err="1" smtClean="0">
                <a:latin typeface="Calibri Light"/>
              </a:rPr>
              <a:t>planlıyor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68</a:t>
            </a:fld>
            <a:endParaRPr lang="de-DE" altLang="de-DE">
              <a:latin typeface="Calibri Light"/>
            </a:endParaRPr>
          </a:p>
        </p:txBody>
      </p:sp>
      <p:pic>
        <p:nvPicPr>
          <p:cNvPr id="24" name="Picture 7"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7" name="Picture 4"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2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1"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Doğru</a:t>
            </a:r>
            <a:r>
              <a:rPr lang="en-US" sz="3600" dirty="0" smtClean="0">
                <a:latin typeface="Calibri Light"/>
              </a:rPr>
              <a:t> </a:t>
            </a:r>
            <a:r>
              <a:rPr lang="en-US" sz="3600" dirty="0" err="1" smtClean="0">
                <a:latin typeface="Calibri Light"/>
              </a:rPr>
              <a:t>yanıt</a:t>
            </a:r>
            <a:r>
              <a:rPr lang="en-US" sz="3600" dirty="0" smtClean="0">
                <a:latin typeface="Calibri Light"/>
              </a:rPr>
              <a:t> 4b</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69</a:t>
            </a:fld>
            <a:endParaRPr lang="de-DE" altLang="de-DE">
              <a:latin typeface="Calibri Light"/>
            </a:endParaRPr>
          </a:p>
        </p:txBody>
      </p:sp>
      <p:pic>
        <p:nvPicPr>
          <p:cNvPr id="17" name="Picture 6"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22"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smtClean="0">
                <a:latin typeface="Calibri Light"/>
              </a:rPr>
              <a:t>Adam ne yapmayı planlıyor?</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70</a:t>
            </a:fld>
            <a:endParaRPr lang="de-DE" altLang="de-DE">
              <a:latin typeface="Calibri Light"/>
            </a:endParaRPr>
          </a:p>
        </p:txBody>
      </p:sp>
      <p:pic>
        <p:nvPicPr>
          <p:cNvPr id="18" name="Picture 4"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Adam ne yapmayı planlıyor?</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71</a:t>
            </a:fld>
            <a:endParaRPr lang="de-DE" altLang="de-DE">
              <a:latin typeface="Calibri Light"/>
            </a:endParaRPr>
          </a:p>
        </p:txBody>
      </p:sp>
      <p:pic>
        <p:nvPicPr>
          <p:cNvPr id="21" name="Picture 6"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Adam ne yapmayı planlıyor?</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72</a:t>
            </a:fld>
            <a:endParaRPr lang="de-DE" altLang="de-DE">
              <a:latin typeface="Calibri Light"/>
            </a:endParaRPr>
          </a:p>
        </p:txBody>
      </p:sp>
      <p:pic>
        <p:nvPicPr>
          <p:cNvPr id="24" name="Picture 7"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2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Doğru</a:t>
            </a:r>
            <a:r>
              <a:rPr lang="en-US" sz="3600" dirty="0" smtClean="0">
                <a:latin typeface="Calibri Light"/>
              </a:rPr>
              <a:t> </a:t>
            </a:r>
            <a:r>
              <a:rPr lang="en-US" sz="3600" dirty="0" err="1" smtClean="0">
                <a:latin typeface="Calibri Light"/>
              </a:rPr>
              <a:t>yanıt</a:t>
            </a:r>
            <a:r>
              <a:rPr lang="en-US" sz="3600" dirty="0" smtClean="0">
                <a:latin typeface="Calibri Light"/>
              </a:rPr>
              <a:t> 4a</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73</a:t>
            </a:fld>
            <a:endParaRPr lang="de-DE" altLang="de-DE">
              <a:latin typeface="Calibri Light"/>
            </a:endParaRPr>
          </a:p>
        </p:txBody>
      </p:sp>
      <p:pic>
        <p:nvPicPr>
          <p:cNvPr id="17" name="Picture 9" descr="2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3"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74</a:t>
            </a:fld>
            <a:endParaRPr lang="de-DE" altLang="de-DE">
              <a:latin typeface="Calibri Light"/>
            </a:endParaRPr>
          </a:p>
        </p:txBody>
      </p:sp>
      <p:pic>
        <p:nvPicPr>
          <p:cNvPr id="18" name="Picture 4"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75</a:t>
            </a:fld>
            <a:endParaRPr lang="de-DE" altLang="de-DE">
              <a:latin typeface="Calibri Light"/>
            </a:endParaRPr>
          </a:p>
        </p:txBody>
      </p:sp>
      <p:pic>
        <p:nvPicPr>
          <p:cNvPr id="21" name="Picture 6"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76</a:t>
            </a:fld>
            <a:endParaRPr lang="de-DE" altLang="de-DE">
              <a:latin typeface="Calibri Light"/>
            </a:endParaRPr>
          </a:p>
        </p:txBody>
      </p:sp>
      <p:pic>
        <p:nvPicPr>
          <p:cNvPr id="24" name="Picture 7"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2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Doğru</a:t>
            </a:r>
            <a:r>
              <a:rPr lang="en-US" sz="3600" dirty="0" smtClean="0">
                <a:latin typeface="Calibri Light"/>
              </a:rPr>
              <a:t> </a:t>
            </a:r>
            <a:r>
              <a:rPr lang="en-US" sz="3600" dirty="0" err="1" smtClean="0">
                <a:latin typeface="Calibri Light"/>
              </a:rPr>
              <a:t>yanıt</a:t>
            </a:r>
            <a:r>
              <a:rPr lang="en-US" sz="3600" dirty="0" smtClean="0">
                <a:latin typeface="Calibri Light"/>
              </a:rPr>
              <a:t> 4c</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77</a:t>
            </a:fld>
            <a:endParaRPr lang="de-DE" altLang="de-DE">
              <a:latin typeface="Calibri Light"/>
            </a:endParaRPr>
          </a:p>
        </p:txBody>
      </p:sp>
      <p:pic>
        <p:nvPicPr>
          <p:cNvPr id="17" name="Picture 8" descr="2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8" name="Picture 5"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78</a:t>
            </a:fld>
            <a:endParaRPr lang="de-DE" altLang="de-DE">
              <a:latin typeface="Calibri Light"/>
            </a:endParaRPr>
          </a:p>
        </p:txBody>
      </p:sp>
      <p:pic>
        <p:nvPicPr>
          <p:cNvPr id="18" name="Picture 4"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79</a:t>
            </a:fld>
            <a:endParaRPr lang="de-DE" altLang="de-DE">
              <a:latin typeface="Calibri Light"/>
            </a:endParaRPr>
          </a:p>
        </p:txBody>
      </p:sp>
      <p:pic>
        <p:nvPicPr>
          <p:cNvPr id="21" name="Picture 6"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80</a:t>
            </a:fld>
            <a:endParaRPr lang="de-DE" altLang="de-DE">
              <a:latin typeface="Calibri Light"/>
            </a:endParaRPr>
          </a:p>
        </p:txBody>
      </p:sp>
      <p:pic>
        <p:nvPicPr>
          <p:cNvPr id="24" name="Picture 7"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Doğru</a:t>
            </a:r>
            <a:r>
              <a:rPr lang="en-US" sz="3600" dirty="0" smtClean="0">
                <a:latin typeface="Calibri Light"/>
              </a:rPr>
              <a:t> </a:t>
            </a:r>
            <a:r>
              <a:rPr lang="en-US" sz="3600" dirty="0" err="1" smtClean="0">
                <a:latin typeface="Calibri Light"/>
              </a:rPr>
              <a:t>yanıt</a:t>
            </a:r>
            <a:r>
              <a:rPr lang="en-US" sz="3600" dirty="0" smtClean="0">
                <a:latin typeface="Calibri Light"/>
              </a:rPr>
              <a:t> 4b</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81</a:t>
            </a:fld>
            <a:endParaRPr lang="de-DE" altLang="de-DE">
              <a:latin typeface="Calibri Light"/>
            </a:endParaRPr>
          </a:p>
        </p:txBody>
      </p:sp>
      <p:pic>
        <p:nvPicPr>
          <p:cNvPr id="17" name="Picture 6"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Adam ne yapmayı planlıyor?</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82</a:t>
            </a:fld>
            <a:endParaRPr lang="de-DE" altLang="de-DE">
              <a:latin typeface="Calibri Light"/>
            </a:endParaRPr>
          </a:p>
        </p:txBody>
      </p:sp>
      <p:pic>
        <p:nvPicPr>
          <p:cNvPr id="18" name="Picture 4"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1" name="Picture 5"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2"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Adam ne yapmayı planlıyor?</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83</a:t>
            </a:fld>
            <a:endParaRPr lang="de-DE" altLang="de-DE">
              <a:latin typeface="Calibri Light"/>
            </a:endParaRPr>
          </a:p>
        </p:txBody>
      </p:sp>
      <p:pic>
        <p:nvPicPr>
          <p:cNvPr id="21" name="Picture 6"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7"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2" descr="2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Adam ne yapmayı planlıyor?</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84</a:t>
            </a:fld>
            <a:endParaRPr lang="de-DE" altLang="de-DE">
              <a:latin typeface="Calibri Light"/>
            </a:endParaRPr>
          </a:p>
        </p:txBody>
      </p:sp>
      <p:pic>
        <p:nvPicPr>
          <p:cNvPr id="24" name="Picture 7"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8" name="Picture 3" descr="2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4-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Doğru</a:t>
            </a:r>
            <a:r>
              <a:rPr lang="en-US" sz="3600" dirty="0" smtClean="0">
                <a:latin typeface="Calibri Light"/>
              </a:rPr>
              <a:t> </a:t>
            </a:r>
            <a:r>
              <a:rPr lang="en-US" sz="3600" dirty="0" err="1" smtClean="0">
                <a:latin typeface="Calibri Light"/>
              </a:rPr>
              <a:t>yanıt</a:t>
            </a:r>
            <a:r>
              <a:rPr lang="en-US" sz="3600" dirty="0" smtClean="0">
                <a:latin typeface="Calibri Light"/>
              </a:rPr>
              <a:t> 4a</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85</a:t>
            </a:fld>
            <a:endParaRPr lang="de-DE" altLang="de-DE">
              <a:latin typeface="Calibri Light"/>
            </a:endParaRPr>
          </a:p>
        </p:txBody>
      </p:sp>
      <p:pic>
        <p:nvPicPr>
          <p:cNvPr id="17" name="Picture 5" descr="2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6" descr="24-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9" name="Picture 4" descr="2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86</a:t>
            </a:fld>
            <a:endParaRPr lang="de-DE" altLang="de-DE">
              <a:latin typeface="Calibri Light"/>
            </a:endParaRPr>
          </a:p>
        </p:txBody>
      </p:sp>
      <p:pic>
        <p:nvPicPr>
          <p:cNvPr id="18" name="Picture 4"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87</a:t>
            </a:fld>
            <a:endParaRPr lang="de-DE" altLang="de-DE">
              <a:latin typeface="Calibri Light"/>
            </a:endParaRPr>
          </a:p>
        </p:txBody>
      </p:sp>
      <p:pic>
        <p:nvPicPr>
          <p:cNvPr id="21" name="Picture 6"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88</a:t>
            </a:fld>
            <a:endParaRPr lang="de-DE" altLang="de-DE">
              <a:latin typeface="Calibri Light"/>
            </a:endParaRPr>
          </a:p>
        </p:txBody>
      </p:sp>
      <p:pic>
        <p:nvPicPr>
          <p:cNvPr id="24" name="Picture 7"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2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7-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Doğru</a:t>
            </a:r>
            <a:r>
              <a:rPr lang="en-US" sz="3600" dirty="0" smtClean="0">
                <a:latin typeface="Calibri Light"/>
              </a:rPr>
              <a:t> </a:t>
            </a:r>
            <a:r>
              <a:rPr lang="en-US" sz="3600" dirty="0" err="1" smtClean="0">
                <a:latin typeface="Calibri Light"/>
              </a:rPr>
              <a:t>yanıt</a:t>
            </a:r>
            <a:r>
              <a:rPr lang="en-US" sz="3600" dirty="0" smtClean="0">
                <a:latin typeface="Calibri Light"/>
              </a:rPr>
              <a:t> 4b</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89</a:t>
            </a:fld>
            <a:endParaRPr lang="de-DE" altLang="de-DE">
              <a:latin typeface="Calibri Light"/>
            </a:endParaRPr>
          </a:p>
        </p:txBody>
      </p:sp>
      <p:pic>
        <p:nvPicPr>
          <p:cNvPr id="17" name="Picture 6"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7-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90</a:t>
            </a:fld>
            <a:endParaRPr lang="de-DE" altLang="de-DE">
              <a:latin typeface="Calibri Light"/>
            </a:endParaRPr>
          </a:p>
        </p:txBody>
      </p:sp>
      <p:pic>
        <p:nvPicPr>
          <p:cNvPr id="18" name="Picture 4"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91</a:t>
            </a:fld>
            <a:endParaRPr lang="de-DE" altLang="de-DE">
              <a:latin typeface="Calibri Light"/>
            </a:endParaRPr>
          </a:p>
        </p:txBody>
      </p:sp>
      <p:pic>
        <p:nvPicPr>
          <p:cNvPr id="21" name="Picture 6"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Adamın</a:t>
            </a:r>
            <a:r>
              <a:rPr lang="en-US" sz="3600" dirty="0" smtClean="0">
                <a:latin typeface="Calibri Light"/>
              </a:rPr>
              <a:t> </a:t>
            </a:r>
            <a:r>
              <a:rPr lang="en-US" sz="3600" dirty="0" err="1" smtClean="0">
                <a:latin typeface="Calibri Light"/>
              </a:rPr>
              <a:t>niyeti</a:t>
            </a:r>
            <a:r>
              <a:rPr lang="en-US" sz="3600" dirty="0" smtClean="0">
                <a:latin typeface="Calibri Light"/>
              </a:rPr>
              <a:t> </a:t>
            </a:r>
            <a:r>
              <a:rPr lang="en-US" sz="3600" dirty="0" err="1" smtClean="0">
                <a:latin typeface="Calibri Light"/>
              </a:rPr>
              <a:t>nedir</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92</a:t>
            </a:fld>
            <a:endParaRPr lang="de-DE" altLang="de-DE">
              <a:latin typeface="Calibri Light"/>
            </a:endParaRPr>
          </a:p>
        </p:txBody>
      </p:sp>
      <p:pic>
        <p:nvPicPr>
          <p:cNvPr id="24" name="Picture 7"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5"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4" descr="2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3" descr="2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smtClean="0">
                <a:solidFill>
                  <a:srgbClr val="333333"/>
                </a:solidFill>
                <a:latin typeface="Calibri Light"/>
              </a:rPr>
              <a:t>Hikaye nasıl devam ediyor?</a:t>
            </a:r>
            <a:endParaRPr lang="de-DE" altLang="de-DE" sz="2000" dirty="0">
              <a:solidFill>
                <a:srgbClr val="333333"/>
              </a:solidFill>
              <a:latin typeface="Calibri Light"/>
            </a:endParaRPr>
          </a:p>
          <a:p>
            <a:pPr algn="ctr" eaLnBrk="1" hangingPunct="1">
              <a:spcBef>
                <a:spcPts val="1200"/>
              </a:spcBef>
              <a:spcAft>
                <a:spcPts val="0"/>
              </a:spcAft>
              <a:buClrTx/>
              <a:buNone/>
            </a:pPr>
            <a:r>
              <a:rPr lang="de-DE" altLang="de-DE" sz="2000" dirty="0" smtClean="0">
                <a:solidFill>
                  <a:srgbClr val="333333"/>
                </a:solidFill>
                <a:latin typeface="Calibri Light"/>
              </a:rPr>
              <a:t>Lütfen aşağıdaki seçeneklerin olasılığını tartışınız:</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Doğru</a:t>
            </a:r>
            <a:r>
              <a:rPr lang="en-US" sz="3600" dirty="0" smtClean="0">
                <a:latin typeface="Calibri Light"/>
              </a:rPr>
              <a:t> </a:t>
            </a:r>
            <a:r>
              <a:rPr lang="en-US" sz="3600" dirty="0" err="1" smtClean="0">
                <a:latin typeface="Calibri Light"/>
              </a:rPr>
              <a:t>yanıt</a:t>
            </a:r>
            <a:r>
              <a:rPr lang="en-US" sz="3600" dirty="0" smtClean="0">
                <a:latin typeface="Calibri Light"/>
              </a:rPr>
              <a:t> 4c</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93</a:t>
            </a:fld>
            <a:endParaRPr lang="de-DE" altLang="de-DE">
              <a:latin typeface="Calibri Light"/>
            </a:endParaRPr>
          </a:p>
        </p:txBody>
      </p:sp>
      <p:pic>
        <p:nvPicPr>
          <p:cNvPr id="17" name="Picture 6" descr="28-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8" name="Picture 5"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Özet</a:t>
            </a:r>
            <a:endParaRPr lang="en-US" sz="3600" dirty="0"/>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err="1">
                <a:solidFill>
                  <a:srgbClr val="333333"/>
                </a:solidFill>
                <a:latin typeface="Calibri Light"/>
                <a:cs typeface="Times New Roman" panose="02020603050405020304" pitchFamily="18" charset="0"/>
              </a:rPr>
              <a:t>Başka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bir</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kişi</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hakkında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ancak</a:t>
            </a:r>
            <a:r>
              <a:rPr lang="en-GB" sz="2400" dirty="0">
                <a:solidFill>
                  <a:srgbClr val="333333"/>
                </a:solidFill>
                <a:latin typeface="Calibri Light"/>
                <a:cs typeface="Times New Roman" panose="02020603050405020304" pitchFamily="18" charset="0"/>
              </a:rPr>
              <a:t> o </a:t>
            </a:r>
            <a:r>
              <a:rPr lang="en-GB" sz="2400" dirty="0" err="1">
                <a:solidFill>
                  <a:srgbClr val="333333"/>
                </a:solidFill>
                <a:latin typeface="Calibri Light"/>
                <a:cs typeface="Times New Roman" panose="02020603050405020304" pitchFamily="18" charset="0"/>
              </a:rPr>
              <a:t>kişiyi</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iyi</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tanıyorsanız</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veya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farklı</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bağlamlarda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gözlemlediyseniz</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kesin</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sonuçlara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varmalısınız</a:t>
            </a:r>
            <a:r>
              <a:rPr lang="en-GB" sz="2400" dirty="0">
                <a:solidFill>
                  <a:srgbClr val="333333"/>
                </a:solidFill>
                <a:latin typeface="Calibri Light"/>
                <a:cs typeface="Times New Roman" panose="02020603050405020304" pitchFamily="18" charset="0"/>
              </a:rPr>
              <a:t>.</a:t>
            </a:r>
            <a:endParaRPr lang="tr-TR" sz="2400" dirty="0">
              <a:solidFill>
                <a:srgbClr val="333333"/>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94</a:t>
            </a:fld>
            <a:endParaRPr lang="de-DE" altLang="de-DE">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Özet</a:t>
            </a:r>
            <a:endParaRPr lang="en-US" sz="3600" dirty="0"/>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err="1">
                <a:solidFill>
                  <a:srgbClr val="333333"/>
                </a:solidFill>
                <a:latin typeface="Calibri Light"/>
                <a:cs typeface="Times New Roman" panose="02020603050405020304" pitchFamily="18" charset="0"/>
              </a:rPr>
              <a:t>Başka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bir</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kişi</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hakkında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ancak</a:t>
            </a:r>
            <a:r>
              <a:rPr lang="en-GB" sz="2400" dirty="0">
                <a:solidFill>
                  <a:srgbClr val="333333"/>
                </a:solidFill>
                <a:latin typeface="Calibri Light"/>
                <a:cs typeface="Times New Roman" panose="02020603050405020304" pitchFamily="18" charset="0"/>
              </a:rPr>
              <a:t> o </a:t>
            </a:r>
            <a:r>
              <a:rPr lang="en-GB" sz="2400" dirty="0" err="1">
                <a:solidFill>
                  <a:srgbClr val="333333"/>
                </a:solidFill>
                <a:latin typeface="Calibri Light"/>
                <a:cs typeface="Times New Roman" panose="02020603050405020304" pitchFamily="18" charset="0"/>
              </a:rPr>
              <a:t>kişiyi</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iyi</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tanıyorsanız</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veya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farklı</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bağlamlarda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gözlemlediyseniz</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kesin</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sonuçlara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varmalısınız</a:t>
            </a:r>
            <a:r>
              <a:rPr lang="en-GB" sz="2400" dirty="0">
                <a:solidFill>
                  <a:srgbClr val="333333"/>
                </a:solidFill>
                <a:latin typeface="Calibri Light"/>
                <a:cs typeface="Times New Roman" panose="02020603050405020304" pitchFamily="18" charset="0"/>
              </a:rPr>
              <a:t>.</a:t>
            </a:r>
            <a:endParaRPr lang="tr-TR"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tabLst>
                <a:tab pos="361950" algn="l"/>
              </a:tabLst>
              <a:defRPr/>
            </a:pPr>
            <a:r>
              <a:rPr lang="en-GB" sz="2400" dirty="0" err="1">
                <a:solidFill>
                  <a:srgbClr val="333333"/>
                </a:solidFill>
                <a:latin typeface="Calibri Light"/>
                <a:cs typeface="Times New Roman" panose="02020603050405020304" pitchFamily="18" charset="0"/>
              </a:rPr>
              <a:t>Karmaşık</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durumları</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değerlendirmek</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için</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az</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önce</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sunulanlar</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gibi</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mevcut</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tüm</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bilgileri</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dikkate</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almak</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çok</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önemlidir</a:t>
            </a:r>
            <a:r>
              <a:rPr lang="en-GB" sz="2400" dirty="0">
                <a:solidFill>
                  <a:srgbClr val="333333"/>
                </a:solidFill>
                <a:latin typeface="Calibri Light"/>
                <a:cs typeface="Times New Roman" panose="02020603050405020304" pitchFamily="18" charset="0"/>
              </a:rPr>
              <a:t>.</a:t>
            </a:r>
            <a:endParaRPr lang="tr-TR" sz="2400" dirty="0">
              <a:solidFill>
                <a:srgbClr val="333333"/>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95</a:t>
            </a:fld>
            <a:endParaRPr lang="de-DE" altLang="de-DE">
              <a:latin typeface="Calibri Light"/>
            </a:endParaRPr>
          </a:p>
        </p:txBody>
      </p:sp>
    </p:spTree>
    <p:extLst>
      <p:ext uri="{BB962C8B-B14F-4D97-AF65-F5344CB8AC3E}">
        <p14:creationId xmlns:p14="http://schemas.microsoft.com/office/powerpoint/2010/main" val="4167302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Özet</a:t>
            </a:r>
            <a:endParaRPr lang="en-US" sz="3600" dirty="0"/>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err="1">
                <a:solidFill>
                  <a:srgbClr val="333333"/>
                </a:solidFill>
                <a:latin typeface="Calibri Light"/>
                <a:cs typeface="Times New Roman" panose="02020603050405020304" pitchFamily="18" charset="0"/>
              </a:rPr>
              <a:t>Başka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bir</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kişi</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hakkında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ancak</a:t>
            </a:r>
            <a:r>
              <a:rPr lang="en-GB" sz="2400" dirty="0">
                <a:solidFill>
                  <a:srgbClr val="333333"/>
                </a:solidFill>
                <a:latin typeface="Calibri Light"/>
                <a:cs typeface="Times New Roman" panose="02020603050405020304" pitchFamily="18" charset="0"/>
              </a:rPr>
              <a:t> o </a:t>
            </a:r>
            <a:r>
              <a:rPr lang="en-GB" sz="2400" dirty="0" err="1">
                <a:solidFill>
                  <a:srgbClr val="333333"/>
                </a:solidFill>
                <a:latin typeface="Calibri Light"/>
                <a:cs typeface="Times New Roman" panose="02020603050405020304" pitchFamily="18" charset="0"/>
              </a:rPr>
              <a:t>kişiyi</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iyi</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tanıyorsanız</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veya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farklı</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bağlamlarda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gözlemlediyseniz</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kesin</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sonuçlara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varmalısınız</a:t>
            </a:r>
            <a:r>
              <a:rPr lang="en-GB" sz="2400" dirty="0" smtClean="0">
                <a:solidFill>
                  <a:srgbClr val="333333"/>
                </a:solidFill>
                <a:latin typeface="Calibri Light"/>
                <a:cs typeface="Times New Roman" panose="02020603050405020304" pitchFamily="18" charset="0"/>
              </a:rPr>
              <a:t>.</a:t>
            </a:r>
            <a:endParaRPr lang="tr-TR"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tabLst>
                <a:tab pos="361950" algn="l"/>
              </a:tabLst>
              <a:defRPr/>
            </a:pPr>
            <a:r>
              <a:rPr lang="en-GB" sz="2400" dirty="0" err="1" smtClean="0">
                <a:solidFill>
                  <a:srgbClr val="333333"/>
                </a:solidFill>
                <a:latin typeface="Calibri Light"/>
                <a:cs typeface="Times New Roman" panose="02020603050405020304" pitchFamily="18" charset="0"/>
              </a:rPr>
              <a:t>Karmaşık</a:t>
            </a:r>
            <a:r>
              <a:rPr lang="en-GB" sz="2400" dirty="0" smtClean="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durumları</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değerlendirmek</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için</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az</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önce</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sunulanlar</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gibi</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mevcut</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tüm</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bilgileri</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dikkate</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almak</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çok</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önemlidir</a:t>
            </a:r>
            <a:r>
              <a:rPr lang="en-GB" sz="2400" dirty="0" smtClean="0">
                <a:solidFill>
                  <a:srgbClr val="333333"/>
                </a:solidFill>
                <a:latin typeface="Calibri Light"/>
                <a:cs typeface="Times New Roman" panose="02020603050405020304" pitchFamily="18" charset="0"/>
              </a:rPr>
              <a:t>.</a:t>
            </a:r>
            <a:endParaRPr lang="tr-TR"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tabLst>
                <a:tab pos="361950" algn="l"/>
              </a:tabLst>
              <a:defRPr/>
            </a:pPr>
            <a:r>
              <a:rPr lang="en-GB" sz="2400" dirty="0" smtClean="0">
                <a:solidFill>
                  <a:srgbClr val="333333"/>
                </a:solidFill>
                <a:latin typeface="Calibri Light"/>
                <a:cs typeface="Times New Roman" panose="02020603050405020304" pitchFamily="18" charset="0"/>
              </a:rPr>
              <a:t>Ne </a:t>
            </a:r>
            <a:r>
              <a:rPr lang="en-GB" sz="2400" dirty="0" err="1">
                <a:solidFill>
                  <a:srgbClr val="333333"/>
                </a:solidFill>
                <a:latin typeface="Calibri Light"/>
                <a:cs typeface="Times New Roman" panose="02020603050405020304" pitchFamily="18" charset="0"/>
              </a:rPr>
              <a:t>kadar</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çok</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bilgi</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dikkate</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alınırsa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doğru</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bir</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yargıya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varma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olasılığınız</a:t>
            </a:r>
            <a:r>
              <a:rPr lang="en-GB" sz="2400" dirty="0">
                <a:solidFill>
                  <a:srgbClr val="333333"/>
                </a:solidFill>
                <a:latin typeface="Calibri Light"/>
                <a:cs typeface="Times New Roman" panose="02020603050405020304" pitchFamily="18" charset="0"/>
              </a:rPr>
              <a:t> o </a:t>
            </a:r>
            <a:r>
              <a:rPr lang="en-GB" sz="2400" dirty="0" err="1">
                <a:solidFill>
                  <a:srgbClr val="333333"/>
                </a:solidFill>
                <a:latin typeface="Calibri Light"/>
                <a:cs typeface="Times New Roman" panose="02020603050405020304" pitchFamily="18" charset="0"/>
              </a:rPr>
              <a:t>kadar</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artar</a:t>
            </a:r>
            <a:r>
              <a:rPr lang="en-GB" sz="2400" dirty="0">
                <a:solidFill>
                  <a:srgbClr val="333333"/>
                </a:solidFill>
                <a:latin typeface="Calibri Light"/>
                <a:cs typeface="Times New Roman" panose="02020603050405020304" pitchFamily="18" charset="0"/>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96</a:t>
            </a:fld>
            <a:endParaRPr lang="de-DE" altLang="de-DE">
              <a:latin typeface="Calibri Light"/>
            </a:endParaRPr>
          </a:p>
        </p:txBody>
      </p:sp>
    </p:spTree>
    <p:extLst>
      <p:ext uri="{BB962C8B-B14F-4D97-AF65-F5344CB8AC3E}">
        <p14:creationId xmlns:p14="http://schemas.microsoft.com/office/powerpoint/2010/main" val="308841295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Görev</a:t>
            </a:r>
            <a:r>
              <a:rPr lang="en-US" sz="3600" dirty="0" smtClean="0"/>
              <a:t> </a:t>
            </a:r>
            <a:r>
              <a:rPr lang="en-US" sz="3600" dirty="0"/>
              <a:t>4</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Size bir hikaye anlatan bir dizi resim gösterilecektir. </a:t>
            </a:r>
            <a:endParaRPr lang="tr-TR" altLang="de-DE"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smtClean="0">
                <a:solidFill>
                  <a:srgbClr val="333333"/>
                </a:solidFill>
                <a:latin typeface="Calibri Light"/>
                <a:cs typeface="Times New Roman" panose="02020603050405020304" pitchFamily="18" charset="0"/>
              </a:rPr>
              <a:t>Resimlere </a:t>
            </a:r>
            <a:r>
              <a:rPr lang="de-DE" altLang="de-DE" sz="2400" dirty="0">
                <a:solidFill>
                  <a:srgbClr val="333333"/>
                </a:solidFill>
                <a:latin typeface="Calibri Light"/>
                <a:cs typeface="Times New Roman" panose="02020603050405020304" pitchFamily="18" charset="0"/>
              </a:rPr>
              <a:t>üç olası sonuç eşlik edecek. </a:t>
            </a:r>
            <a:endParaRPr lang="tr-TR" altLang="de-DE"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smtClean="0">
                <a:solidFill>
                  <a:srgbClr val="333333"/>
                </a:solidFill>
                <a:latin typeface="Calibri Light"/>
                <a:cs typeface="Times New Roman" panose="02020603050405020304" pitchFamily="18" charset="0"/>
              </a:rPr>
              <a:t>Sizin </a:t>
            </a:r>
            <a:r>
              <a:rPr lang="de-DE" altLang="de-DE" sz="2400" dirty="0">
                <a:solidFill>
                  <a:srgbClr val="333333"/>
                </a:solidFill>
                <a:latin typeface="Calibri Light"/>
                <a:cs typeface="Times New Roman" panose="02020603050405020304" pitchFamily="18" charset="0"/>
              </a:rPr>
              <a:t>göreviniz, bu üç sonuçtan hangisinin hikayenin sonucu olma ihtimalinin en yüksek olduğunu belirlemek.</a:t>
            </a:r>
            <a:endParaRPr lang="en-US"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97</a:t>
            </a:fld>
            <a:endParaRPr lang="de-DE" altLang="de-DE">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4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Kırmızılı</a:t>
            </a:r>
            <a:r>
              <a:rPr lang="en-US" altLang="de-DE" sz="3600" dirty="0" smtClean="0">
                <a:latin typeface="Calibri Light"/>
              </a:rPr>
              <a:t> </a:t>
            </a:r>
            <a:r>
              <a:rPr lang="en-US" altLang="de-DE" sz="3600" dirty="0" err="1" smtClean="0">
                <a:latin typeface="Calibri Light"/>
              </a:rPr>
              <a:t>çocuğun</a:t>
            </a:r>
            <a:r>
              <a:rPr lang="en-US" altLang="de-DE" sz="3600" dirty="0" smtClean="0">
                <a:latin typeface="Calibri Light"/>
              </a:rPr>
              <a:t> </a:t>
            </a:r>
            <a:r>
              <a:rPr lang="en-US" altLang="de-DE" sz="3600" dirty="0" err="1" smtClean="0">
                <a:latin typeface="Calibri Light"/>
              </a:rPr>
              <a:t>niyeti</a:t>
            </a:r>
            <a:r>
              <a:rPr lang="en-US" altLang="de-DE" sz="3600" dirty="0" smtClean="0">
                <a:latin typeface="Calibri Light"/>
              </a:rPr>
              <a:t> </a:t>
            </a:r>
            <a:r>
              <a:rPr lang="en-US" altLang="de-DE" sz="3600" dirty="0" err="1" smtClean="0">
                <a:latin typeface="Calibri Light"/>
              </a:rPr>
              <a:t>nedir</a:t>
            </a:r>
            <a:r>
              <a:rPr lang="en-US" altLang="de-DE" sz="3600" dirty="0" smtClean="0">
                <a:latin typeface="Calibri Light"/>
              </a:rPr>
              <a:t>?</a:t>
            </a:r>
            <a:endParaRPr lang="de-DE" altLang="de-DE" sz="3600" dirty="0">
              <a:latin typeface="Calibri Light"/>
            </a:endParaRPr>
          </a:p>
        </p:txBody>
      </p:sp>
      <p:sp>
        <p:nvSpPr>
          <p:cNvPr id="215043" name="Rectangle 4"/>
          <p:cNvSpPr>
            <a:spLocks noChangeArrowheads="1"/>
          </p:cNvSpPr>
          <p:nvPr/>
        </p:nvSpPr>
        <p:spPr bwMode="auto">
          <a:xfrm>
            <a:off x="6263640" y="2203704"/>
            <a:ext cx="54864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Arkadaşını</a:t>
            </a:r>
            <a:r>
              <a:rPr lang="en-CA" altLang="de-DE" sz="2400" dirty="0" smtClean="0">
                <a:solidFill>
                  <a:srgbClr val="333333"/>
                </a:solidFill>
                <a:latin typeface="Calibri Light"/>
              </a:rPr>
              <a:t> </a:t>
            </a:r>
            <a:r>
              <a:rPr lang="en-CA" altLang="de-DE" sz="2400" dirty="0" err="1" smtClean="0">
                <a:solidFill>
                  <a:srgbClr val="333333"/>
                </a:solidFill>
                <a:latin typeface="Calibri Light"/>
              </a:rPr>
              <a:t>görmezden</a:t>
            </a:r>
            <a:r>
              <a:rPr lang="en-CA" altLang="de-DE" sz="2400" dirty="0" smtClean="0">
                <a:solidFill>
                  <a:srgbClr val="333333"/>
                </a:solidFill>
                <a:latin typeface="Calibri Light"/>
              </a:rPr>
              <a:t> </a:t>
            </a:r>
            <a:r>
              <a:rPr lang="en-CA" altLang="de-DE" sz="2400" dirty="0" err="1" smtClean="0">
                <a:solidFill>
                  <a:srgbClr val="333333"/>
                </a:solidFill>
                <a:latin typeface="Calibri Light"/>
              </a:rPr>
              <a:t>gelmek</a:t>
            </a:r>
            <a:r>
              <a:rPr lang="en-CA" altLang="de-DE" sz="2400" dirty="0" smtClean="0">
                <a:solidFill>
                  <a:srgbClr val="333333"/>
                </a:solidFill>
                <a:latin typeface="Calibri Light"/>
              </a:rPr>
              <a:t>.</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Arkadaşına</a:t>
            </a:r>
            <a:r>
              <a:rPr lang="en-CA" altLang="de-DE" sz="2400" dirty="0" smtClean="0">
                <a:solidFill>
                  <a:srgbClr val="333333"/>
                </a:solidFill>
                <a:latin typeface="Calibri Light"/>
              </a:rPr>
              <a:t> </a:t>
            </a:r>
            <a:r>
              <a:rPr lang="en-CA" altLang="de-DE" sz="2400" dirty="0" err="1" smtClean="0">
                <a:solidFill>
                  <a:srgbClr val="333333"/>
                </a:solidFill>
                <a:latin typeface="Calibri Light"/>
              </a:rPr>
              <a:t>yardım</a:t>
            </a:r>
            <a:r>
              <a:rPr lang="en-CA" altLang="de-DE" sz="2400" dirty="0" smtClean="0">
                <a:solidFill>
                  <a:srgbClr val="333333"/>
                </a:solidFill>
                <a:latin typeface="Calibri Light"/>
              </a:rPr>
              <a:t> </a:t>
            </a:r>
            <a:r>
              <a:rPr lang="en-CA" altLang="de-DE" sz="2400" dirty="0" err="1" smtClean="0">
                <a:solidFill>
                  <a:srgbClr val="333333"/>
                </a:solidFill>
                <a:latin typeface="Calibri Light"/>
              </a:rPr>
              <a:t>etmek</a:t>
            </a:r>
            <a:r>
              <a:rPr lang="en-CA" altLang="de-DE" sz="2400" dirty="0" smtClean="0">
                <a:solidFill>
                  <a:srgbClr val="333333"/>
                </a:solidFill>
                <a:latin typeface="Calibri Light"/>
              </a:rPr>
              <a:t>. </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Bir</a:t>
            </a:r>
            <a:r>
              <a:rPr lang="en-US" altLang="de-DE" sz="2400" dirty="0" smtClean="0">
                <a:solidFill>
                  <a:srgbClr val="333333"/>
                </a:solidFill>
                <a:latin typeface="Calibri Light"/>
              </a:rPr>
              <a:t> </a:t>
            </a:r>
            <a:r>
              <a:rPr lang="en-US" altLang="de-DE" sz="2400" dirty="0" err="1" smtClean="0">
                <a:solidFill>
                  <a:srgbClr val="333333"/>
                </a:solidFill>
                <a:latin typeface="Calibri Light"/>
              </a:rPr>
              <a:t>meyve</a:t>
            </a:r>
            <a:r>
              <a:rPr lang="en-US" altLang="de-DE" sz="2400" dirty="0" smtClean="0">
                <a:solidFill>
                  <a:srgbClr val="333333"/>
                </a:solidFill>
                <a:latin typeface="Calibri Light"/>
              </a:rPr>
              <a:t> </a:t>
            </a:r>
            <a:r>
              <a:rPr lang="en-US" altLang="de-DE" sz="2400" dirty="0" err="1" smtClean="0">
                <a:solidFill>
                  <a:srgbClr val="333333"/>
                </a:solidFill>
                <a:latin typeface="Calibri Light"/>
              </a:rPr>
              <a:t>ağacı</a:t>
            </a:r>
            <a:r>
              <a:rPr lang="en-US" altLang="de-DE" sz="2400" dirty="0" smtClean="0">
                <a:solidFill>
                  <a:srgbClr val="333333"/>
                </a:solidFill>
                <a:latin typeface="Calibri Light"/>
              </a:rPr>
              <a:t> </a:t>
            </a:r>
            <a:r>
              <a:rPr lang="en-US" altLang="de-DE" sz="2400" dirty="0" err="1" smtClean="0">
                <a:solidFill>
                  <a:srgbClr val="333333"/>
                </a:solidFill>
                <a:latin typeface="Calibri Light"/>
              </a:rPr>
              <a:t>nasıl</a:t>
            </a:r>
            <a:r>
              <a:rPr lang="en-US" altLang="de-DE" sz="2400" dirty="0" smtClean="0">
                <a:solidFill>
                  <a:srgbClr val="333333"/>
                </a:solidFill>
                <a:latin typeface="Calibri Light"/>
              </a:rPr>
              <a:t> </a:t>
            </a:r>
            <a:r>
              <a:rPr lang="en-US" altLang="de-DE" sz="2400" dirty="0" err="1" smtClean="0">
                <a:solidFill>
                  <a:srgbClr val="333333"/>
                </a:solidFill>
                <a:latin typeface="Calibri Light"/>
              </a:rPr>
              <a:t>yetiştirilir</a:t>
            </a:r>
            <a:r>
              <a:rPr lang="en-US" altLang="de-DE" sz="2400" dirty="0" smtClean="0">
                <a:solidFill>
                  <a:srgbClr val="333333"/>
                </a:solidFill>
                <a:latin typeface="Calibri Light"/>
              </a:rPr>
              <a:t> </a:t>
            </a:r>
            <a:r>
              <a:rPr lang="en-US" altLang="de-DE" sz="2400" dirty="0" err="1" smtClean="0">
                <a:solidFill>
                  <a:srgbClr val="333333"/>
                </a:solidFill>
                <a:latin typeface="Calibri Light"/>
              </a:rPr>
              <a:t>öğrenmek</a:t>
            </a:r>
            <a:r>
              <a:rPr lang="en-US" altLang="de-DE" sz="2400" dirty="0" smtClean="0">
                <a:solidFill>
                  <a:srgbClr val="333333"/>
                </a:solidFill>
                <a:latin typeface="Calibri Light"/>
              </a:rPr>
              <a:t>.  </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98</a:t>
            </a:fld>
            <a:endParaRPr lang="de-DE" altLang="de-DE">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5"/>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17091" name="Rectangle 6"/>
          <p:cNvSpPr>
            <a:spLocks noChangeArrowheads="1"/>
          </p:cNvSpPr>
          <p:nvPr/>
        </p:nvSpPr>
        <p:spPr bwMode="auto">
          <a:xfrm>
            <a:off x="6263640" y="2203704"/>
            <a:ext cx="54864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Arkadaşını</a:t>
            </a:r>
            <a:r>
              <a:rPr lang="en-CA" altLang="de-DE" sz="2400" dirty="0" smtClean="0">
                <a:solidFill>
                  <a:srgbClr val="333333"/>
                </a:solidFill>
                <a:latin typeface="Calibri Light"/>
              </a:rPr>
              <a:t> </a:t>
            </a:r>
            <a:r>
              <a:rPr lang="en-CA" altLang="de-DE" sz="2400" dirty="0" err="1" smtClean="0">
                <a:solidFill>
                  <a:srgbClr val="333333"/>
                </a:solidFill>
                <a:latin typeface="Calibri Light"/>
              </a:rPr>
              <a:t>görmezden</a:t>
            </a:r>
            <a:r>
              <a:rPr lang="en-CA" altLang="de-DE" sz="2400" dirty="0" smtClean="0">
                <a:solidFill>
                  <a:srgbClr val="333333"/>
                </a:solidFill>
                <a:latin typeface="Calibri Light"/>
              </a:rPr>
              <a:t> </a:t>
            </a:r>
            <a:r>
              <a:rPr lang="en-CA" altLang="de-DE" sz="2400" dirty="0" err="1" smtClean="0">
                <a:solidFill>
                  <a:srgbClr val="333333"/>
                </a:solidFill>
                <a:latin typeface="Calibri Light"/>
              </a:rPr>
              <a:t>gelmek</a:t>
            </a:r>
            <a:r>
              <a:rPr lang="en-CA" altLang="de-DE" sz="2400" dirty="0" smtClean="0">
                <a:solidFill>
                  <a:srgbClr val="333333"/>
                </a:solidFill>
                <a:latin typeface="Calibri Light"/>
              </a:rPr>
              <a:t>.</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Arkadaşına</a:t>
            </a:r>
            <a:r>
              <a:rPr lang="en-CA" altLang="de-DE" sz="2400" dirty="0" smtClean="0">
                <a:solidFill>
                  <a:srgbClr val="333333"/>
                </a:solidFill>
                <a:latin typeface="Calibri Light"/>
              </a:rPr>
              <a:t> </a:t>
            </a:r>
            <a:r>
              <a:rPr lang="en-CA" altLang="de-DE" sz="2400" dirty="0" err="1" smtClean="0">
                <a:solidFill>
                  <a:srgbClr val="333333"/>
                </a:solidFill>
                <a:latin typeface="Calibri Light"/>
              </a:rPr>
              <a:t>yardım</a:t>
            </a:r>
            <a:r>
              <a:rPr lang="en-CA" altLang="de-DE" sz="2400" dirty="0" smtClean="0">
                <a:solidFill>
                  <a:srgbClr val="333333"/>
                </a:solidFill>
                <a:latin typeface="Calibri Light"/>
              </a:rPr>
              <a:t> </a:t>
            </a:r>
            <a:r>
              <a:rPr lang="en-CA" altLang="de-DE" sz="2400" dirty="0" err="1" smtClean="0">
                <a:solidFill>
                  <a:srgbClr val="333333"/>
                </a:solidFill>
                <a:latin typeface="Calibri Light"/>
              </a:rPr>
              <a:t>etmek</a:t>
            </a:r>
            <a:r>
              <a:rPr lang="en-CA" altLang="de-DE" sz="2400" dirty="0" smtClean="0">
                <a:solidFill>
                  <a:srgbClr val="333333"/>
                </a:solidFill>
                <a:latin typeface="Calibri Light"/>
              </a:rPr>
              <a:t>. </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Bir</a:t>
            </a:r>
            <a:r>
              <a:rPr lang="en-US" altLang="de-DE" sz="2400" dirty="0" smtClean="0">
                <a:solidFill>
                  <a:srgbClr val="333333"/>
                </a:solidFill>
                <a:latin typeface="Calibri Light"/>
              </a:rPr>
              <a:t> </a:t>
            </a:r>
            <a:r>
              <a:rPr lang="en-US" altLang="de-DE" sz="2400" dirty="0" err="1" smtClean="0">
                <a:solidFill>
                  <a:srgbClr val="333333"/>
                </a:solidFill>
                <a:latin typeface="Calibri Light"/>
              </a:rPr>
              <a:t>meyve</a:t>
            </a:r>
            <a:r>
              <a:rPr lang="en-US" altLang="de-DE" sz="2400" dirty="0" smtClean="0">
                <a:solidFill>
                  <a:srgbClr val="333333"/>
                </a:solidFill>
                <a:latin typeface="Calibri Light"/>
              </a:rPr>
              <a:t> </a:t>
            </a:r>
            <a:r>
              <a:rPr lang="en-US" altLang="de-DE" sz="2400" dirty="0" err="1" smtClean="0">
                <a:solidFill>
                  <a:srgbClr val="333333"/>
                </a:solidFill>
                <a:latin typeface="Calibri Light"/>
              </a:rPr>
              <a:t>ağacı</a:t>
            </a:r>
            <a:r>
              <a:rPr lang="en-US" altLang="de-DE" sz="2400" dirty="0" smtClean="0">
                <a:solidFill>
                  <a:srgbClr val="333333"/>
                </a:solidFill>
                <a:latin typeface="Calibri Light"/>
              </a:rPr>
              <a:t> </a:t>
            </a:r>
            <a:r>
              <a:rPr lang="en-US" altLang="de-DE" sz="2400" dirty="0" err="1" smtClean="0">
                <a:solidFill>
                  <a:srgbClr val="333333"/>
                </a:solidFill>
                <a:latin typeface="Calibri Light"/>
              </a:rPr>
              <a:t>nasıl</a:t>
            </a:r>
            <a:r>
              <a:rPr lang="en-US" altLang="de-DE" sz="2400" dirty="0" smtClean="0">
                <a:solidFill>
                  <a:srgbClr val="333333"/>
                </a:solidFill>
                <a:latin typeface="Calibri Light"/>
              </a:rPr>
              <a:t> </a:t>
            </a:r>
            <a:r>
              <a:rPr lang="en-US" altLang="de-DE" sz="2400" dirty="0" err="1" smtClean="0">
                <a:solidFill>
                  <a:srgbClr val="333333"/>
                </a:solidFill>
                <a:latin typeface="Calibri Light"/>
              </a:rPr>
              <a:t>yetiştirilir</a:t>
            </a:r>
            <a:r>
              <a:rPr lang="en-US" altLang="de-DE" sz="2400" dirty="0" smtClean="0">
                <a:solidFill>
                  <a:srgbClr val="333333"/>
                </a:solidFill>
                <a:latin typeface="Calibri Light"/>
              </a:rPr>
              <a:t> </a:t>
            </a:r>
            <a:r>
              <a:rPr lang="en-US" altLang="de-DE" sz="2400" dirty="0" err="1" smtClean="0">
                <a:solidFill>
                  <a:srgbClr val="333333"/>
                </a:solidFill>
                <a:latin typeface="Calibri Light"/>
              </a:rPr>
              <a:t>öğrenmek</a:t>
            </a:r>
            <a:r>
              <a:rPr lang="en-US" altLang="de-DE" sz="2400" dirty="0" smtClean="0">
                <a:solidFill>
                  <a:srgbClr val="333333"/>
                </a:solidFill>
                <a:latin typeface="Calibri Light"/>
              </a:rPr>
              <a:t>.  </a:t>
            </a:r>
            <a:endParaRPr lang="en-US" altLang="de-DE" sz="2400" dirty="0">
              <a:solidFill>
                <a:srgbClr val="333333"/>
              </a:solidFill>
              <a:latin typeface="Calibri Light"/>
            </a:endParaRPr>
          </a:p>
        </p:txBody>
      </p:sp>
      <p:sp>
        <p:nvSpPr>
          <p:cNvPr id="21709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Kırmızılı</a:t>
            </a:r>
            <a:r>
              <a:rPr lang="en-US" altLang="de-DE" sz="3600" dirty="0" smtClean="0">
                <a:latin typeface="Calibri Light"/>
              </a:rPr>
              <a:t> </a:t>
            </a:r>
            <a:r>
              <a:rPr lang="en-US" altLang="de-DE" sz="3600" dirty="0" err="1" smtClean="0">
                <a:latin typeface="Calibri Light"/>
              </a:rPr>
              <a:t>çocuğun</a:t>
            </a:r>
            <a:r>
              <a:rPr lang="en-US" altLang="de-DE" sz="3600" dirty="0" smtClean="0">
                <a:latin typeface="Calibri Light"/>
              </a:rPr>
              <a:t> </a:t>
            </a:r>
            <a:r>
              <a:rPr lang="en-US" altLang="de-DE" sz="3600" dirty="0" err="1" smtClean="0">
                <a:latin typeface="Calibri Light"/>
              </a:rPr>
              <a:t>niyeti</a:t>
            </a:r>
            <a:r>
              <a:rPr lang="en-US" altLang="de-DE" sz="3600" dirty="0" smtClean="0">
                <a:latin typeface="Calibri Light"/>
              </a:rPr>
              <a:t> </a:t>
            </a:r>
            <a:r>
              <a:rPr lang="en-US" altLang="de-DE" sz="3600" dirty="0" err="1" smtClean="0">
                <a:latin typeface="Calibri Light"/>
              </a:rPr>
              <a:t>nedir</a:t>
            </a:r>
            <a:r>
              <a:rPr lang="en-US" altLang="de-DE" sz="3600" dirty="0" smtClean="0">
                <a:latin typeface="Calibri Light"/>
              </a:rPr>
              <a:t>?</a:t>
            </a:r>
            <a:endParaRPr lang="de-DE" altLang="de-DE" sz="3600" dirty="0">
              <a:latin typeface="Calibri Light"/>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99</a:t>
            </a:fld>
            <a:endParaRPr lang="de-DE" altLang="de-DE">
              <a:latin typeface="Calibri Light"/>
            </a:endParaRPr>
          </a:p>
        </p:txBody>
      </p:sp>
      <p:pic>
        <p:nvPicPr>
          <p:cNvPr id="11" name="Picture 5" descr="Geschichte 1b"/>
          <p:cNvPicPr>
            <a:picLocks noChangeAspect="1" noChangeArrowheads="1"/>
          </p:cNvPicPr>
          <p:nvPr/>
        </p:nvPicPr>
        <p:blipFill>
          <a:blip r:embed="rId3"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Geschichte 1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1" name="Rectangle 6"/>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19142" name="Rectangle 7"/>
          <p:cNvSpPr>
            <a:spLocks noChangeArrowheads="1"/>
          </p:cNvSpPr>
          <p:nvPr/>
        </p:nvSpPr>
        <p:spPr bwMode="auto">
          <a:xfrm>
            <a:off x="6263640" y="2203704"/>
            <a:ext cx="54864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Arkadaşını</a:t>
            </a:r>
            <a:r>
              <a:rPr lang="en-CA" altLang="de-DE" sz="2400" dirty="0" smtClean="0">
                <a:solidFill>
                  <a:srgbClr val="333333"/>
                </a:solidFill>
                <a:latin typeface="Calibri Light"/>
              </a:rPr>
              <a:t> </a:t>
            </a:r>
            <a:r>
              <a:rPr lang="en-CA" altLang="de-DE" sz="2400" dirty="0" err="1" smtClean="0">
                <a:solidFill>
                  <a:srgbClr val="333333"/>
                </a:solidFill>
                <a:latin typeface="Calibri Light"/>
              </a:rPr>
              <a:t>görmezden</a:t>
            </a:r>
            <a:r>
              <a:rPr lang="en-CA" altLang="de-DE" sz="2400" dirty="0" smtClean="0">
                <a:solidFill>
                  <a:srgbClr val="333333"/>
                </a:solidFill>
                <a:latin typeface="Calibri Light"/>
              </a:rPr>
              <a:t> </a:t>
            </a:r>
            <a:r>
              <a:rPr lang="en-CA" altLang="de-DE" sz="2400" dirty="0" err="1" smtClean="0">
                <a:solidFill>
                  <a:srgbClr val="333333"/>
                </a:solidFill>
                <a:latin typeface="Calibri Light"/>
              </a:rPr>
              <a:t>gelmek</a:t>
            </a:r>
            <a:r>
              <a:rPr lang="en-CA" altLang="de-DE" sz="2400" dirty="0" smtClean="0">
                <a:solidFill>
                  <a:srgbClr val="333333"/>
                </a:solidFill>
                <a:latin typeface="Calibri Light"/>
              </a:rPr>
              <a:t>.</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Arkadaşına</a:t>
            </a:r>
            <a:r>
              <a:rPr lang="en-CA" altLang="de-DE" sz="2400" dirty="0" smtClean="0">
                <a:solidFill>
                  <a:srgbClr val="333333"/>
                </a:solidFill>
                <a:latin typeface="Calibri Light"/>
              </a:rPr>
              <a:t> </a:t>
            </a:r>
            <a:r>
              <a:rPr lang="en-CA" altLang="de-DE" sz="2400" dirty="0" err="1" smtClean="0">
                <a:solidFill>
                  <a:srgbClr val="333333"/>
                </a:solidFill>
                <a:latin typeface="Calibri Light"/>
              </a:rPr>
              <a:t>yardım</a:t>
            </a:r>
            <a:r>
              <a:rPr lang="en-CA" altLang="de-DE" sz="2400" dirty="0" smtClean="0">
                <a:solidFill>
                  <a:srgbClr val="333333"/>
                </a:solidFill>
                <a:latin typeface="Calibri Light"/>
              </a:rPr>
              <a:t> </a:t>
            </a:r>
            <a:r>
              <a:rPr lang="en-CA" altLang="de-DE" sz="2400" dirty="0" err="1" smtClean="0">
                <a:solidFill>
                  <a:srgbClr val="333333"/>
                </a:solidFill>
                <a:latin typeface="Calibri Light"/>
              </a:rPr>
              <a:t>etmek</a:t>
            </a:r>
            <a:r>
              <a:rPr lang="en-CA" altLang="de-DE" sz="2400" dirty="0" smtClean="0">
                <a:solidFill>
                  <a:srgbClr val="333333"/>
                </a:solidFill>
                <a:latin typeface="Calibri Light"/>
              </a:rPr>
              <a:t>. </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Bir</a:t>
            </a:r>
            <a:r>
              <a:rPr lang="en-US" altLang="de-DE" sz="2400" dirty="0" smtClean="0">
                <a:solidFill>
                  <a:srgbClr val="333333"/>
                </a:solidFill>
                <a:latin typeface="Calibri Light"/>
              </a:rPr>
              <a:t> </a:t>
            </a:r>
            <a:r>
              <a:rPr lang="en-US" altLang="de-DE" sz="2400" dirty="0" err="1" smtClean="0">
                <a:solidFill>
                  <a:srgbClr val="333333"/>
                </a:solidFill>
                <a:latin typeface="Calibri Light"/>
              </a:rPr>
              <a:t>meyve</a:t>
            </a:r>
            <a:r>
              <a:rPr lang="en-US" altLang="de-DE" sz="2400" dirty="0" smtClean="0">
                <a:solidFill>
                  <a:srgbClr val="333333"/>
                </a:solidFill>
                <a:latin typeface="Calibri Light"/>
              </a:rPr>
              <a:t> </a:t>
            </a:r>
            <a:r>
              <a:rPr lang="en-US" altLang="de-DE" sz="2400" dirty="0" err="1" smtClean="0">
                <a:solidFill>
                  <a:srgbClr val="333333"/>
                </a:solidFill>
                <a:latin typeface="Calibri Light"/>
              </a:rPr>
              <a:t>ağacı</a:t>
            </a:r>
            <a:r>
              <a:rPr lang="en-US" altLang="de-DE" sz="2400" dirty="0" smtClean="0">
                <a:solidFill>
                  <a:srgbClr val="333333"/>
                </a:solidFill>
                <a:latin typeface="Calibri Light"/>
              </a:rPr>
              <a:t> </a:t>
            </a:r>
            <a:r>
              <a:rPr lang="en-US" altLang="de-DE" sz="2400" dirty="0" err="1" smtClean="0">
                <a:solidFill>
                  <a:srgbClr val="333333"/>
                </a:solidFill>
                <a:latin typeface="Calibri Light"/>
              </a:rPr>
              <a:t>nasıl</a:t>
            </a:r>
            <a:r>
              <a:rPr lang="en-US" altLang="de-DE" sz="2400" dirty="0" smtClean="0">
                <a:solidFill>
                  <a:srgbClr val="333333"/>
                </a:solidFill>
                <a:latin typeface="Calibri Light"/>
              </a:rPr>
              <a:t> </a:t>
            </a:r>
            <a:r>
              <a:rPr lang="en-US" altLang="de-DE" sz="2400" dirty="0" err="1" smtClean="0">
                <a:solidFill>
                  <a:srgbClr val="333333"/>
                </a:solidFill>
                <a:latin typeface="Calibri Light"/>
              </a:rPr>
              <a:t>yetiştirilir</a:t>
            </a:r>
            <a:r>
              <a:rPr lang="en-US" altLang="de-DE" sz="2400" dirty="0" smtClean="0">
                <a:solidFill>
                  <a:srgbClr val="333333"/>
                </a:solidFill>
                <a:latin typeface="Calibri Light"/>
              </a:rPr>
              <a:t> </a:t>
            </a:r>
            <a:r>
              <a:rPr lang="en-US" altLang="de-DE" sz="2400" dirty="0" err="1" smtClean="0">
                <a:solidFill>
                  <a:srgbClr val="333333"/>
                </a:solidFill>
                <a:latin typeface="Calibri Light"/>
              </a:rPr>
              <a:t>öğrenmek</a:t>
            </a:r>
            <a:r>
              <a:rPr lang="en-US" altLang="de-DE" sz="2400" dirty="0" smtClean="0">
                <a:solidFill>
                  <a:srgbClr val="333333"/>
                </a:solidFill>
                <a:latin typeface="Calibri Light"/>
              </a:rPr>
              <a:t>.  </a:t>
            </a:r>
            <a:endParaRPr lang="en-US" altLang="de-DE" sz="2400" dirty="0">
              <a:solidFill>
                <a:srgbClr val="333333"/>
              </a:solidFill>
              <a:latin typeface="Calibri Light"/>
            </a:endParaRPr>
          </a:p>
        </p:txBody>
      </p:sp>
      <p:sp>
        <p:nvSpPr>
          <p:cNvPr id="21914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Kırmızılı</a:t>
            </a:r>
            <a:r>
              <a:rPr lang="en-US" altLang="de-DE" sz="3600" dirty="0" smtClean="0">
                <a:latin typeface="Calibri Light"/>
              </a:rPr>
              <a:t> </a:t>
            </a:r>
            <a:r>
              <a:rPr lang="en-US" altLang="de-DE" sz="3600" dirty="0" err="1" smtClean="0">
                <a:latin typeface="Calibri Light"/>
              </a:rPr>
              <a:t>çocuğun</a:t>
            </a:r>
            <a:r>
              <a:rPr lang="en-US" altLang="de-DE" sz="3600" dirty="0" smtClean="0">
                <a:latin typeface="Calibri Light"/>
              </a:rPr>
              <a:t> </a:t>
            </a:r>
            <a:r>
              <a:rPr lang="en-US" altLang="de-DE" sz="3600" dirty="0" err="1" smtClean="0">
                <a:latin typeface="Calibri Light"/>
              </a:rPr>
              <a:t>niyeti</a:t>
            </a:r>
            <a:r>
              <a:rPr lang="en-US" altLang="de-DE" sz="3600" dirty="0" smtClean="0">
                <a:latin typeface="Calibri Light"/>
              </a:rPr>
              <a:t> </a:t>
            </a:r>
            <a:r>
              <a:rPr lang="en-US" altLang="de-DE" sz="3600" dirty="0" err="1" smtClean="0">
                <a:latin typeface="Calibri Light"/>
              </a:rPr>
              <a:t>nedir</a:t>
            </a:r>
            <a:r>
              <a:rPr lang="en-US" altLang="de-DE" sz="3600" dirty="0" smtClean="0">
                <a:latin typeface="Calibri Light"/>
              </a:rPr>
              <a:t>?</a:t>
            </a:r>
            <a:endParaRPr lang="de-DE" altLang="de-DE" sz="3600" dirty="0">
              <a:latin typeface="Calibri Light"/>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100</a:t>
            </a:fld>
            <a:endParaRPr lang="de-DE" altLang="de-DE">
              <a:latin typeface="Calibri Light"/>
            </a:endParaRPr>
          </a:p>
        </p:txBody>
      </p:sp>
      <p:pic>
        <p:nvPicPr>
          <p:cNvPr id="13" name="Picture 5" descr="Geschichte 1b"/>
          <p:cNvPicPr>
            <a:picLocks noChangeAspect="1" noChangeArrowheads="1"/>
          </p:cNvPicPr>
          <p:nvPr/>
        </p:nvPicPr>
        <p:blipFill>
          <a:blip r:embed="rId3"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1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90" name="Rectangle 7"/>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21191" name="Rectangle 8"/>
          <p:cNvSpPr>
            <a:spLocks noChangeArrowheads="1"/>
          </p:cNvSpPr>
          <p:nvPr/>
        </p:nvSpPr>
        <p:spPr bwMode="auto">
          <a:xfrm>
            <a:off x="6263640" y="2203704"/>
            <a:ext cx="54864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Arkadaşını</a:t>
            </a:r>
            <a:r>
              <a:rPr lang="en-CA" altLang="de-DE" sz="2400" dirty="0" smtClean="0">
                <a:solidFill>
                  <a:srgbClr val="333333"/>
                </a:solidFill>
                <a:latin typeface="Calibri Light"/>
              </a:rPr>
              <a:t> </a:t>
            </a:r>
            <a:r>
              <a:rPr lang="en-CA" altLang="de-DE" sz="2400" dirty="0" err="1" smtClean="0">
                <a:solidFill>
                  <a:srgbClr val="333333"/>
                </a:solidFill>
                <a:latin typeface="Calibri Light"/>
              </a:rPr>
              <a:t>görmezden</a:t>
            </a:r>
            <a:r>
              <a:rPr lang="en-CA" altLang="de-DE" sz="2400" dirty="0" smtClean="0">
                <a:solidFill>
                  <a:srgbClr val="333333"/>
                </a:solidFill>
                <a:latin typeface="Calibri Light"/>
              </a:rPr>
              <a:t> </a:t>
            </a:r>
            <a:r>
              <a:rPr lang="en-CA" altLang="de-DE" sz="2400" dirty="0" err="1" smtClean="0">
                <a:solidFill>
                  <a:srgbClr val="333333"/>
                </a:solidFill>
                <a:latin typeface="Calibri Light"/>
              </a:rPr>
              <a:t>gelmek</a:t>
            </a:r>
            <a:r>
              <a:rPr lang="en-CA" altLang="de-DE" sz="2400" dirty="0" smtClean="0">
                <a:solidFill>
                  <a:srgbClr val="333333"/>
                </a:solidFill>
                <a:latin typeface="Calibri Light"/>
              </a:rPr>
              <a:t>.</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Arkadaşına</a:t>
            </a:r>
            <a:r>
              <a:rPr lang="en-CA" altLang="de-DE" sz="2400" dirty="0" smtClean="0">
                <a:solidFill>
                  <a:srgbClr val="333333"/>
                </a:solidFill>
                <a:latin typeface="Calibri Light"/>
              </a:rPr>
              <a:t> </a:t>
            </a:r>
            <a:r>
              <a:rPr lang="en-CA" altLang="de-DE" sz="2400" dirty="0" err="1" smtClean="0">
                <a:solidFill>
                  <a:srgbClr val="333333"/>
                </a:solidFill>
                <a:latin typeface="Calibri Light"/>
              </a:rPr>
              <a:t>yardım</a:t>
            </a:r>
            <a:r>
              <a:rPr lang="en-CA" altLang="de-DE" sz="2400" dirty="0" smtClean="0">
                <a:solidFill>
                  <a:srgbClr val="333333"/>
                </a:solidFill>
                <a:latin typeface="Calibri Light"/>
              </a:rPr>
              <a:t> </a:t>
            </a:r>
            <a:r>
              <a:rPr lang="en-CA" altLang="de-DE" sz="2400" dirty="0" err="1" smtClean="0">
                <a:solidFill>
                  <a:srgbClr val="333333"/>
                </a:solidFill>
                <a:latin typeface="Calibri Light"/>
              </a:rPr>
              <a:t>etmek</a:t>
            </a:r>
            <a:r>
              <a:rPr lang="en-CA" altLang="de-DE" sz="2400" dirty="0" smtClean="0">
                <a:solidFill>
                  <a:srgbClr val="333333"/>
                </a:solidFill>
                <a:latin typeface="Calibri Light"/>
              </a:rPr>
              <a:t>. </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Bir</a:t>
            </a:r>
            <a:r>
              <a:rPr lang="en-US" altLang="de-DE" sz="2400" dirty="0" smtClean="0">
                <a:solidFill>
                  <a:srgbClr val="333333"/>
                </a:solidFill>
                <a:latin typeface="Calibri Light"/>
              </a:rPr>
              <a:t> </a:t>
            </a:r>
            <a:r>
              <a:rPr lang="en-US" altLang="de-DE" sz="2400" dirty="0" err="1" smtClean="0">
                <a:solidFill>
                  <a:srgbClr val="333333"/>
                </a:solidFill>
                <a:latin typeface="Calibri Light"/>
              </a:rPr>
              <a:t>meyve</a:t>
            </a:r>
            <a:r>
              <a:rPr lang="en-US" altLang="de-DE" sz="2400" dirty="0" smtClean="0">
                <a:solidFill>
                  <a:srgbClr val="333333"/>
                </a:solidFill>
                <a:latin typeface="Calibri Light"/>
              </a:rPr>
              <a:t> </a:t>
            </a:r>
            <a:r>
              <a:rPr lang="en-US" altLang="de-DE" sz="2400" dirty="0" err="1" smtClean="0">
                <a:solidFill>
                  <a:srgbClr val="333333"/>
                </a:solidFill>
                <a:latin typeface="Calibri Light"/>
              </a:rPr>
              <a:t>ağacı</a:t>
            </a:r>
            <a:r>
              <a:rPr lang="en-US" altLang="de-DE" sz="2400" dirty="0" smtClean="0">
                <a:solidFill>
                  <a:srgbClr val="333333"/>
                </a:solidFill>
                <a:latin typeface="Calibri Light"/>
              </a:rPr>
              <a:t> </a:t>
            </a:r>
            <a:r>
              <a:rPr lang="en-US" altLang="de-DE" sz="2400" dirty="0" err="1" smtClean="0">
                <a:solidFill>
                  <a:srgbClr val="333333"/>
                </a:solidFill>
                <a:latin typeface="Calibri Light"/>
              </a:rPr>
              <a:t>nasıl</a:t>
            </a:r>
            <a:r>
              <a:rPr lang="en-US" altLang="de-DE" sz="2400" dirty="0" smtClean="0">
                <a:solidFill>
                  <a:srgbClr val="333333"/>
                </a:solidFill>
                <a:latin typeface="Calibri Light"/>
              </a:rPr>
              <a:t> </a:t>
            </a:r>
            <a:r>
              <a:rPr lang="en-US" altLang="de-DE" sz="2400" dirty="0" err="1" smtClean="0">
                <a:solidFill>
                  <a:srgbClr val="333333"/>
                </a:solidFill>
                <a:latin typeface="Calibri Light"/>
              </a:rPr>
              <a:t>yetiştirilir</a:t>
            </a:r>
            <a:r>
              <a:rPr lang="en-US" altLang="de-DE" sz="2400" dirty="0" smtClean="0">
                <a:solidFill>
                  <a:srgbClr val="333333"/>
                </a:solidFill>
                <a:latin typeface="Calibri Light"/>
              </a:rPr>
              <a:t> </a:t>
            </a:r>
            <a:r>
              <a:rPr lang="en-US" altLang="de-DE" sz="2400" dirty="0" err="1" smtClean="0">
                <a:solidFill>
                  <a:srgbClr val="333333"/>
                </a:solidFill>
                <a:latin typeface="Calibri Light"/>
              </a:rPr>
              <a:t>öğrenmek</a:t>
            </a:r>
            <a:r>
              <a:rPr lang="en-US" altLang="de-DE" sz="2400" dirty="0" smtClean="0">
                <a:solidFill>
                  <a:srgbClr val="333333"/>
                </a:solidFill>
                <a:latin typeface="Calibri Light"/>
              </a:rPr>
              <a:t>.  </a:t>
            </a:r>
            <a:endParaRPr lang="en-US" altLang="de-DE" sz="2400" dirty="0">
              <a:solidFill>
                <a:srgbClr val="333333"/>
              </a:solidFill>
              <a:latin typeface="Calibri Light"/>
            </a:endParaRPr>
          </a:p>
        </p:txBody>
      </p:sp>
      <p:sp>
        <p:nvSpPr>
          <p:cNvPr id="22119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Kırmızılı</a:t>
            </a:r>
            <a:r>
              <a:rPr lang="en-US" altLang="de-DE" sz="3600" dirty="0" smtClean="0">
                <a:latin typeface="Calibri Light"/>
              </a:rPr>
              <a:t> </a:t>
            </a:r>
            <a:r>
              <a:rPr lang="en-US" altLang="de-DE" sz="3600" dirty="0" err="1" smtClean="0">
                <a:latin typeface="Calibri Light"/>
              </a:rPr>
              <a:t>çocuğun</a:t>
            </a:r>
            <a:r>
              <a:rPr lang="en-US" altLang="de-DE" sz="3600" dirty="0" smtClean="0">
                <a:latin typeface="Calibri Light"/>
              </a:rPr>
              <a:t> </a:t>
            </a:r>
            <a:r>
              <a:rPr lang="en-US" altLang="de-DE" sz="3600" dirty="0" err="1" smtClean="0">
                <a:latin typeface="Calibri Light"/>
              </a:rPr>
              <a:t>niyeti</a:t>
            </a:r>
            <a:r>
              <a:rPr lang="en-US" altLang="de-DE" sz="3600" dirty="0" smtClean="0">
                <a:latin typeface="Calibri Light"/>
              </a:rPr>
              <a:t> </a:t>
            </a:r>
            <a:r>
              <a:rPr lang="en-US" altLang="de-DE" sz="3600" dirty="0" err="1" smtClean="0">
                <a:latin typeface="Calibri Light"/>
              </a:rPr>
              <a:t>nedir</a:t>
            </a:r>
            <a:r>
              <a:rPr lang="en-US" altLang="de-DE" sz="3600" dirty="0" smtClean="0">
                <a:latin typeface="Calibri Light"/>
              </a:rPr>
              <a:t>?</a:t>
            </a:r>
            <a:endParaRPr lang="de-DE" altLang="de-DE" sz="3600" dirty="0">
              <a:latin typeface="Calibri Light"/>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101</a:t>
            </a:fld>
            <a:endParaRPr lang="de-DE" altLang="de-DE">
              <a:latin typeface="Calibri Light"/>
            </a:endParaRPr>
          </a:p>
        </p:txBody>
      </p:sp>
      <p:pic>
        <p:nvPicPr>
          <p:cNvPr id="15" name="Picture 6" descr="Geschichte 1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1c"/>
          <p:cNvPicPr>
            <a:picLocks noChangeAspect="1" noChangeArrowheads="1"/>
          </p:cNvPicPr>
          <p:nvPr/>
        </p:nvPicPr>
        <p:blipFill>
          <a:blip r:embed="rId5"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Geschichte 1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3"/>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2324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Kırmızılı</a:t>
            </a:r>
            <a:r>
              <a:rPr lang="en-US" altLang="de-DE" sz="3600" dirty="0" smtClean="0">
                <a:latin typeface="Calibri Light"/>
              </a:rPr>
              <a:t> </a:t>
            </a:r>
            <a:r>
              <a:rPr lang="en-US" altLang="de-DE" sz="3600" dirty="0" err="1" smtClean="0">
                <a:latin typeface="Calibri Light"/>
              </a:rPr>
              <a:t>çocuğun</a:t>
            </a:r>
            <a:r>
              <a:rPr lang="en-US" altLang="de-DE" sz="3600" dirty="0" smtClean="0">
                <a:latin typeface="Calibri Light"/>
              </a:rPr>
              <a:t> </a:t>
            </a:r>
            <a:r>
              <a:rPr lang="en-US" altLang="de-DE" sz="3600" dirty="0" err="1" smtClean="0">
                <a:latin typeface="Calibri Light"/>
              </a:rPr>
              <a:t>niyeti</a:t>
            </a:r>
            <a:r>
              <a:rPr lang="en-US" altLang="de-DE" sz="3600" dirty="0" smtClean="0">
                <a:latin typeface="Calibri Light"/>
              </a:rPr>
              <a:t> </a:t>
            </a:r>
            <a:r>
              <a:rPr lang="en-US" altLang="de-DE" sz="3600" dirty="0" err="1" smtClean="0">
                <a:latin typeface="Calibri Light"/>
              </a:rPr>
              <a:t>nedir</a:t>
            </a:r>
            <a:r>
              <a:rPr lang="en-US" altLang="de-DE" sz="3600" dirty="0" smtClean="0">
                <a:latin typeface="Calibri Light"/>
              </a:rPr>
              <a:t>?</a:t>
            </a:r>
            <a:endParaRPr lang="de-DE" altLang="de-DE" sz="3600" dirty="0">
              <a:latin typeface="Calibri Light"/>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102</a:t>
            </a:fld>
            <a:endParaRPr lang="de-DE" altLang="de-DE">
              <a:latin typeface="Calibri Light"/>
            </a:endParaRPr>
          </a:p>
        </p:txBody>
      </p:sp>
      <p:pic>
        <p:nvPicPr>
          <p:cNvPr id="15" name="Picture 8" descr="Geschichte 1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1c"/>
          <p:cNvPicPr>
            <a:picLocks noChangeAspect="1" noChangeArrowheads="1"/>
          </p:cNvPicPr>
          <p:nvPr/>
        </p:nvPicPr>
        <p:blipFill>
          <a:blip r:embed="rId5"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Geschichte 1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3235" name="Rectangle 4"/>
          <p:cNvSpPr>
            <a:spLocks noChangeArrowheads="1"/>
          </p:cNvSpPr>
          <p:nvPr/>
        </p:nvSpPr>
        <p:spPr bwMode="auto">
          <a:xfrm>
            <a:off x="6263640" y="2203704"/>
            <a:ext cx="54864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Arkadaşını</a:t>
            </a:r>
            <a:r>
              <a:rPr lang="en-CA" altLang="de-DE" sz="2400" dirty="0" smtClean="0">
                <a:solidFill>
                  <a:srgbClr val="333333"/>
                </a:solidFill>
                <a:latin typeface="Calibri Light"/>
              </a:rPr>
              <a:t> </a:t>
            </a:r>
            <a:r>
              <a:rPr lang="en-CA" altLang="de-DE" sz="2400" dirty="0" err="1" smtClean="0">
                <a:solidFill>
                  <a:srgbClr val="333333"/>
                </a:solidFill>
                <a:latin typeface="Calibri Light"/>
              </a:rPr>
              <a:t>görmezden</a:t>
            </a:r>
            <a:r>
              <a:rPr lang="en-CA" altLang="de-DE" sz="2400" dirty="0" smtClean="0">
                <a:solidFill>
                  <a:srgbClr val="333333"/>
                </a:solidFill>
                <a:latin typeface="Calibri Light"/>
              </a:rPr>
              <a:t> </a:t>
            </a:r>
            <a:r>
              <a:rPr lang="en-CA" altLang="de-DE" sz="2400" dirty="0" err="1" smtClean="0">
                <a:solidFill>
                  <a:srgbClr val="333333"/>
                </a:solidFill>
                <a:latin typeface="Calibri Light"/>
              </a:rPr>
              <a:t>gelmek</a:t>
            </a:r>
            <a:r>
              <a:rPr lang="en-CA" altLang="de-DE" sz="2400" dirty="0" smtClean="0">
                <a:solidFill>
                  <a:srgbClr val="333333"/>
                </a:solidFill>
                <a:latin typeface="Calibri Light"/>
              </a:rPr>
              <a:t>.</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smtClean="0">
                <a:solidFill>
                  <a:srgbClr val="004992"/>
                </a:solidFill>
                <a:latin typeface="Calibri Light"/>
              </a:rPr>
              <a:t>Arkadaşına</a:t>
            </a:r>
            <a:r>
              <a:rPr lang="en-CA" altLang="de-DE" sz="2400" dirty="0" smtClean="0">
                <a:solidFill>
                  <a:srgbClr val="004992"/>
                </a:solidFill>
                <a:latin typeface="Calibri Light"/>
              </a:rPr>
              <a:t> </a:t>
            </a:r>
            <a:r>
              <a:rPr lang="en-CA" altLang="de-DE" sz="2400" dirty="0" err="1" smtClean="0">
                <a:solidFill>
                  <a:srgbClr val="004992"/>
                </a:solidFill>
                <a:latin typeface="Calibri Light"/>
              </a:rPr>
              <a:t>yardım</a:t>
            </a:r>
            <a:r>
              <a:rPr lang="en-CA" altLang="de-DE" sz="2400" dirty="0" smtClean="0">
                <a:solidFill>
                  <a:srgbClr val="004992"/>
                </a:solidFill>
                <a:latin typeface="Calibri Light"/>
              </a:rPr>
              <a:t> </a:t>
            </a:r>
            <a:r>
              <a:rPr lang="en-CA" altLang="de-DE" sz="2400" dirty="0" err="1" smtClean="0">
                <a:solidFill>
                  <a:srgbClr val="004992"/>
                </a:solidFill>
                <a:latin typeface="Calibri Light"/>
              </a:rPr>
              <a:t>etmek</a:t>
            </a:r>
            <a:r>
              <a:rPr lang="en-CA" altLang="de-DE" sz="2400" dirty="0" smtClean="0">
                <a:solidFill>
                  <a:srgbClr val="004992"/>
                </a:solidFill>
                <a:latin typeface="Calibri Light"/>
              </a:rPr>
              <a:t>. </a:t>
            </a:r>
            <a:endParaRPr lang="en-CA" altLang="de-DE" sz="2400" dirty="0">
              <a:solidFill>
                <a:srgbClr val="004992"/>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Bir</a:t>
            </a:r>
            <a:r>
              <a:rPr lang="en-US" altLang="de-DE" sz="2400" dirty="0" smtClean="0">
                <a:solidFill>
                  <a:srgbClr val="333333"/>
                </a:solidFill>
                <a:latin typeface="Calibri Light"/>
              </a:rPr>
              <a:t> </a:t>
            </a:r>
            <a:r>
              <a:rPr lang="en-US" altLang="de-DE" sz="2400" dirty="0" err="1" smtClean="0">
                <a:solidFill>
                  <a:srgbClr val="333333"/>
                </a:solidFill>
                <a:latin typeface="Calibri Light"/>
              </a:rPr>
              <a:t>meyve</a:t>
            </a:r>
            <a:r>
              <a:rPr lang="en-US" altLang="de-DE" sz="2400" dirty="0" smtClean="0">
                <a:solidFill>
                  <a:srgbClr val="333333"/>
                </a:solidFill>
                <a:latin typeface="Calibri Light"/>
              </a:rPr>
              <a:t> </a:t>
            </a:r>
            <a:r>
              <a:rPr lang="en-US" altLang="de-DE" sz="2400" dirty="0" err="1" smtClean="0">
                <a:solidFill>
                  <a:srgbClr val="333333"/>
                </a:solidFill>
                <a:latin typeface="Calibri Light"/>
              </a:rPr>
              <a:t>ağacı</a:t>
            </a:r>
            <a:r>
              <a:rPr lang="en-US" altLang="de-DE" sz="2400" dirty="0" smtClean="0">
                <a:solidFill>
                  <a:srgbClr val="333333"/>
                </a:solidFill>
                <a:latin typeface="Calibri Light"/>
              </a:rPr>
              <a:t> </a:t>
            </a:r>
            <a:r>
              <a:rPr lang="en-US" altLang="de-DE" sz="2400" dirty="0" err="1" smtClean="0">
                <a:solidFill>
                  <a:srgbClr val="333333"/>
                </a:solidFill>
                <a:latin typeface="Calibri Light"/>
              </a:rPr>
              <a:t>nasıl</a:t>
            </a:r>
            <a:r>
              <a:rPr lang="en-US" altLang="de-DE" sz="2400" dirty="0" smtClean="0">
                <a:solidFill>
                  <a:srgbClr val="333333"/>
                </a:solidFill>
                <a:latin typeface="Calibri Light"/>
              </a:rPr>
              <a:t> </a:t>
            </a:r>
            <a:r>
              <a:rPr lang="en-US" altLang="de-DE" sz="2400" dirty="0" err="1" smtClean="0">
                <a:solidFill>
                  <a:srgbClr val="333333"/>
                </a:solidFill>
                <a:latin typeface="Calibri Light"/>
              </a:rPr>
              <a:t>yetiştirilir</a:t>
            </a:r>
            <a:r>
              <a:rPr lang="en-US" altLang="de-DE" sz="2400" dirty="0" smtClean="0">
                <a:solidFill>
                  <a:srgbClr val="333333"/>
                </a:solidFill>
                <a:latin typeface="Calibri Light"/>
              </a:rPr>
              <a:t> </a:t>
            </a:r>
            <a:r>
              <a:rPr lang="en-US" altLang="de-DE" sz="2400" dirty="0" err="1" smtClean="0">
                <a:solidFill>
                  <a:srgbClr val="333333"/>
                </a:solidFill>
                <a:latin typeface="Calibri Light"/>
              </a:rPr>
              <a:t>öğrenmek</a:t>
            </a:r>
            <a:r>
              <a:rPr lang="en-US" altLang="de-DE" sz="2400" dirty="0" smtClean="0">
                <a:solidFill>
                  <a:srgbClr val="333333"/>
                </a:solidFill>
                <a:latin typeface="Calibri Light"/>
              </a:rPr>
              <a:t>.  </a:t>
            </a:r>
            <a:endParaRPr lang="en-US" altLang="de-DE" sz="2400" dirty="0">
              <a:solidFill>
                <a:srgbClr val="333333"/>
              </a:solidFill>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Kırmızılı</a:t>
            </a:r>
            <a:r>
              <a:rPr lang="en-US" altLang="de-DE" sz="3600" dirty="0" smtClean="0">
                <a:latin typeface="Calibri Light"/>
              </a:rPr>
              <a:t> </a:t>
            </a:r>
            <a:r>
              <a:rPr lang="en-US" altLang="de-DE" sz="3600" dirty="0" err="1" smtClean="0">
                <a:latin typeface="Calibri Light"/>
              </a:rPr>
              <a:t>çocuk</a:t>
            </a:r>
            <a:r>
              <a:rPr lang="en-US" altLang="de-DE" sz="3600" dirty="0" smtClean="0">
                <a:latin typeface="Calibri Light"/>
              </a:rPr>
              <a:t> ne </a:t>
            </a:r>
            <a:r>
              <a:rPr lang="en-US" altLang="de-DE" sz="3600" dirty="0" err="1" smtClean="0">
                <a:latin typeface="Calibri Light"/>
              </a:rPr>
              <a:t>yapıyor</a:t>
            </a:r>
            <a:r>
              <a:rPr lang="en-US" altLang="de-DE" sz="3600" dirty="0" smtClean="0">
                <a:latin typeface="Calibri Light"/>
              </a:rPr>
              <a:t>? </a:t>
            </a:r>
            <a:endParaRPr lang="de-DE" altLang="de-DE" sz="3600" dirty="0">
              <a:latin typeface="Calibri Light"/>
            </a:endParaRPr>
          </a:p>
        </p:txBody>
      </p:sp>
      <p:sp>
        <p:nvSpPr>
          <p:cNvPr id="225283"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Kız</a:t>
            </a:r>
            <a:r>
              <a:rPr lang="en-US" altLang="de-DE" sz="2400" dirty="0" smtClean="0">
                <a:solidFill>
                  <a:srgbClr val="333333"/>
                </a:solidFill>
                <a:latin typeface="Calibri Light"/>
              </a:rPr>
              <a:t> </a:t>
            </a:r>
            <a:r>
              <a:rPr lang="en-US" altLang="de-DE" sz="2400" dirty="0" err="1" smtClean="0">
                <a:solidFill>
                  <a:srgbClr val="333333"/>
                </a:solidFill>
                <a:latin typeface="Calibri Light"/>
              </a:rPr>
              <a:t>arkadaşı</a:t>
            </a:r>
            <a:r>
              <a:rPr lang="en-US" altLang="de-DE" sz="2400" dirty="0" smtClean="0">
                <a:solidFill>
                  <a:srgbClr val="333333"/>
                </a:solidFill>
                <a:latin typeface="Calibri Light"/>
              </a:rPr>
              <a:t> </a:t>
            </a:r>
            <a:r>
              <a:rPr lang="en-US" altLang="de-DE" sz="2400" dirty="0" err="1" smtClean="0">
                <a:solidFill>
                  <a:srgbClr val="333333"/>
                </a:solidFill>
                <a:latin typeface="Calibri Light"/>
              </a:rPr>
              <a:t>için</a:t>
            </a:r>
            <a:r>
              <a:rPr lang="en-US" altLang="de-DE" sz="2400" dirty="0" smtClean="0">
                <a:solidFill>
                  <a:srgbClr val="333333"/>
                </a:solidFill>
                <a:latin typeface="Calibri Light"/>
              </a:rPr>
              <a:t> </a:t>
            </a:r>
            <a:r>
              <a:rPr lang="en-US" altLang="de-DE" sz="2400" dirty="0" err="1" smtClean="0">
                <a:solidFill>
                  <a:srgbClr val="333333"/>
                </a:solidFill>
                <a:latin typeface="Calibri Light"/>
              </a:rPr>
              <a:t>çiçek</a:t>
            </a:r>
            <a:r>
              <a:rPr lang="en-US" altLang="de-DE" sz="2400" dirty="0" smtClean="0">
                <a:solidFill>
                  <a:srgbClr val="333333"/>
                </a:solidFill>
                <a:latin typeface="Calibri Light"/>
              </a:rPr>
              <a:t> </a:t>
            </a:r>
            <a:r>
              <a:rPr lang="en-US" altLang="de-DE" sz="2400" dirty="0" err="1" smtClean="0">
                <a:solidFill>
                  <a:srgbClr val="333333"/>
                </a:solidFill>
                <a:latin typeface="Calibri Light"/>
              </a:rPr>
              <a:t>topluyor</a:t>
            </a:r>
            <a:r>
              <a:rPr lang="en-US" altLang="de-DE" sz="2400" dirty="0" smtClean="0">
                <a:solidFill>
                  <a:srgbClr val="333333"/>
                </a:solidFill>
                <a:latin typeface="Calibri Light"/>
              </a:rPr>
              <a:t> </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Bal</a:t>
            </a:r>
            <a:r>
              <a:rPr lang="en-US" altLang="de-DE" sz="2400" dirty="0" smtClean="0">
                <a:solidFill>
                  <a:srgbClr val="333333"/>
                </a:solidFill>
                <a:latin typeface="Calibri Light"/>
              </a:rPr>
              <a:t> </a:t>
            </a:r>
            <a:r>
              <a:rPr lang="en-US" altLang="de-DE" sz="2400" dirty="0" err="1" smtClean="0">
                <a:solidFill>
                  <a:srgbClr val="333333"/>
                </a:solidFill>
                <a:latin typeface="Calibri Light"/>
              </a:rPr>
              <a:t>yapmak</a:t>
            </a:r>
            <a:r>
              <a:rPr lang="en-US" altLang="de-DE" sz="2400" dirty="0" smtClean="0">
                <a:solidFill>
                  <a:srgbClr val="333333"/>
                </a:solidFill>
                <a:latin typeface="Calibri Light"/>
              </a:rPr>
              <a:t> </a:t>
            </a:r>
            <a:r>
              <a:rPr lang="en-US" altLang="de-DE" sz="2400" dirty="0" err="1" smtClean="0">
                <a:solidFill>
                  <a:srgbClr val="333333"/>
                </a:solidFill>
                <a:latin typeface="Calibri Light"/>
              </a:rPr>
              <a:t>için</a:t>
            </a:r>
            <a:r>
              <a:rPr lang="en-US" altLang="de-DE" sz="2400" dirty="0" smtClean="0">
                <a:solidFill>
                  <a:srgbClr val="333333"/>
                </a:solidFill>
                <a:latin typeface="Calibri Light"/>
              </a:rPr>
              <a:t> </a:t>
            </a:r>
            <a:r>
              <a:rPr lang="en-US" altLang="de-DE" sz="2400" dirty="0" err="1" smtClean="0">
                <a:solidFill>
                  <a:srgbClr val="333333"/>
                </a:solidFill>
                <a:latin typeface="Calibri Light"/>
              </a:rPr>
              <a:t>arı</a:t>
            </a:r>
            <a:r>
              <a:rPr lang="en-US" altLang="de-DE" sz="2400" dirty="0" smtClean="0">
                <a:solidFill>
                  <a:srgbClr val="333333"/>
                </a:solidFill>
                <a:latin typeface="Calibri Light"/>
              </a:rPr>
              <a:t> </a:t>
            </a:r>
            <a:r>
              <a:rPr lang="en-US" altLang="de-DE" sz="2400" dirty="0" err="1" smtClean="0">
                <a:solidFill>
                  <a:srgbClr val="333333"/>
                </a:solidFill>
                <a:latin typeface="Calibri Light"/>
              </a:rPr>
              <a:t>yakalamaya</a:t>
            </a:r>
            <a:r>
              <a:rPr lang="en-US" altLang="de-DE" sz="2400" dirty="0" smtClean="0">
                <a:solidFill>
                  <a:srgbClr val="333333"/>
                </a:solidFill>
                <a:latin typeface="Calibri Light"/>
              </a:rPr>
              <a:t> </a:t>
            </a:r>
            <a:r>
              <a:rPr lang="en-US" altLang="de-DE" sz="2400" dirty="0" err="1" smtClean="0">
                <a:solidFill>
                  <a:srgbClr val="333333"/>
                </a:solidFill>
                <a:latin typeface="Calibri Light"/>
              </a:rPr>
              <a:t>çalışıyor</a:t>
            </a:r>
            <a:r>
              <a:rPr lang="en-US" altLang="de-DE" sz="2400" dirty="0" smtClean="0">
                <a:solidFill>
                  <a:srgbClr val="333333"/>
                </a:solidFill>
                <a:latin typeface="Calibri Light"/>
              </a:rPr>
              <a:t>. </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Kız</a:t>
            </a:r>
            <a:r>
              <a:rPr lang="en-US" altLang="de-DE" sz="2400" dirty="0" smtClean="0">
                <a:solidFill>
                  <a:srgbClr val="333333"/>
                </a:solidFill>
                <a:latin typeface="Calibri Light"/>
              </a:rPr>
              <a:t> </a:t>
            </a:r>
            <a:r>
              <a:rPr lang="en-US" altLang="de-DE" sz="2400" dirty="0" err="1" smtClean="0">
                <a:solidFill>
                  <a:srgbClr val="333333"/>
                </a:solidFill>
                <a:latin typeface="Calibri Light"/>
              </a:rPr>
              <a:t>arkadaşına</a:t>
            </a:r>
            <a:r>
              <a:rPr lang="en-US" altLang="de-DE" sz="2400" dirty="0" smtClean="0">
                <a:solidFill>
                  <a:srgbClr val="333333"/>
                </a:solidFill>
                <a:latin typeface="Calibri Light"/>
              </a:rPr>
              <a:t> </a:t>
            </a:r>
            <a:r>
              <a:rPr lang="en-US" altLang="de-DE" sz="2400" dirty="0" err="1" smtClean="0">
                <a:solidFill>
                  <a:srgbClr val="333333"/>
                </a:solidFill>
                <a:latin typeface="Calibri Light"/>
              </a:rPr>
              <a:t>numara</a:t>
            </a:r>
            <a:r>
              <a:rPr lang="en-US" altLang="de-DE" sz="2400" dirty="0" smtClean="0">
                <a:solidFill>
                  <a:srgbClr val="333333"/>
                </a:solidFill>
                <a:latin typeface="Calibri Light"/>
              </a:rPr>
              <a:t> </a:t>
            </a:r>
            <a:r>
              <a:rPr lang="en-US" altLang="de-DE" sz="2400" dirty="0" err="1" smtClean="0">
                <a:solidFill>
                  <a:srgbClr val="333333"/>
                </a:solidFill>
                <a:latin typeface="Calibri Light"/>
              </a:rPr>
              <a:t>yapıyor</a:t>
            </a:r>
            <a:r>
              <a:rPr lang="en-US" altLang="de-DE" sz="2400" dirty="0" smtClean="0">
                <a:solidFill>
                  <a:srgbClr val="333333"/>
                </a:solidFill>
                <a:latin typeface="Calibri Light"/>
              </a:rPr>
              <a:t>.  </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103</a:t>
            </a:fld>
            <a:endParaRPr lang="de-DE" altLang="de-DE">
              <a:latin typeface="Calibri Light"/>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Kırmızılı</a:t>
            </a:r>
            <a:r>
              <a:rPr lang="en-US" altLang="de-DE" sz="3600" dirty="0" smtClean="0">
                <a:latin typeface="Calibri Light"/>
              </a:rPr>
              <a:t> </a:t>
            </a:r>
            <a:r>
              <a:rPr lang="en-US" altLang="de-DE" sz="3600" dirty="0" err="1" smtClean="0">
                <a:latin typeface="Calibri Light"/>
              </a:rPr>
              <a:t>çocuk</a:t>
            </a:r>
            <a:r>
              <a:rPr lang="en-US" altLang="de-DE" sz="3600" dirty="0" smtClean="0">
                <a:latin typeface="Calibri Light"/>
              </a:rPr>
              <a:t> ne </a:t>
            </a:r>
            <a:r>
              <a:rPr lang="en-US" altLang="de-DE" sz="3600" dirty="0" err="1" smtClean="0">
                <a:latin typeface="Calibri Light"/>
              </a:rPr>
              <a:t>yapıyor</a:t>
            </a:r>
            <a:r>
              <a:rPr lang="en-US" altLang="de-DE" sz="3600" dirty="0" smtClean="0">
                <a:latin typeface="Calibri Light"/>
              </a:rPr>
              <a:t>? </a:t>
            </a:r>
            <a:endParaRPr lang="de-DE" altLang="de-DE" sz="3600" dirty="0">
              <a:latin typeface="Calibri Light"/>
            </a:endParaRPr>
          </a:p>
        </p:txBody>
      </p:sp>
      <p:sp>
        <p:nvSpPr>
          <p:cNvPr id="227331" name="Rectangle 5"/>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Kız</a:t>
            </a:r>
            <a:r>
              <a:rPr lang="en-US" altLang="de-DE" sz="2400" dirty="0" smtClean="0">
                <a:solidFill>
                  <a:srgbClr val="333333"/>
                </a:solidFill>
                <a:latin typeface="Calibri Light"/>
              </a:rPr>
              <a:t> </a:t>
            </a:r>
            <a:r>
              <a:rPr lang="en-US" altLang="de-DE" sz="2400" dirty="0" err="1" smtClean="0">
                <a:solidFill>
                  <a:srgbClr val="333333"/>
                </a:solidFill>
                <a:latin typeface="Calibri Light"/>
              </a:rPr>
              <a:t>arkadaşı</a:t>
            </a:r>
            <a:r>
              <a:rPr lang="en-US" altLang="de-DE" sz="2400" dirty="0" smtClean="0">
                <a:solidFill>
                  <a:srgbClr val="333333"/>
                </a:solidFill>
                <a:latin typeface="Calibri Light"/>
              </a:rPr>
              <a:t> </a:t>
            </a:r>
            <a:r>
              <a:rPr lang="en-US" altLang="de-DE" sz="2400" dirty="0" err="1" smtClean="0">
                <a:solidFill>
                  <a:srgbClr val="333333"/>
                </a:solidFill>
                <a:latin typeface="Calibri Light"/>
              </a:rPr>
              <a:t>için</a:t>
            </a:r>
            <a:r>
              <a:rPr lang="en-US" altLang="de-DE" sz="2400" dirty="0" smtClean="0">
                <a:solidFill>
                  <a:srgbClr val="333333"/>
                </a:solidFill>
                <a:latin typeface="Calibri Light"/>
              </a:rPr>
              <a:t> </a:t>
            </a:r>
            <a:r>
              <a:rPr lang="en-US" altLang="de-DE" sz="2400" dirty="0" err="1" smtClean="0">
                <a:solidFill>
                  <a:srgbClr val="333333"/>
                </a:solidFill>
                <a:latin typeface="Calibri Light"/>
              </a:rPr>
              <a:t>çiçek</a:t>
            </a:r>
            <a:r>
              <a:rPr lang="en-US" altLang="de-DE" sz="2400" dirty="0" smtClean="0">
                <a:solidFill>
                  <a:srgbClr val="333333"/>
                </a:solidFill>
                <a:latin typeface="Calibri Light"/>
              </a:rPr>
              <a:t> </a:t>
            </a:r>
            <a:r>
              <a:rPr lang="en-US" altLang="de-DE" sz="2400" dirty="0" err="1" smtClean="0">
                <a:solidFill>
                  <a:srgbClr val="333333"/>
                </a:solidFill>
                <a:latin typeface="Calibri Light"/>
              </a:rPr>
              <a:t>topluyor</a:t>
            </a:r>
            <a:r>
              <a:rPr lang="en-US" altLang="de-DE" sz="2400" dirty="0" smtClean="0">
                <a:solidFill>
                  <a:srgbClr val="333333"/>
                </a:solidFill>
                <a:latin typeface="Calibri Light"/>
              </a:rPr>
              <a:t> </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Bal</a:t>
            </a:r>
            <a:r>
              <a:rPr lang="en-US" altLang="de-DE" sz="2400" dirty="0" smtClean="0">
                <a:solidFill>
                  <a:srgbClr val="333333"/>
                </a:solidFill>
                <a:latin typeface="Calibri Light"/>
              </a:rPr>
              <a:t> </a:t>
            </a:r>
            <a:r>
              <a:rPr lang="en-US" altLang="de-DE" sz="2400" dirty="0" err="1" smtClean="0">
                <a:solidFill>
                  <a:srgbClr val="333333"/>
                </a:solidFill>
                <a:latin typeface="Calibri Light"/>
              </a:rPr>
              <a:t>yapmak</a:t>
            </a:r>
            <a:r>
              <a:rPr lang="en-US" altLang="de-DE" sz="2400" dirty="0" smtClean="0">
                <a:solidFill>
                  <a:srgbClr val="333333"/>
                </a:solidFill>
                <a:latin typeface="Calibri Light"/>
              </a:rPr>
              <a:t> </a:t>
            </a:r>
            <a:r>
              <a:rPr lang="en-US" altLang="de-DE" sz="2400" dirty="0" err="1" smtClean="0">
                <a:solidFill>
                  <a:srgbClr val="333333"/>
                </a:solidFill>
                <a:latin typeface="Calibri Light"/>
              </a:rPr>
              <a:t>için</a:t>
            </a:r>
            <a:r>
              <a:rPr lang="en-US" altLang="de-DE" sz="2400" dirty="0" smtClean="0">
                <a:solidFill>
                  <a:srgbClr val="333333"/>
                </a:solidFill>
                <a:latin typeface="Calibri Light"/>
              </a:rPr>
              <a:t> </a:t>
            </a:r>
            <a:r>
              <a:rPr lang="en-US" altLang="de-DE" sz="2400" dirty="0" err="1" smtClean="0">
                <a:solidFill>
                  <a:srgbClr val="333333"/>
                </a:solidFill>
                <a:latin typeface="Calibri Light"/>
              </a:rPr>
              <a:t>arı</a:t>
            </a:r>
            <a:r>
              <a:rPr lang="en-US" altLang="de-DE" sz="2400" dirty="0" smtClean="0">
                <a:solidFill>
                  <a:srgbClr val="333333"/>
                </a:solidFill>
                <a:latin typeface="Calibri Light"/>
              </a:rPr>
              <a:t> </a:t>
            </a:r>
            <a:r>
              <a:rPr lang="en-US" altLang="de-DE" sz="2400" dirty="0" err="1" smtClean="0">
                <a:solidFill>
                  <a:srgbClr val="333333"/>
                </a:solidFill>
                <a:latin typeface="Calibri Light"/>
              </a:rPr>
              <a:t>yakalamaya</a:t>
            </a:r>
            <a:r>
              <a:rPr lang="en-US" altLang="de-DE" sz="2400" dirty="0" smtClean="0">
                <a:solidFill>
                  <a:srgbClr val="333333"/>
                </a:solidFill>
                <a:latin typeface="Calibri Light"/>
              </a:rPr>
              <a:t> </a:t>
            </a:r>
            <a:r>
              <a:rPr lang="en-US" altLang="de-DE" sz="2400" dirty="0" err="1" smtClean="0">
                <a:solidFill>
                  <a:srgbClr val="333333"/>
                </a:solidFill>
                <a:latin typeface="Calibri Light"/>
              </a:rPr>
              <a:t>çalışıyor</a:t>
            </a:r>
            <a:r>
              <a:rPr lang="en-US" altLang="de-DE" sz="2400" dirty="0" smtClean="0">
                <a:solidFill>
                  <a:srgbClr val="333333"/>
                </a:solidFill>
                <a:latin typeface="Calibri Light"/>
              </a:rPr>
              <a:t>. </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Kız</a:t>
            </a:r>
            <a:r>
              <a:rPr lang="en-US" altLang="de-DE" sz="2400" dirty="0" smtClean="0">
                <a:solidFill>
                  <a:srgbClr val="333333"/>
                </a:solidFill>
                <a:latin typeface="Calibri Light"/>
              </a:rPr>
              <a:t> </a:t>
            </a:r>
            <a:r>
              <a:rPr lang="en-US" altLang="de-DE" sz="2400" dirty="0" err="1" smtClean="0">
                <a:solidFill>
                  <a:srgbClr val="333333"/>
                </a:solidFill>
                <a:latin typeface="Calibri Light"/>
              </a:rPr>
              <a:t>arkadaşına</a:t>
            </a:r>
            <a:r>
              <a:rPr lang="en-US" altLang="de-DE" sz="2400" dirty="0" smtClean="0">
                <a:solidFill>
                  <a:srgbClr val="333333"/>
                </a:solidFill>
                <a:latin typeface="Calibri Light"/>
              </a:rPr>
              <a:t> </a:t>
            </a:r>
            <a:r>
              <a:rPr lang="en-US" altLang="de-DE" sz="2400" dirty="0" err="1" smtClean="0">
                <a:solidFill>
                  <a:srgbClr val="333333"/>
                </a:solidFill>
                <a:latin typeface="Calibri Light"/>
              </a:rPr>
              <a:t>numara</a:t>
            </a:r>
            <a:r>
              <a:rPr lang="en-US" altLang="de-DE" sz="2400" dirty="0" smtClean="0">
                <a:solidFill>
                  <a:srgbClr val="333333"/>
                </a:solidFill>
                <a:latin typeface="Calibri Light"/>
              </a:rPr>
              <a:t> </a:t>
            </a:r>
            <a:r>
              <a:rPr lang="en-US" altLang="de-DE" sz="2400" dirty="0" err="1" smtClean="0">
                <a:solidFill>
                  <a:srgbClr val="333333"/>
                </a:solidFill>
                <a:latin typeface="Calibri Light"/>
              </a:rPr>
              <a:t>yapıyor</a:t>
            </a:r>
            <a:r>
              <a:rPr lang="en-US" altLang="de-DE" sz="2400" dirty="0" smtClean="0">
                <a:solidFill>
                  <a:srgbClr val="333333"/>
                </a:solidFill>
                <a:latin typeface="Calibri Light"/>
              </a:rPr>
              <a:t>.  </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104</a:t>
            </a:fld>
            <a:endParaRPr lang="de-DE" altLang="de-DE">
              <a:latin typeface="Calibri Light"/>
            </a:endParaRPr>
          </a:p>
        </p:txBody>
      </p:sp>
      <p:pic>
        <p:nvPicPr>
          <p:cNvPr id="10"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Kırmızılı</a:t>
            </a:r>
            <a:r>
              <a:rPr lang="en-US" altLang="de-DE" sz="3600" dirty="0" smtClean="0">
                <a:latin typeface="Calibri Light"/>
              </a:rPr>
              <a:t> </a:t>
            </a:r>
            <a:r>
              <a:rPr lang="en-US" altLang="de-DE" sz="3600" dirty="0" err="1" smtClean="0">
                <a:latin typeface="Calibri Light"/>
              </a:rPr>
              <a:t>çocuk</a:t>
            </a:r>
            <a:r>
              <a:rPr lang="en-US" altLang="de-DE" sz="3600" dirty="0" smtClean="0">
                <a:latin typeface="Calibri Light"/>
              </a:rPr>
              <a:t> ne </a:t>
            </a:r>
            <a:r>
              <a:rPr lang="en-US" altLang="de-DE" sz="3600" dirty="0" err="1" smtClean="0">
                <a:latin typeface="Calibri Light"/>
              </a:rPr>
              <a:t>yapıyor</a:t>
            </a:r>
            <a:r>
              <a:rPr lang="en-US" altLang="de-DE" sz="3600" dirty="0" smtClean="0">
                <a:latin typeface="Calibri Light"/>
              </a:rPr>
              <a:t>? </a:t>
            </a:r>
            <a:endParaRPr lang="de-DE" altLang="de-DE" sz="3600" dirty="0">
              <a:latin typeface="Calibri Light"/>
            </a:endParaRPr>
          </a:p>
        </p:txBody>
      </p:sp>
      <p:sp>
        <p:nvSpPr>
          <p:cNvPr id="229382"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Kız</a:t>
            </a:r>
            <a:r>
              <a:rPr lang="en-US" altLang="de-DE" sz="2400" dirty="0" smtClean="0">
                <a:solidFill>
                  <a:srgbClr val="333333"/>
                </a:solidFill>
                <a:latin typeface="Calibri Light"/>
              </a:rPr>
              <a:t> </a:t>
            </a:r>
            <a:r>
              <a:rPr lang="en-US" altLang="de-DE" sz="2400" dirty="0" err="1" smtClean="0">
                <a:solidFill>
                  <a:srgbClr val="333333"/>
                </a:solidFill>
                <a:latin typeface="Calibri Light"/>
              </a:rPr>
              <a:t>arkadaşı</a:t>
            </a:r>
            <a:r>
              <a:rPr lang="en-US" altLang="de-DE" sz="2400" dirty="0" smtClean="0">
                <a:solidFill>
                  <a:srgbClr val="333333"/>
                </a:solidFill>
                <a:latin typeface="Calibri Light"/>
              </a:rPr>
              <a:t> </a:t>
            </a:r>
            <a:r>
              <a:rPr lang="en-US" altLang="de-DE" sz="2400" dirty="0" err="1" smtClean="0">
                <a:solidFill>
                  <a:srgbClr val="333333"/>
                </a:solidFill>
                <a:latin typeface="Calibri Light"/>
              </a:rPr>
              <a:t>için</a:t>
            </a:r>
            <a:r>
              <a:rPr lang="en-US" altLang="de-DE" sz="2400" dirty="0" smtClean="0">
                <a:solidFill>
                  <a:srgbClr val="333333"/>
                </a:solidFill>
                <a:latin typeface="Calibri Light"/>
              </a:rPr>
              <a:t> </a:t>
            </a:r>
            <a:r>
              <a:rPr lang="en-US" altLang="de-DE" sz="2400" dirty="0" err="1" smtClean="0">
                <a:solidFill>
                  <a:srgbClr val="333333"/>
                </a:solidFill>
                <a:latin typeface="Calibri Light"/>
              </a:rPr>
              <a:t>çiçek</a:t>
            </a:r>
            <a:r>
              <a:rPr lang="en-US" altLang="de-DE" sz="2400" dirty="0" smtClean="0">
                <a:solidFill>
                  <a:srgbClr val="333333"/>
                </a:solidFill>
                <a:latin typeface="Calibri Light"/>
              </a:rPr>
              <a:t> </a:t>
            </a:r>
            <a:r>
              <a:rPr lang="en-US" altLang="de-DE" sz="2400" dirty="0" err="1" smtClean="0">
                <a:solidFill>
                  <a:srgbClr val="333333"/>
                </a:solidFill>
                <a:latin typeface="Calibri Light"/>
              </a:rPr>
              <a:t>topluyor</a:t>
            </a:r>
            <a:r>
              <a:rPr lang="en-US" altLang="de-DE" sz="2400" dirty="0" smtClean="0">
                <a:solidFill>
                  <a:srgbClr val="333333"/>
                </a:solidFill>
                <a:latin typeface="Calibri Light"/>
              </a:rPr>
              <a:t> </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Bal</a:t>
            </a:r>
            <a:r>
              <a:rPr lang="en-US" altLang="de-DE" sz="2400" dirty="0" smtClean="0">
                <a:solidFill>
                  <a:srgbClr val="333333"/>
                </a:solidFill>
                <a:latin typeface="Calibri Light"/>
              </a:rPr>
              <a:t> </a:t>
            </a:r>
            <a:r>
              <a:rPr lang="en-US" altLang="de-DE" sz="2400" dirty="0" err="1" smtClean="0">
                <a:solidFill>
                  <a:srgbClr val="333333"/>
                </a:solidFill>
                <a:latin typeface="Calibri Light"/>
              </a:rPr>
              <a:t>yapmak</a:t>
            </a:r>
            <a:r>
              <a:rPr lang="en-US" altLang="de-DE" sz="2400" dirty="0" smtClean="0">
                <a:solidFill>
                  <a:srgbClr val="333333"/>
                </a:solidFill>
                <a:latin typeface="Calibri Light"/>
              </a:rPr>
              <a:t> </a:t>
            </a:r>
            <a:r>
              <a:rPr lang="en-US" altLang="de-DE" sz="2400" dirty="0" err="1" smtClean="0">
                <a:solidFill>
                  <a:srgbClr val="333333"/>
                </a:solidFill>
                <a:latin typeface="Calibri Light"/>
              </a:rPr>
              <a:t>için</a:t>
            </a:r>
            <a:r>
              <a:rPr lang="en-US" altLang="de-DE" sz="2400" dirty="0" smtClean="0">
                <a:solidFill>
                  <a:srgbClr val="333333"/>
                </a:solidFill>
                <a:latin typeface="Calibri Light"/>
              </a:rPr>
              <a:t> </a:t>
            </a:r>
            <a:r>
              <a:rPr lang="en-US" altLang="de-DE" sz="2400" dirty="0" err="1" smtClean="0">
                <a:solidFill>
                  <a:srgbClr val="333333"/>
                </a:solidFill>
                <a:latin typeface="Calibri Light"/>
              </a:rPr>
              <a:t>arı</a:t>
            </a:r>
            <a:r>
              <a:rPr lang="en-US" altLang="de-DE" sz="2400" dirty="0" smtClean="0">
                <a:solidFill>
                  <a:srgbClr val="333333"/>
                </a:solidFill>
                <a:latin typeface="Calibri Light"/>
              </a:rPr>
              <a:t> </a:t>
            </a:r>
            <a:r>
              <a:rPr lang="en-US" altLang="de-DE" sz="2400" dirty="0" err="1" smtClean="0">
                <a:solidFill>
                  <a:srgbClr val="333333"/>
                </a:solidFill>
                <a:latin typeface="Calibri Light"/>
              </a:rPr>
              <a:t>yakalamaya</a:t>
            </a:r>
            <a:r>
              <a:rPr lang="en-US" altLang="de-DE" sz="2400" dirty="0" smtClean="0">
                <a:solidFill>
                  <a:srgbClr val="333333"/>
                </a:solidFill>
                <a:latin typeface="Calibri Light"/>
              </a:rPr>
              <a:t> </a:t>
            </a:r>
            <a:r>
              <a:rPr lang="en-US" altLang="de-DE" sz="2400" dirty="0" err="1" smtClean="0">
                <a:solidFill>
                  <a:srgbClr val="333333"/>
                </a:solidFill>
                <a:latin typeface="Calibri Light"/>
              </a:rPr>
              <a:t>çalışıyor</a:t>
            </a:r>
            <a:r>
              <a:rPr lang="en-US" altLang="de-DE" sz="2400" dirty="0" smtClean="0">
                <a:solidFill>
                  <a:srgbClr val="333333"/>
                </a:solidFill>
                <a:latin typeface="Calibri Light"/>
              </a:rPr>
              <a:t>. </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Kız</a:t>
            </a:r>
            <a:r>
              <a:rPr lang="en-US" altLang="de-DE" sz="2400" dirty="0" smtClean="0">
                <a:solidFill>
                  <a:srgbClr val="333333"/>
                </a:solidFill>
                <a:latin typeface="Calibri Light"/>
              </a:rPr>
              <a:t> </a:t>
            </a:r>
            <a:r>
              <a:rPr lang="en-US" altLang="de-DE" sz="2400" dirty="0" err="1" smtClean="0">
                <a:solidFill>
                  <a:srgbClr val="333333"/>
                </a:solidFill>
                <a:latin typeface="Calibri Light"/>
              </a:rPr>
              <a:t>arkadaşına</a:t>
            </a:r>
            <a:r>
              <a:rPr lang="en-US" altLang="de-DE" sz="2400" dirty="0" smtClean="0">
                <a:solidFill>
                  <a:srgbClr val="333333"/>
                </a:solidFill>
                <a:latin typeface="Calibri Light"/>
              </a:rPr>
              <a:t> </a:t>
            </a:r>
            <a:r>
              <a:rPr lang="en-US" altLang="de-DE" sz="2400" dirty="0" err="1" smtClean="0">
                <a:solidFill>
                  <a:srgbClr val="333333"/>
                </a:solidFill>
                <a:latin typeface="Calibri Light"/>
              </a:rPr>
              <a:t>numara</a:t>
            </a:r>
            <a:r>
              <a:rPr lang="en-US" altLang="de-DE" sz="2400" dirty="0" smtClean="0">
                <a:solidFill>
                  <a:srgbClr val="333333"/>
                </a:solidFill>
                <a:latin typeface="Calibri Light"/>
              </a:rPr>
              <a:t> </a:t>
            </a:r>
            <a:r>
              <a:rPr lang="en-US" altLang="de-DE" sz="2400" dirty="0" err="1" smtClean="0">
                <a:solidFill>
                  <a:srgbClr val="333333"/>
                </a:solidFill>
                <a:latin typeface="Calibri Light"/>
              </a:rPr>
              <a:t>yapıyor</a:t>
            </a:r>
            <a:r>
              <a:rPr lang="en-US" altLang="de-DE" sz="2400" dirty="0" smtClean="0">
                <a:solidFill>
                  <a:srgbClr val="333333"/>
                </a:solidFill>
                <a:latin typeface="Calibri Light"/>
              </a:rPr>
              <a:t>.  </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105</a:t>
            </a:fld>
            <a:endParaRPr lang="de-DE" altLang="de-DE">
              <a:latin typeface="Calibri Light"/>
            </a:endParaRPr>
          </a:p>
        </p:txBody>
      </p:sp>
      <p:pic>
        <p:nvPicPr>
          <p:cNvPr id="12" name="Picture 4"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2a"/>
          <p:cNvPicPr>
            <a:picLocks noChangeAspect="1" noChangeArrowheads="1"/>
          </p:cNvPicPr>
          <p:nvPr/>
        </p:nvPicPr>
        <p:blipFill>
          <a:blip r:embed="rId5"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Kırmızılı</a:t>
            </a:r>
            <a:r>
              <a:rPr lang="en-US" altLang="de-DE" sz="3600" dirty="0" smtClean="0">
                <a:latin typeface="Calibri Light"/>
              </a:rPr>
              <a:t> </a:t>
            </a:r>
            <a:r>
              <a:rPr lang="en-US" altLang="de-DE" sz="3600" dirty="0" err="1" smtClean="0">
                <a:latin typeface="Calibri Light"/>
              </a:rPr>
              <a:t>çocuk</a:t>
            </a:r>
            <a:r>
              <a:rPr lang="en-US" altLang="de-DE" sz="3600" dirty="0" smtClean="0">
                <a:latin typeface="Calibri Light"/>
              </a:rPr>
              <a:t> ne </a:t>
            </a:r>
            <a:r>
              <a:rPr lang="en-US" altLang="de-DE" sz="3600" dirty="0" err="1" smtClean="0">
                <a:latin typeface="Calibri Light"/>
              </a:rPr>
              <a:t>yapıyor</a:t>
            </a:r>
            <a:r>
              <a:rPr lang="en-US" altLang="de-DE" sz="3600" dirty="0" smtClean="0">
                <a:latin typeface="Calibri Light"/>
              </a:rPr>
              <a:t>? </a:t>
            </a:r>
            <a:endParaRPr lang="de-DE" altLang="de-DE" sz="3600" dirty="0">
              <a:latin typeface="Calibri Light"/>
            </a:endParaRPr>
          </a:p>
        </p:txBody>
      </p:sp>
      <p:sp>
        <p:nvSpPr>
          <p:cNvPr id="231429" name="Rectangle 5"/>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Kız</a:t>
            </a:r>
            <a:r>
              <a:rPr lang="en-US" altLang="de-DE" sz="2400" dirty="0" smtClean="0">
                <a:solidFill>
                  <a:srgbClr val="333333"/>
                </a:solidFill>
                <a:latin typeface="Calibri Light"/>
              </a:rPr>
              <a:t> </a:t>
            </a:r>
            <a:r>
              <a:rPr lang="en-US" altLang="de-DE" sz="2400" dirty="0" err="1" smtClean="0">
                <a:solidFill>
                  <a:srgbClr val="333333"/>
                </a:solidFill>
                <a:latin typeface="Calibri Light"/>
              </a:rPr>
              <a:t>arkadaşı</a:t>
            </a:r>
            <a:r>
              <a:rPr lang="en-US" altLang="de-DE" sz="2400" dirty="0" smtClean="0">
                <a:solidFill>
                  <a:srgbClr val="333333"/>
                </a:solidFill>
                <a:latin typeface="Calibri Light"/>
              </a:rPr>
              <a:t> </a:t>
            </a:r>
            <a:r>
              <a:rPr lang="en-US" altLang="de-DE" sz="2400" dirty="0" err="1" smtClean="0">
                <a:solidFill>
                  <a:srgbClr val="333333"/>
                </a:solidFill>
                <a:latin typeface="Calibri Light"/>
              </a:rPr>
              <a:t>için</a:t>
            </a:r>
            <a:r>
              <a:rPr lang="en-US" altLang="de-DE" sz="2400" dirty="0" smtClean="0">
                <a:solidFill>
                  <a:srgbClr val="333333"/>
                </a:solidFill>
                <a:latin typeface="Calibri Light"/>
              </a:rPr>
              <a:t> </a:t>
            </a:r>
            <a:r>
              <a:rPr lang="en-US" altLang="de-DE" sz="2400" dirty="0" err="1" smtClean="0">
                <a:solidFill>
                  <a:srgbClr val="333333"/>
                </a:solidFill>
                <a:latin typeface="Calibri Light"/>
              </a:rPr>
              <a:t>çiçek</a:t>
            </a:r>
            <a:r>
              <a:rPr lang="en-US" altLang="de-DE" sz="2400" dirty="0" smtClean="0">
                <a:solidFill>
                  <a:srgbClr val="333333"/>
                </a:solidFill>
                <a:latin typeface="Calibri Light"/>
              </a:rPr>
              <a:t> </a:t>
            </a:r>
            <a:r>
              <a:rPr lang="en-US" altLang="de-DE" sz="2400" dirty="0" err="1" smtClean="0">
                <a:solidFill>
                  <a:srgbClr val="333333"/>
                </a:solidFill>
                <a:latin typeface="Calibri Light"/>
              </a:rPr>
              <a:t>topluyor</a:t>
            </a:r>
            <a:r>
              <a:rPr lang="en-US" altLang="de-DE" sz="2400" dirty="0" smtClean="0">
                <a:solidFill>
                  <a:srgbClr val="333333"/>
                </a:solidFill>
                <a:latin typeface="Calibri Light"/>
              </a:rPr>
              <a:t> </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Bal</a:t>
            </a:r>
            <a:r>
              <a:rPr lang="en-US" altLang="de-DE" sz="2400" dirty="0" smtClean="0">
                <a:solidFill>
                  <a:srgbClr val="333333"/>
                </a:solidFill>
                <a:latin typeface="Calibri Light"/>
              </a:rPr>
              <a:t> </a:t>
            </a:r>
            <a:r>
              <a:rPr lang="en-US" altLang="de-DE" sz="2400" dirty="0" err="1" smtClean="0">
                <a:solidFill>
                  <a:srgbClr val="333333"/>
                </a:solidFill>
                <a:latin typeface="Calibri Light"/>
              </a:rPr>
              <a:t>yapmak</a:t>
            </a:r>
            <a:r>
              <a:rPr lang="en-US" altLang="de-DE" sz="2400" dirty="0" smtClean="0">
                <a:solidFill>
                  <a:srgbClr val="333333"/>
                </a:solidFill>
                <a:latin typeface="Calibri Light"/>
              </a:rPr>
              <a:t> </a:t>
            </a:r>
            <a:r>
              <a:rPr lang="en-US" altLang="de-DE" sz="2400" dirty="0" err="1" smtClean="0">
                <a:solidFill>
                  <a:srgbClr val="333333"/>
                </a:solidFill>
                <a:latin typeface="Calibri Light"/>
              </a:rPr>
              <a:t>için</a:t>
            </a:r>
            <a:r>
              <a:rPr lang="en-US" altLang="de-DE" sz="2400" dirty="0" smtClean="0">
                <a:solidFill>
                  <a:srgbClr val="333333"/>
                </a:solidFill>
                <a:latin typeface="Calibri Light"/>
              </a:rPr>
              <a:t> </a:t>
            </a:r>
            <a:r>
              <a:rPr lang="en-US" altLang="de-DE" sz="2400" dirty="0" err="1" smtClean="0">
                <a:solidFill>
                  <a:srgbClr val="333333"/>
                </a:solidFill>
                <a:latin typeface="Calibri Light"/>
              </a:rPr>
              <a:t>arı</a:t>
            </a:r>
            <a:r>
              <a:rPr lang="en-US" altLang="de-DE" sz="2400" dirty="0" smtClean="0">
                <a:solidFill>
                  <a:srgbClr val="333333"/>
                </a:solidFill>
                <a:latin typeface="Calibri Light"/>
              </a:rPr>
              <a:t> </a:t>
            </a:r>
            <a:r>
              <a:rPr lang="en-US" altLang="de-DE" sz="2400" dirty="0" err="1" smtClean="0">
                <a:solidFill>
                  <a:srgbClr val="333333"/>
                </a:solidFill>
                <a:latin typeface="Calibri Light"/>
              </a:rPr>
              <a:t>yakalamaya</a:t>
            </a:r>
            <a:r>
              <a:rPr lang="en-US" altLang="de-DE" sz="2400" dirty="0" smtClean="0">
                <a:solidFill>
                  <a:srgbClr val="333333"/>
                </a:solidFill>
                <a:latin typeface="Calibri Light"/>
              </a:rPr>
              <a:t> </a:t>
            </a:r>
            <a:r>
              <a:rPr lang="en-US" altLang="de-DE" sz="2400" dirty="0" err="1" smtClean="0">
                <a:solidFill>
                  <a:srgbClr val="333333"/>
                </a:solidFill>
                <a:latin typeface="Calibri Light"/>
              </a:rPr>
              <a:t>çalışıyor</a:t>
            </a:r>
            <a:r>
              <a:rPr lang="en-US" altLang="de-DE" sz="2400" dirty="0" smtClean="0">
                <a:solidFill>
                  <a:srgbClr val="333333"/>
                </a:solidFill>
                <a:latin typeface="Calibri Light"/>
              </a:rPr>
              <a:t>. </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Kız</a:t>
            </a:r>
            <a:r>
              <a:rPr lang="en-US" altLang="de-DE" sz="2400" dirty="0" smtClean="0">
                <a:solidFill>
                  <a:srgbClr val="333333"/>
                </a:solidFill>
                <a:latin typeface="Calibri Light"/>
              </a:rPr>
              <a:t> </a:t>
            </a:r>
            <a:r>
              <a:rPr lang="en-US" altLang="de-DE" sz="2400" dirty="0" err="1" smtClean="0">
                <a:solidFill>
                  <a:srgbClr val="333333"/>
                </a:solidFill>
                <a:latin typeface="Calibri Light"/>
              </a:rPr>
              <a:t>arkadaşına</a:t>
            </a:r>
            <a:r>
              <a:rPr lang="en-US" altLang="de-DE" sz="2400" dirty="0" smtClean="0">
                <a:solidFill>
                  <a:srgbClr val="333333"/>
                </a:solidFill>
                <a:latin typeface="Calibri Light"/>
              </a:rPr>
              <a:t> </a:t>
            </a:r>
            <a:r>
              <a:rPr lang="en-US" altLang="de-DE" sz="2400" dirty="0" err="1" smtClean="0">
                <a:solidFill>
                  <a:srgbClr val="333333"/>
                </a:solidFill>
                <a:latin typeface="Calibri Light"/>
              </a:rPr>
              <a:t>numara</a:t>
            </a:r>
            <a:r>
              <a:rPr lang="en-US" altLang="de-DE" sz="2400" dirty="0" smtClean="0">
                <a:solidFill>
                  <a:srgbClr val="333333"/>
                </a:solidFill>
                <a:latin typeface="Calibri Light"/>
              </a:rPr>
              <a:t> </a:t>
            </a:r>
            <a:r>
              <a:rPr lang="en-US" altLang="de-DE" sz="2400" dirty="0" err="1" smtClean="0">
                <a:solidFill>
                  <a:srgbClr val="333333"/>
                </a:solidFill>
                <a:latin typeface="Calibri Light"/>
              </a:rPr>
              <a:t>yapıyor</a:t>
            </a:r>
            <a:r>
              <a:rPr lang="en-US" altLang="de-DE" sz="2400" dirty="0" smtClean="0">
                <a:solidFill>
                  <a:srgbClr val="333333"/>
                </a:solidFill>
                <a:latin typeface="Calibri Light"/>
              </a:rPr>
              <a:t>.  </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106</a:t>
            </a:fld>
            <a:endParaRPr lang="de-DE" altLang="de-DE">
              <a:latin typeface="Calibri Light"/>
            </a:endParaRPr>
          </a:p>
        </p:txBody>
      </p:sp>
      <p:pic>
        <p:nvPicPr>
          <p:cNvPr id="14"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d"/>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c"/>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Kırmızılı</a:t>
            </a:r>
            <a:r>
              <a:rPr lang="en-US" altLang="de-DE" sz="3600" dirty="0" smtClean="0">
                <a:latin typeface="Calibri Light"/>
              </a:rPr>
              <a:t> </a:t>
            </a:r>
            <a:r>
              <a:rPr lang="en-US" altLang="de-DE" sz="3600" dirty="0" err="1" smtClean="0">
                <a:latin typeface="Calibri Light"/>
              </a:rPr>
              <a:t>çocuk</a:t>
            </a:r>
            <a:r>
              <a:rPr lang="en-US" altLang="de-DE" sz="3600" dirty="0" smtClean="0">
                <a:latin typeface="Calibri Light"/>
              </a:rPr>
              <a:t> ne </a:t>
            </a:r>
            <a:r>
              <a:rPr lang="en-US" altLang="de-DE" sz="3600" dirty="0" err="1" smtClean="0">
                <a:latin typeface="Calibri Light"/>
              </a:rPr>
              <a:t>yapıyor</a:t>
            </a:r>
            <a:r>
              <a:rPr lang="en-US" altLang="de-DE" sz="3600" dirty="0" smtClean="0">
                <a:latin typeface="Calibri Light"/>
              </a:rPr>
              <a:t>? </a:t>
            </a:r>
            <a:endParaRPr lang="de-DE" altLang="de-DE" sz="3600" dirty="0">
              <a:latin typeface="Calibri Light"/>
            </a:endParaRPr>
          </a:p>
        </p:txBody>
      </p:sp>
      <p:sp>
        <p:nvSpPr>
          <p:cNvPr id="233475" name="Rectangle 3"/>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Kız</a:t>
            </a:r>
            <a:r>
              <a:rPr lang="en-US" altLang="de-DE" sz="2400" dirty="0" smtClean="0">
                <a:solidFill>
                  <a:srgbClr val="333333"/>
                </a:solidFill>
                <a:latin typeface="Calibri Light"/>
              </a:rPr>
              <a:t> </a:t>
            </a:r>
            <a:r>
              <a:rPr lang="en-US" altLang="de-DE" sz="2400" dirty="0" err="1" smtClean="0">
                <a:solidFill>
                  <a:srgbClr val="333333"/>
                </a:solidFill>
                <a:latin typeface="Calibri Light"/>
              </a:rPr>
              <a:t>arkadaşı</a:t>
            </a:r>
            <a:r>
              <a:rPr lang="en-US" altLang="de-DE" sz="2400" dirty="0" smtClean="0">
                <a:solidFill>
                  <a:srgbClr val="333333"/>
                </a:solidFill>
                <a:latin typeface="Calibri Light"/>
              </a:rPr>
              <a:t> </a:t>
            </a:r>
            <a:r>
              <a:rPr lang="en-US" altLang="de-DE" sz="2400" dirty="0" err="1" smtClean="0">
                <a:solidFill>
                  <a:srgbClr val="333333"/>
                </a:solidFill>
                <a:latin typeface="Calibri Light"/>
              </a:rPr>
              <a:t>için</a:t>
            </a:r>
            <a:r>
              <a:rPr lang="en-US" altLang="de-DE" sz="2400" dirty="0" smtClean="0">
                <a:solidFill>
                  <a:srgbClr val="333333"/>
                </a:solidFill>
                <a:latin typeface="Calibri Light"/>
              </a:rPr>
              <a:t> </a:t>
            </a:r>
            <a:r>
              <a:rPr lang="en-US" altLang="de-DE" sz="2400" dirty="0" err="1" smtClean="0">
                <a:solidFill>
                  <a:srgbClr val="333333"/>
                </a:solidFill>
                <a:latin typeface="Calibri Light"/>
              </a:rPr>
              <a:t>çiçek</a:t>
            </a:r>
            <a:r>
              <a:rPr lang="en-US" altLang="de-DE" sz="2400" dirty="0" smtClean="0">
                <a:solidFill>
                  <a:srgbClr val="333333"/>
                </a:solidFill>
                <a:latin typeface="Calibri Light"/>
              </a:rPr>
              <a:t> </a:t>
            </a:r>
            <a:r>
              <a:rPr lang="en-US" altLang="de-DE" sz="2400" dirty="0" err="1" smtClean="0">
                <a:solidFill>
                  <a:srgbClr val="333333"/>
                </a:solidFill>
                <a:latin typeface="Calibri Light"/>
              </a:rPr>
              <a:t>topluyor</a:t>
            </a:r>
            <a:r>
              <a:rPr lang="en-US" altLang="de-DE" sz="2400" dirty="0" smtClean="0">
                <a:solidFill>
                  <a:srgbClr val="333333"/>
                </a:solidFill>
                <a:latin typeface="Calibri Light"/>
              </a:rPr>
              <a:t> </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Bal</a:t>
            </a:r>
            <a:r>
              <a:rPr lang="en-US" altLang="de-DE" sz="2400" dirty="0" smtClean="0">
                <a:solidFill>
                  <a:srgbClr val="333333"/>
                </a:solidFill>
                <a:latin typeface="Calibri Light"/>
              </a:rPr>
              <a:t> </a:t>
            </a:r>
            <a:r>
              <a:rPr lang="en-US" altLang="de-DE" sz="2400" dirty="0" err="1" smtClean="0">
                <a:solidFill>
                  <a:srgbClr val="333333"/>
                </a:solidFill>
                <a:latin typeface="Calibri Light"/>
              </a:rPr>
              <a:t>yapmak</a:t>
            </a:r>
            <a:r>
              <a:rPr lang="en-US" altLang="de-DE" sz="2400" dirty="0" smtClean="0">
                <a:solidFill>
                  <a:srgbClr val="333333"/>
                </a:solidFill>
                <a:latin typeface="Calibri Light"/>
              </a:rPr>
              <a:t> </a:t>
            </a:r>
            <a:r>
              <a:rPr lang="en-US" altLang="de-DE" sz="2400" dirty="0" err="1" smtClean="0">
                <a:solidFill>
                  <a:srgbClr val="333333"/>
                </a:solidFill>
                <a:latin typeface="Calibri Light"/>
              </a:rPr>
              <a:t>için</a:t>
            </a:r>
            <a:r>
              <a:rPr lang="en-US" altLang="de-DE" sz="2400" dirty="0" smtClean="0">
                <a:solidFill>
                  <a:srgbClr val="333333"/>
                </a:solidFill>
                <a:latin typeface="Calibri Light"/>
              </a:rPr>
              <a:t> </a:t>
            </a:r>
            <a:r>
              <a:rPr lang="en-US" altLang="de-DE" sz="2400" dirty="0" err="1" smtClean="0">
                <a:solidFill>
                  <a:srgbClr val="333333"/>
                </a:solidFill>
                <a:latin typeface="Calibri Light"/>
              </a:rPr>
              <a:t>arı</a:t>
            </a:r>
            <a:r>
              <a:rPr lang="en-US" altLang="de-DE" sz="2400" dirty="0" smtClean="0">
                <a:solidFill>
                  <a:srgbClr val="333333"/>
                </a:solidFill>
                <a:latin typeface="Calibri Light"/>
              </a:rPr>
              <a:t> </a:t>
            </a:r>
            <a:r>
              <a:rPr lang="en-US" altLang="de-DE" sz="2400" dirty="0" err="1" smtClean="0">
                <a:solidFill>
                  <a:srgbClr val="333333"/>
                </a:solidFill>
                <a:latin typeface="Calibri Light"/>
              </a:rPr>
              <a:t>yakalamaya</a:t>
            </a:r>
            <a:r>
              <a:rPr lang="en-US" altLang="de-DE" sz="2400" dirty="0" smtClean="0">
                <a:solidFill>
                  <a:srgbClr val="333333"/>
                </a:solidFill>
                <a:latin typeface="Calibri Light"/>
              </a:rPr>
              <a:t> </a:t>
            </a:r>
            <a:r>
              <a:rPr lang="en-US" altLang="de-DE" sz="2400" dirty="0" err="1" smtClean="0">
                <a:solidFill>
                  <a:srgbClr val="333333"/>
                </a:solidFill>
                <a:latin typeface="Calibri Light"/>
              </a:rPr>
              <a:t>çalışıyor</a:t>
            </a:r>
            <a:r>
              <a:rPr lang="en-US" altLang="de-DE" sz="2400" dirty="0" smtClean="0">
                <a:solidFill>
                  <a:srgbClr val="333333"/>
                </a:solidFill>
                <a:latin typeface="Calibri Light"/>
              </a:rPr>
              <a:t>. </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smtClean="0">
                <a:solidFill>
                  <a:srgbClr val="004992"/>
                </a:solidFill>
                <a:latin typeface="Calibri Light"/>
              </a:rPr>
              <a:t>Kız</a:t>
            </a:r>
            <a:r>
              <a:rPr lang="en-US" altLang="de-DE" sz="2400" dirty="0" smtClean="0">
                <a:solidFill>
                  <a:srgbClr val="004992"/>
                </a:solidFill>
                <a:latin typeface="Calibri Light"/>
              </a:rPr>
              <a:t> </a:t>
            </a:r>
            <a:r>
              <a:rPr lang="en-US" altLang="de-DE" sz="2400" dirty="0" err="1" smtClean="0">
                <a:solidFill>
                  <a:srgbClr val="004992"/>
                </a:solidFill>
                <a:latin typeface="Calibri Light"/>
              </a:rPr>
              <a:t>arkadaşına</a:t>
            </a:r>
            <a:r>
              <a:rPr lang="en-US" altLang="de-DE" sz="2400" dirty="0" smtClean="0">
                <a:solidFill>
                  <a:srgbClr val="004992"/>
                </a:solidFill>
                <a:latin typeface="Calibri Light"/>
              </a:rPr>
              <a:t> </a:t>
            </a:r>
            <a:r>
              <a:rPr lang="en-US" altLang="de-DE" sz="2400" dirty="0" err="1" smtClean="0">
                <a:solidFill>
                  <a:srgbClr val="004992"/>
                </a:solidFill>
                <a:latin typeface="Calibri Light"/>
              </a:rPr>
              <a:t>numara</a:t>
            </a:r>
            <a:r>
              <a:rPr lang="en-US" altLang="de-DE" sz="2400" dirty="0" smtClean="0">
                <a:solidFill>
                  <a:srgbClr val="004992"/>
                </a:solidFill>
                <a:latin typeface="Calibri Light"/>
              </a:rPr>
              <a:t> </a:t>
            </a:r>
            <a:r>
              <a:rPr lang="en-US" altLang="de-DE" sz="2400" dirty="0" err="1" smtClean="0">
                <a:solidFill>
                  <a:srgbClr val="004992"/>
                </a:solidFill>
                <a:latin typeface="Calibri Light"/>
              </a:rPr>
              <a:t>yapıyor</a:t>
            </a:r>
            <a:r>
              <a:rPr lang="en-US" altLang="de-DE" sz="2400" dirty="0" smtClean="0">
                <a:solidFill>
                  <a:srgbClr val="004992"/>
                </a:solidFill>
                <a:latin typeface="Calibri Light"/>
              </a:rPr>
              <a:t>.  </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107</a:t>
            </a:fld>
            <a:endParaRPr lang="de-DE" altLang="de-DE">
              <a:latin typeface="Calibri Light"/>
            </a:endParaRPr>
          </a:p>
        </p:txBody>
      </p:sp>
      <p:pic>
        <p:nvPicPr>
          <p:cNvPr id="14" name="Picture 3" descr="Geschichte 2d"/>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c"/>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a"/>
          <p:cNvPicPr>
            <a:picLocks noChangeAspect="1" noChangeArrowheads="1"/>
          </p:cNvPicPr>
          <p:nvPr/>
        </p:nvPicPr>
        <p:blipFill>
          <a:blip r:embed="rId5"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Çocukların</a:t>
            </a:r>
            <a:r>
              <a:rPr lang="en-US" altLang="de-DE" sz="3600" dirty="0" smtClean="0">
                <a:latin typeface="Calibri Light"/>
              </a:rPr>
              <a:t> </a:t>
            </a:r>
            <a:r>
              <a:rPr lang="en-US" altLang="de-DE" sz="3600" dirty="0" err="1" smtClean="0">
                <a:latin typeface="Calibri Light"/>
              </a:rPr>
              <a:t>planı</a:t>
            </a:r>
            <a:r>
              <a:rPr lang="en-US" altLang="de-DE" sz="3600" dirty="0" smtClean="0">
                <a:latin typeface="Calibri Light"/>
              </a:rPr>
              <a:t> ne? </a:t>
            </a:r>
            <a:endParaRPr lang="de-DE" altLang="de-DE" sz="3600" dirty="0">
              <a:latin typeface="Calibri Light"/>
            </a:endParaRPr>
          </a:p>
        </p:txBody>
      </p:sp>
      <p:sp>
        <p:nvSpPr>
          <p:cNvPr id="235523"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Kadına</a:t>
            </a:r>
            <a:r>
              <a:rPr lang="en-US" altLang="de-DE" sz="2400" dirty="0" smtClean="0">
                <a:solidFill>
                  <a:srgbClr val="333333"/>
                </a:solidFill>
                <a:latin typeface="Calibri Light"/>
              </a:rPr>
              <a:t> </a:t>
            </a:r>
            <a:r>
              <a:rPr lang="en-US" altLang="de-DE" sz="2400" dirty="0" err="1" smtClean="0">
                <a:solidFill>
                  <a:srgbClr val="333333"/>
                </a:solidFill>
                <a:latin typeface="Calibri Light"/>
              </a:rPr>
              <a:t>çıkma</a:t>
            </a:r>
            <a:r>
              <a:rPr lang="en-US" altLang="de-DE" sz="2400" dirty="0" smtClean="0">
                <a:solidFill>
                  <a:srgbClr val="333333"/>
                </a:solidFill>
                <a:latin typeface="Calibri Light"/>
              </a:rPr>
              <a:t> </a:t>
            </a:r>
            <a:r>
              <a:rPr lang="en-US" altLang="de-DE" sz="2400" dirty="0" err="1" smtClean="0">
                <a:solidFill>
                  <a:srgbClr val="333333"/>
                </a:solidFill>
                <a:latin typeface="Calibri Light"/>
              </a:rPr>
              <a:t>teklif</a:t>
            </a:r>
            <a:r>
              <a:rPr lang="en-US" altLang="de-DE" sz="2400" dirty="0" smtClean="0">
                <a:solidFill>
                  <a:srgbClr val="333333"/>
                </a:solidFill>
                <a:latin typeface="Calibri Light"/>
              </a:rPr>
              <a:t> </a:t>
            </a:r>
            <a:r>
              <a:rPr lang="en-US" altLang="de-DE" sz="2400" dirty="0" err="1" smtClean="0">
                <a:solidFill>
                  <a:srgbClr val="333333"/>
                </a:solidFill>
                <a:latin typeface="Calibri Light"/>
              </a:rPr>
              <a:t>etmek</a:t>
            </a:r>
            <a:r>
              <a:rPr lang="en-US" altLang="de-DE" sz="2400" dirty="0" smtClean="0">
                <a:solidFill>
                  <a:srgbClr val="333333"/>
                </a:solidFill>
                <a:latin typeface="Calibri Light"/>
              </a:rPr>
              <a:t>.</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Biraz</a:t>
            </a:r>
            <a:r>
              <a:rPr lang="en-CA" altLang="de-DE" sz="2400" dirty="0" smtClean="0">
                <a:solidFill>
                  <a:srgbClr val="333333"/>
                </a:solidFill>
                <a:latin typeface="Calibri Light"/>
              </a:rPr>
              <a:t> </a:t>
            </a:r>
            <a:r>
              <a:rPr lang="en-CA" altLang="de-DE" sz="2400" dirty="0" err="1" smtClean="0">
                <a:solidFill>
                  <a:srgbClr val="333333"/>
                </a:solidFill>
                <a:latin typeface="Calibri Light"/>
              </a:rPr>
              <a:t>şekerleme</a:t>
            </a:r>
            <a:r>
              <a:rPr lang="en-CA" altLang="de-DE" sz="2400" dirty="0" smtClean="0">
                <a:solidFill>
                  <a:srgbClr val="333333"/>
                </a:solidFill>
                <a:latin typeface="Calibri Light"/>
              </a:rPr>
              <a:t> satın </a:t>
            </a:r>
            <a:r>
              <a:rPr lang="en-CA" altLang="de-DE" sz="2400" dirty="0" err="1" smtClean="0">
                <a:solidFill>
                  <a:srgbClr val="333333"/>
                </a:solidFill>
                <a:latin typeface="Calibri Light"/>
              </a:rPr>
              <a:t>almak</a:t>
            </a:r>
            <a:r>
              <a:rPr lang="en-CA" altLang="de-DE" sz="2400" dirty="0" smtClean="0">
                <a:solidFill>
                  <a:srgbClr val="333333"/>
                </a:solidFill>
                <a:latin typeface="Calibri Light"/>
              </a:rPr>
              <a:t>.</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Dükkanı</a:t>
            </a:r>
            <a:r>
              <a:rPr lang="en-CA" altLang="de-DE" sz="2400" dirty="0" smtClean="0">
                <a:solidFill>
                  <a:srgbClr val="333333"/>
                </a:solidFill>
                <a:latin typeface="Calibri Light"/>
              </a:rPr>
              <a:t> </a:t>
            </a:r>
            <a:r>
              <a:rPr lang="en-CA" altLang="de-DE" sz="2400" dirty="0" err="1" smtClean="0">
                <a:solidFill>
                  <a:srgbClr val="333333"/>
                </a:solidFill>
                <a:latin typeface="Calibri Light"/>
              </a:rPr>
              <a:t>soymak</a:t>
            </a:r>
            <a:r>
              <a:rPr lang="en-CA" altLang="de-DE" sz="2400" dirty="0" smtClean="0">
                <a:solidFill>
                  <a:srgbClr val="333333"/>
                </a:solidFill>
                <a:latin typeface="Calibri Light"/>
              </a:rPr>
              <a:t>. </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108</a:t>
            </a:fld>
            <a:endParaRPr lang="de-DE" altLang="de-DE">
              <a:latin typeface="Calibri Light"/>
            </a:endParaRP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Çocukların</a:t>
            </a:r>
            <a:r>
              <a:rPr lang="en-US" altLang="de-DE" sz="3600" dirty="0" smtClean="0">
                <a:latin typeface="Calibri Light"/>
              </a:rPr>
              <a:t> </a:t>
            </a:r>
            <a:r>
              <a:rPr lang="en-US" altLang="de-DE" sz="3600" dirty="0" err="1" smtClean="0">
                <a:latin typeface="Calibri Light"/>
              </a:rPr>
              <a:t>planı</a:t>
            </a:r>
            <a:r>
              <a:rPr lang="en-US" altLang="de-DE" sz="3600" dirty="0" smtClean="0">
                <a:latin typeface="Calibri Light"/>
              </a:rPr>
              <a:t> ne? </a:t>
            </a:r>
            <a:endParaRPr lang="de-DE" altLang="de-DE" sz="3600" dirty="0">
              <a:latin typeface="Calibri Light"/>
            </a:endParaRPr>
          </a:p>
        </p:txBody>
      </p:sp>
      <p:sp>
        <p:nvSpPr>
          <p:cNvPr id="237573" name="Rectangle 5"/>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37574"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Kadına</a:t>
            </a:r>
            <a:r>
              <a:rPr lang="en-US" altLang="de-DE" sz="2400" dirty="0" smtClean="0">
                <a:solidFill>
                  <a:srgbClr val="333333"/>
                </a:solidFill>
                <a:latin typeface="Calibri Light"/>
              </a:rPr>
              <a:t> </a:t>
            </a:r>
            <a:r>
              <a:rPr lang="en-US" altLang="de-DE" sz="2400" dirty="0" err="1" smtClean="0">
                <a:solidFill>
                  <a:srgbClr val="333333"/>
                </a:solidFill>
                <a:latin typeface="Calibri Light"/>
              </a:rPr>
              <a:t>çıkma</a:t>
            </a:r>
            <a:r>
              <a:rPr lang="en-US" altLang="de-DE" sz="2400" dirty="0" smtClean="0">
                <a:solidFill>
                  <a:srgbClr val="333333"/>
                </a:solidFill>
                <a:latin typeface="Calibri Light"/>
              </a:rPr>
              <a:t> </a:t>
            </a:r>
            <a:r>
              <a:rPr lang="en-US" altLang="de-DE" sz="2400" dirty="0" err="1" smtClean="0">
                <a:solidFill>
                  <a:srgbClr val="333333"/>
                </a:solidFill>
                <a:latin typeface="Calibri Light"/>
              </a:rPr>
              <a:t>teklif</a:t>
            </a:r>
            <a:r>
              <a:rPr lang="en-US" altLang="de-DE" sz="2400" dirty="0" smtClean="0">
                <a:solidFill>
                  <a:srgbClr val="333333"/>
                </a:solidFill>
                <a:latin typeface="Calibri Light"/>
              </a:rPr>
              <a:t> </a:t>
            </a:r>
            <a:r>
              <a:rPr lang="en-US" altLang="de-DE" sz="2400" dirty="0" err="1" smtClean="0">
                <a:solidFill>
                  <a:srgbClr val="333333"/>
                </a:solidFill>
                <a:latin typeface="Calibri Light"/>
              </a:rPr>
              <a:t>etmek</a:t>
            </a:r>
            <a:r>
              <a:rPr lang="en-US" altLang="de-DE" sz="2400" dirty="0" smtClean="0">
                <a:solidFill>
                  <a:srgbClr val="333333"/>
                </a:solidFill>
                <a:latin typeface="Calibri Light"/>
              </a:rPr>
              <a:t>.</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Biraz</a:t>
            </a:r>
            <a:r>
              <a:rPr lang="en-CA" altLang="de-DE" sz="2400" dirty="0" smtClean="0">
                <a:solidFill>
                  <a:srgbClr val="333333"/>
                </a:solidFill>
                <a:latin typeface="Calibri Light"/>
              </a:rPr>
              <a:t> </a:t>
            </a:r>
            <a:r>
              <a:rPr lang="en-CA" altLang="de-DE" sz="2400" dirty="0" err="1" smtClean="0">
                <a:solidFill>
                  <a:srgbClr val="333333"/>
                </a:solidFill>
                <a:latin typeface="Calibri Light"/>
              </a:rPr>
              <a:t>şekerleme</a:t>
            </a:r>
            <a:r>
              <a:rPr lang="en-CA" altLang="de-DE" sz="2400" dirty="0" smtClean="0">
                <a:solidFill>
                  <a:srgbClr val="333333"/>
                </a:solidFill>
                <a:latin typeface="Calibri Light"/>
              </a:rPr>
              <a:t> satın </a:t>
            </a:r>
            <a:r>
              <a:rPr lang="en-CA" altLang="de-DE" sz="2400" dirty="0" err="1" smtClean="0">
                <a:solidFill>
                  <a:srgbClr val="333333"/>
                </a:solidFill>
                <a:latin typeface="Calibri Light"/>
              </a:rPr>
              <a:t>almak</a:t>
            </a:r>
            <a:r>
              <a:rPr lang="en-CA" altLang="de-DE" sz="2400" dirty="0" smtClean="0">
                <a:solidFill>
                  <a:srgbClr val="333333"/>
                </a:solidFill>
                <a:latin typeface="Calibri Light"/>
              </a:rPr>
              <a:t>.</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Dükkanı</a:t>
            </a:r>
            <a:r>
              <a:rPr lang="en-CA" altLang="de-DE" sz="2400" dirty="0" smtClean="0">
                <a:solidFill>
                  <a:srgbClr val="333333"/>
                </a:solidFill>
                <a:latin typeface="Calibri Light"/>
              </a:rPr>
              <a:t> </a:t>
            </a:r>
            <a:r>
              <a:rPr lang="en-CA" altLang="de-DE" sz="2400" dirty="0" err="1" smtClean="0">
                <a:solidFill>
                  <a:srgbClr val="333333"/>
                </a:solidFill>
                <a:latin typeface="Calibri Light"/>
              </a:rPr>
              <a:t>soymak</a:t>
            </a:r>
            <a:r>
              <a:rPr lang="en-CA" altLang="de-DE" sz="2400" dirty="0" smtClean="0">
                <a:solidFill>
                  <a:srgbClr val="333333"/>
                </a:solidFill>
                <a:latin typeface="Calibri Light"/>
              </a:rPr>
              <a:t>. </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109</a:t>
            </a:fld>
            <a:endParaRPr lang="de-DE" altLang="de-DE">
              <a:latin typeface="Calibri Light"/>
            </a:endParaRPr>
          </a:p>
        </p:txBody>
      </p:sp>
      <p:pic>
        <p:nvPicPr>
          <p:cNvPr id="11"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Çocukların</a:t>
            </a:r>
            <a:r>
              <a:rPr lang="en-US" altLang="de-DE" sz="3600" dirty="0" smtClean="0">
                <a:latin typeface="Calibri Light"/>
              </a:rPr>
              <a:t> </a:t>
            </a:r>
            <a:r>
              <a:rPr lang="en-US" altLang="de-DE" sz="3600" dirty="0" err="1" smtClean="0">
                <a:latin typeface="Calibri Light"/>
              </a:rPr>
              <a:t>planı</a:t>
            </a:r>
            <a:r>
              <a:rPr lang="en-US" altLang="de-DE" sz="3600" dirty="0" smtClean="0">
                <a:latin typeface="Calibri Light"/>
              </a:rPr>
              <a:t> ne? </a:t>
            </a:r>
            <a:endParaRPr lang="de-DE" altLang="de-DE" sz="3600" dirty="0">
              <a:latin typeface="Calibri Light"/>
            </a:endParaRPr>
          </a:p>
        </p:txBody>
      </p:sp>
      <p:sp>
        <p:nvSpPr>
          <p:cNvPr id="239622"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Kadına</a:t>
            </a:r>
            <a:r>
              <a:rPr lang="en-US" altLang="de-DE" sz="2400" dirty="0" smtClean="0">
                <a:solidFill>
                  <a:srgbClr val="333333"/>
                </a:solidFill>
                <a:latin typeface="Calibri Light"/>
              </a:rPr>
              <a:t> </a:t>
            </a:r>
            <a:r>
              <a:rPr lang="en-US" altLang="de-DE" sz="2400" dirty="0" err="1" smtClean="0">
                <a:solidFill>
                  <a:srgbClr val="333333"/>
                </a:solidFill>
                <a:latin typeface="Calibri Light"/>
              </a:rPr>
              <a:t>çıkma</a:t>
            </a:r>
            <a:r>
              <a:rPr lang="en-US" altLang="de-DE" sz="2400" dirty="0" smtClean="0">
                <a:solidFill>
                  <a:srgbClr val="333333"/>
                </a:solidFill>
                <a:latin typeface="Calibri Light"/>
              </a:rPr>
              <a:t> </a:t>
            </a:r>
            <a:r>
              <a:rPr lang="en-US" altLang="de-DE" sz="2400" dirty="0" err="1" smtClean="0">
                <a:solidFill>
                  <a:srgbClr val="333333"/>
                </a:solidFill>
                <a:latin typeface="Calibri Light"/>
              </a:rPr>
              <a:t>teklif</a:t>
            </a:r>
            <a:r>
              <a:rPr lang="en-US" altLang="de-DE" sz="2400" dirty="0" smtClean="0">
                <a:solidFill>
                  <a:srgbClr val="333333"/>
                </a:solidFill>
                <a:latin typeface="Calibri Light"/>
              </a:rPr>
              <a:t> </a:t>
            </a:r>
            <a:r>
              <a:rPr lang="en-US" altLang="de-DE" sz="2400" dirty="0" err="1" smtClean="0">
                <a:solidFill>
                  <a:srgbClr val="333333"/>
                </a:solidFill>
                <a:latin typeface="Calibri Light"/>
              </a:rPr>
              <a:t>etmek</a:t>
            </a:r>
            <a:r>
              <a:rPr lang="en-US" altLang="de-DE" sz="2400" dirty="0" smtClean="0">
                <a:solidFill>
                  <a:srgbClr val="333333"/>
                </a:solidFill>
                <a:latin typeface="Calibri Light"/>
              </a:rPr>
              <a:t>.</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Biraz</a:t>
            </a:r>
            <a:r>
              <a:rPr lang="en-CA" altLang="de-DE" sz="2400" dirty="0" smtClean="0">
                <a:solidFill>
                  <a:srgbClr val="333333"/>
                </a:solidFill>
                <a:latin typeface="Calibri Light"/>
              </a:rPr>
              <a:t> </a:t>
            </a:r>
            <a:r>
              <a:rPr lang="en-CA" altLang="de-DE" sz="2400" dirty="0" err="1" smtClean="0">
                <a:solidFill>
                  <a:srgbClr val="333333"/>
                </a:solidFill>
                <a:latin typeface="Calibri Light"/>
              </a:rPr>
              <a:t>şekerleme</a:t>
            </a:r>
            <a:r>
              <a:rPr lang="en-CA" altLang="de-DE" sz="2400" dirty="0" smtClean="0">
                <a:solidFill>
                  <a:srgbClr val="333333"/>
                </a:solidFill>
                <a:latin typeface="Calibri Light"/>
              </a:rPr>
              <a:t> satın </a:t>
            </a:r>
            <a:r>
              <a:rPr lang="en-CA" altLang="de-DE" sz="2400" dirty="0" err="1" smtClean="0">
                <a:solidFill>
                  <a:srgbClr val="333333"/>
                </a:solidFill>
                <a:latin typeface="Calibri Light"/>
              </a:rPr>
              <a:t>almak</a:t>
            </a:r>
            <a:r>
              <a:rPr lang="en-CA" altLang="de-DE" sz="2400" dirty="0" smtClean="0">
                <a:solidFill>
                  <a:srgbClr val="333333"/>
                </a:solidFill>
                <a:latin typeface="Calibri Light"/>
              </a:rPr>
              <a:t>.</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Dükkanı</a:t>
            </a:r>
            <a:r>
              <a:rPr lang="en-CA" altLang="de-DE" sz="2400" dirty="0" smtClean="0">
                <a:solidFill>
                  <a:srgbClr val="333333"/>
                </a:solidFill>
                <a:latin typeface="Calibri Light"/>
              </a:rPr>
              <a:t> </a:t>
            </a:r>
            <a:r>
              <a:rPr lang="en-CA" altLang="de-DE" sz="2400" dirty="0" err="1" smtClean="0">
                <a:solidFill>
                  <a:srgbClr val="333333"/>
                </a:solidFill>
                <a:latin typeface="Calibri Light"/>
              </a:rPr>
              <a:t>soymak</a:t>
            </a:r>
            <a:r>
              <a:rPr lang="en-CA" altLang="de-DE" sz="2400" dirty="0" smtClean="0">
                <a:solidFill>
                  <a:srgbClr val="333333"/>
                </a:solidFill>
                <a:latin typeface="Calibri Light"/>
              </a:rPr>
              <a:t>. </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110</a:t>
            </a:fld>
            <a:endParaRPr lang="de-DE" altLang="de-DE">
              <a:latin typeface="Calibri Light"/>
            </a:endParaRPr>
          </a:p>
        </p:txBody>
      </p:sp>
      <p:pic>
        <p:nvPicPr>
          <p:cNvPr id="12"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6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Çocukların</a:t>
            </a:r>
            <a:r>
              <a:rPr lang="en-US" altLang="de-DE" sz="3600" dirty="0" smtClean="0">
                <a:latin typeface="Calibri Light"/>
              </a:rPr>
              <a:t> </a:t>
            </a:r>
            <a:r>
              <a:rPr lang="en-US" altLang="de-DE" sz="3600" dirty="0" err="1" smtClean="0">
                <a:latin typeface="Calibri Light"/>
              </a:rPr>
              <a:t>planı</a:t>
            </a:r>
            <a:r>
              <a:rPr lang="en-US" altLang="de-DE" sz="3600" dirty="0" smtClean="0">
                <a:latin typeface="Calibri Light"/>
              </a:rPr>
              <a:t> ne? </a:t>
            </a:r>
            <a:endParaRPr lang="de-DE" altLang="de-DE" sz="3600" dirty="0">
              <a:latin typeface="Calibri Light"/>
            </a:endParaRPr>
          </a:p>
        </p:txBody>
      </p:sp>
      <p:sp>
        <p:nvSpPr>
          <p:cNvPr id="241671" name="Rectangle 7"/>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41672" name="Rectangle 8"/>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Kadına</a:t>
            </a:r>
            <a:r>
              <a:rPr lang="en-US" altLang="de-DE" sz="2400" dirty="0" smtClean="0">
                <a:solidFill>
                  <a:srgbClr val="333333"/>
                </a:solidFill>
                <a:latin typeface="Calibri Light"/>
              </a:rPr>
              <a:t> </a:t>
            </a:r>
            <a:r>
              <a:rPr lang="en-US" altLang="de-DE" sz="2400" dirty="0" err="1" smtClean="0">
                <a:solidFill>
                  <a:srgbClr val="333333"/>
                </a:solidFill>
                <a:latin typeface="Calibri Light"/>
              </a:rPr>
              <a:t>çıkma</a:t>
            </a:r>
            <a:r>
              <a:rPr lang="en-US" altLang="de-DE" sz="2400" dirty="0" smtClean="0">
                <a:solidFill>
                  <a:srgbClr val="333333"/>
                </a:solidFill>
                <a:latin typeface="Calibri Light"/>
              </a:rPr>
              <a:t> </a:t>
            </a:r>
            <a:r>
              <a:rPr lang="en-US" altLang="de-DE" sz="2400" dirty="0" err="1" smtClean="0">
                <a:solidFill>
                  <a:srgbClr val="333333"/>
                </a:solidFill>
                <a:latin typeface="Calibri Light"/>
              </a:rPr>
              <a:t>teklif</a:t>
            </a:r>
            <a:r>
              <a:rPr lang="en-US" altLang="de-DE" sz="2400" dirty="0" smtClean="0">
                <a:solidFill>
                  <a:srgbClr val="333333"/>
                </a:solidFill>
                <a:latin typeface="Calibri Light"/>
              </a:rPr>
              <a:t> </a:t>
            </a:r>
            <a:r>
              <a:rPr lang="en-US" altLang="de-DE" sz="2400" dirty="0" err="1" smtClean="0">
                <a:solidFill>
                  <a:srgbClr val="333333"/>
                </a:solidFill>
                <a:latin typeface="Calibri Light"/>
              </a:rPr>
              <a:t>etmek</a:t>
            </a:r>
            <a:r>
              <a:rPr lang="en-US" altLang="de-DE" sz="2400" dirty="0" smtClean="0">
                <a:solidFill>
                  <a:srgbClr val="333333"/>
                </a:solidFill>
                <a:latin typeface="Calibri Light"/>
              </a:rPr>
              <a:t>.</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Biraz</a:t>
            </a:r>
            <a:r>
              <a:rPr lang="en-CA" altLang="de-DE" sz="2400" dirty="0" smtClean="0">
                <a:solidFill>
                  <a:srgbClr val="333333"/>
                </a:solidFill>
                <a:latin typeface="Calibri Light"/>
              </a:rPr>
              <a:t> </a:t>
            </a:r>
            <a:r>
              <a:rPr lang="en-CA" altLang="de-DE" sz="2400" dirty="0" err="1" smtClean="0">
                <a:solidFill>
                  <a:srgbClr val="333333"/>
                </a:solidFill>
                <a:latin typeface="Calibri Light"/>
              </a:rPr>
              <a:t>şekerleme</a:t>
            </a:r>
            <a:r>
              <a:rPr lang="en-CA" altLang="de-DE" sz="2400" dirty="0" smtClean="0">
                <a:solidFill>
                  <a:srgbClr val="333333"/>
                </a:solidFill>
                <a:latin typeface="Calibri Light"/>
              </a:rPr>
              <a:t> satın </a:t>
            </a:r>
            <a:r>
              <a:rPr lang="en-CA" altLang="de-DE" sz="2400" dirty="0" err="1" smtClean="0">
                <a:solidFill>
                  <a:srgbClr val="333333"/>
                </a:solidFill>
                <a:latin typeface="Calibri Light"/>
              </a:rPr>
              <a:t>almak</a:t>
            </a:r>
            <a:r>
              <a:rPr lang="en-CA" altLang="de-DE" sz="2400" dirty="0" smtClean="0">
                <a:solidFill>
                  <a:srgbClr val="333333"/>
                </a:solidFill>
                <a:latin typeface="Calibri Light"/>
              </a:rPr>
              <a:t>.</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Dükkanı</a:t>
            </a:r>
            <a:r>
              <a:rPr lang="en-CA" altLang="de-DE" sz="2400" dirty="0" smtClean="0">
                <a:solidFill>
                  <a:srgbClr val="333333"/>
                </a:solidFill>
                <a:latin typeface="Calibri Light"/>
              </a:rPr>
              <a:t> </a:t>
            </a:r>
            <a:r>
              <a:rPr lang="en-CA" altLang="de-DE" sz="2400" dirty="0" err="1" smtClean="0">
                <a:solidFill>
                  <a:srgbClr val="333333"/>
                </a:solidFill>
                <a:latin typeface="Calibri Light"/>
              </a:rPr>
              <a:t>soymak</a:t>
            </a:r>
            <a:r>
              <a:rPr lang="en-CA" altLang="de-DE" sz="2400" dirty="0" smtClean="0">
                <a:solidFill>
                  <a:srgbClr val="333333"/>
                </a:solidFill>
                <a:latin typeface="Calibri Light"/>
              </a:rPr>
              <a:t>. </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111</a:t>
            </a:fld>
            <a:endParaRPr lang="de-DE" altLang="de-DE">
              <a:latin typeface="Calibri Light"/>
            </a:endParaRPr>
          </a:p>
        </p:txBody>
      </p:sp>
      <p:pic>
        <p:nvPicPr>
          <p:cNvPr id="15"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6d"/>
          <p:cNvPicPr>
            <a:picLocks noChangeAspect="1" noChangeArrowheads="1"/>
          </p:cNvPicPr>
          <p:nvPr/>
        </p:nvPicPr>
        <p:blipFill>
          <a:blip r:embed="rId5"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Geschichte 6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Çocukların</a:t>
            </a:r>
            <a:r>
              <a:rPr lang="en-US" altLang="de-DE" sz="3600" dirty="0" smtClean="0">
                <a:latin typeface="Calibri Light"/>
              </a:rPr>
              <a:t> </a:t>
            </a:r>
            <a:r>
              <a:rPr lang="en-US" altLang="de-DE" sz="3600" dirty="0" err="1" smtClean="0">
                <a:latin typeface="Calibri Light"/>
              </a:rPr>
              <a:t>planı</a:t>
            </a:r>
            <a:r>
              <a:rPr lang="en-US" altLang="de-DE" sz="3600" dirty="0" smtClean="0">
                <a:latin typeface="Calibri Light"/>
              </a:rPr>
              <a:t> ne? </a:t>
            </a:r>
            <a:endParaRPr lang="de-DE" altLang="de-DE" sz="3600" dirty="0">
              <a:latin typeface="Calibri Light"/>
            </a:endParaRPr>
          </a:p>
        </p:txBody>
      </p:sp>
      <p:sp>
        <p:nvSpPr>
          <p:cNvPr id="243715" name="Rectangle 3"/>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 name="Footer Placeholder 1"/>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112</a:t>
            </a:fld>
            <a:endParaRPr lang="de-DE" altLang="de-DE">
              <a:latin typeface="Calibri Light"/>
            </a:endParaRPr>
          </a:p>
        </p:txBody>
      </p:sp>
      <p:pic>
        <p:nvPicPr>
          <p:cNvPr id="15"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6d"/>
          <p:cNvPicPr>
            <a:picLocks noChangeAspect="1" noChangeArrowheads="1"/>
          </p:cNvPicPr>
          <p:nvPr/>
        </p:nvPicPr>
        <p:blipFill>
          <a:blip r:embed="rId5"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Geschichte 6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3716"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smtClean="0">
                <a:solidFill>
                  <a:srgbClr val="333333"/>
                </a:solidFill>
                <a:latin typeface="Calibri Light"/>
              </a:rPr>
              <a:t>Kadına</a:t>
            </a:r>
            <a:r>
              <a:rPr lang="en-US" altLang="de-DE" sz="2400" dirty="0" smtClean="0">
                <a:solidFill>
                  <a:srgbClr val="333333"/>
                </a:solidFill>
                <a:latin typeface="Calibri Light"/>
              </a:rPr>
              <a:t> </a:t>
            </a:r>
            <a:r>
              <a:rPr lang="en-US" altLang="de-DE" sz="2400" dirty="0" err="1" smtClean="0">
                <a:solidFill>
                  <a:srgbClr val="333333"/>
                </a:solidFill>
                <a:latin typeface="Calibri Light"/>
              </a:rPr>
              <a:t>çıkma</a:t>
            </a:r>
            <a:r>
              <a:rPr lang="en-US" altLang="de-DE" sz="2400" dirty="0" smtClean="0">
                <a:solidFill>
                  <a:srgbClr val="333333"/>
                </a:solidFill>
                <a:latin typeface="Calibri Light"/>
              </a:rPr>
              <a:t> </a:t>
            </a:r>
            <a:r>
              <a:rPr lang="en-US" altLang="de-DE" sz="2400" dirty="0" err="1" smtClean="0">
                <a:solidFill>
                  <a:srgbClr val="333333"/>
                </a:solidFill>
                <a:latin typeface="Calibri Light"/>
              </a:rPr>
              <a:t>teklif</a:t>
            </a:r>
            <a:r>
              <a:rPr lang="en-US" altLang="de-DE" sz="2400" dirty="0" smtClean="0">
                <a:solidFill>
                  <a:srgbClr val="333333"/>
                </a:solidFill>
                <a:latin typeface="Calibri Light"/>
              </a:rPr>
              <a:t> </a:t>
            </a:r>
            <a:r>
              <a:rPr lang="en-US" altLang="de-DE" sz="2400" dirty="0" err="1" smtClean="0">
                <a:solidFill>
                  <a:srgbClr val="333333"/>
                </a:solidFill>
                <a:latin typeface="Calibri Light"/>
              </a:rPr>
              <a:t>etmek</a:t>
            </a:r>
            <a:r>
              <a:rPr lang="en-US" altLang="de-DE" sz="2400" dirty="0" smtClean="0">
                <a:solidFill>
                  <a:srgbClr val="333333"/>
                </a:solidFill>
                <a:latin typeface="Calibri Light"/>
              </a:rPr>
              <a:t>.</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smtClean="0">
                <a:solidFill>
                  <a:srgbClr val="333333"/>
                </a:solidFill>
                <a:latin typeface="Calibri Light"/>
              </a:rPr>
              <a:t>Biraz</a:t>
            </a:r>
            <a:r>
              <a:rPr lang="en-CA" altLang="de-DE" sz="2400" dirty="0" smtClean="0">
                <a:solidFill>
                  <a:srgbClr val="333333"/>
                </a:solidFill>
                <a:latin typeface="Calibri Light"/>
              </a:rPr>
              <a:t> </a:t>
            </a:r>
            <a:r>
              <a:rPr lang="en-CA" altLang="de-DE" sz="2400" dirty="0" err="1" smtClean="0">
                <a:solidFill>
                  <a:srgbClr val="333333"/>
                </a:solidFill>
                <a:latin typeface="Calibri Light"/>
              </a:rPr>
              <a:t>şekerleme</a:t>
            </a:r>
            <a:r>
              <a:rPr lang="en-CA" altLang="de-DE" sz="2400" dirty="0" smtClean="0">
                <a:solidFill>
                  <a:srgbClr val="333333"/>
                </a:solidFill>
                <a:latin typeface="Calibri Light"/>
              </a:rPr>
              <a:t> satın </a:t>
            </a:r>
            <a:r>
              <a:rPr lang="en-CA" altLang="de-DE" sz="2400" dirty="0" err="1" smtClean="0">
                <a:solidFill>
                  <a:srgbClr val="333333"/>
                </a:solidFill>
                <a:latin typeface="Calibri Light"/>
              </a:rPr>
              <a:t>almak</a:t>
            </a:r>
            <a:r>
              <a:rPr lang="en-CA" altLang="de-DE" sz="2400" dirty="0" smtClean="0">
                <a:solidFill>
                  <a:srgbClr val="333333"/>
                </a:solidFill>
                <a:latin typeface="Calibri Light"/>
              </a:rPr>
              <a:t>.</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smtClean="0">
                <a:solidFill>
                  <a:srgbClr val="004992"/>
                </a:solidFill>
                <a:latin typeface="Calibri Light"/>
              </a:rPr>
              <a:t>Dükkanı</a:t>
            </a:r>
            <a:r>
              <a:rPr lang="en-CA" altLang="de-DE" sz="2400" dirty="0" smtClean="0">
                <a:solidFill>
                  <a:srgbClr val="004992"/>
                </a:solidFill>
                <a:latin typeface="Calibri Light"/>
              </a:rPr>
              <a:t> </a:t>
            </a:r>
            <a:r>
              <a:rPr lang="en-CA" altLang="de-DE" sz="2400" dirty="0" err="1" smtClean="0">
                <a:solidFill>
                  <a:srgbClr val="004992"/>
                </a:solidFill>
                <a:latin typeface="Calibri Light"/>
              </a:rPr>
              <a:t>soymak</a:t>
            </a:r>
            <a:r>
              <a:rPr lang="en-CA" altLang="de-DE" sz="2400" dirty="0" smtClean="0">
                <a:solidFill>
                  <a:srgbClr val="004992"/>
                </a:solidFill>
                <a:latin typeface="Calibri Light"/>
              </a:rPr>
              <a:t>. </a:t>
            </a:r>
            <a:endParaRPr lang="en-US" altLang="de-DE" sz="2400" dirty="0">
              <a:solidFill>
                <a:srgbClr val="004992"/>
              </a:solidFill>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Gündelik</a:t>
            </a:r>
            <a:r>
              <a:rPr lang="en-US" sz="3600" dirty="0" smtClean="0">
                <a:latin typeface="Calibri Light"/>
              </a:rPr>
              <a:t> </a:t>
            </a:r>
            <a:r>
              <a:rPr lang="en-US" sz="3600" dirty="0" err="1" smtClean="0">
                <a:latin typeface="Calibri Light"/>
              </a:rPr>
              <a:t>yaşama</a:t>
            </a:r>
            <a:r>
              <a:rPr lang="en-US" sz="3600" dirty="0" smtClean="0">
                <a:latin typeface="Calibri Light"/>
              </a:rPr>
              <a:t> </a:t>
            </a:r>
            <a:r>
              <a:rPr lang="en-US" sz="3600" dirty="0" err="1" smtClean="0">
                <a:latin typeface="Calibri Light"/>
              </a:rPr>
              <a:t>aktarım</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smtClean="0">
                <a:solidFill>
                  <a:srgbClr val="333333"/>
                </a:solidFill>
                <a:latin typeface="Calibri Light"/>
                <a:cs typeface="Times New Roman" panose="02020603050405020304" pitchFamily="18" charset="0"/>
              </a:rPr>
              <a:t>Öğrenim hedefleri: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Başka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kişi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hakkında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kesin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sonuçlara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ancak</a:t>
            </a:r>
            <a:r>
              <a:rPr lang="en-GB" altLang="de-DE" sz="2400" dirty="0">
                <a:solidFill>
                  <a:srgbClr val="333333"/>
                </a:solidFill>
                <a:latin typeface="Calibri Light"/>
                <a:cs typeface="Times New Roman" panose="02020603050405020304" pitchFamily="18" charset="0"/>
              </a:rPr>
              <a:t> o </a:t>
            </a:r>
            <a:r>
              <a:rPr lang="en-GB" altLang="de-DE" sz="2400" dirty="0" err="1">
                <a:solidFill>
                  <a:srgbClr val="333333"/>
                </a:solidFill>
                <a:latin typeface="Calibri Light"/>
                <a:cs typeface="Times New Roman" panose="02020603050405020304" pitchFamily="18" charset="0"/>
              </a:rPr>
              <a:t>kişiyi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iyi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tanıyorsanız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veya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farklı</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bağlamlarda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gözlemlediyseniz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varmalısınız</a:t>
            </a:r>
            <a:r>
              <a:rPr lang="en-GB" altLang="de-DE" sz="2400" dirty="0">
                <a:solidFill>
                  <a:srgbClr val="333333"/>
                </a:solidFill>
                <a:latin typeface="Calibri Light"/>
                <a:cs typeface="Times New Roman" panose="02020603050405020304" pitchFamily="18" charset="0"/>
              </a:rPr>
              <a:t>.</a:t>
            </a:r>
            <a:endParaRPr lang="tr-TR"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113</a:t>
            </a:fld>
            <a:endParaRPr lang="de-DE" altLang="de-DE">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Gündelik</a:t>
            </a:r>
            <a:r>
              <a:rPr lang="en-US" sz="3600" dirty="0" smtClean="0">
                <a:latin typeface="Calibri Light"/>
              </a:rPr>
              <a:t> </a:t>
            </a:r>
            <a:r>
              <a:rPr lang="en-US" sz="3600" dirty="0" err="1" smtClean="0">
                <a:latin typeface="Calibri Light"/>
              </a:rPr>
              <a:t>yaşama</a:t>
            </a:r>
            <a:r>
              <a:rPr lang="en-US" sz="3600" dirty="0" smtClean="0">
                <a:latin typeface="Calibri Light"/>
              </a:rPr>
              <a:t> </a:t>
            </a:r>
            <a:r>
              <a:rPr lang="en-US" sz="3600" dirty="0" err="1" smtClean="0">
                <a:latin typeface="Calibri Light"/>
              </a:rPr>
              <a:t>aktarım</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smtClean="0">
                <a:solidFill>
                  <a:srgbClr val="333333"/>
                </a:solidFill>
                <a:latin typeface="Calibri Light"/>
                <a:cs typeface="Times New Roman" panose="02020603050405020304" pitchFamily="18" charset="0"/>
              </a:rPr>
              <a:t>Öğrenim hedefleri: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Başka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kişi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hakkında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kesin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sonuçlara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ancak</a:t>
            </a:r>
            <a:r>
              <a:rPr lang="en-GB" altLang="de-DE" sz="2400" dirty="0">
                <a:solidFill>
                  <a:srgbClr val="333333"/>
                </a:solidFill>
                <a:latin typeface="Calibri Light"/>
                <a:cs typeface="Times New Roman" panose="02020603050405020304" pitchFamily="18" charset="0"/>
              </a:rPr>
              <a:t> o </a:t>
            </a:r>
            <a:r>
              <a:rPr lang="en-GB" altLang="de-DE" sz="2400" dirty="0" err="1">
                <a:solidFill>
                  <a:srgbClr val="333333"/>
                </a:solidFill>
                <a:latin typeface="Calibri Light"/>
                <a:cs typeface="Times New Roman" panose="02020603050405020304" pitchFamily="18" charset="0"/>
              </a:rPr>
              <a:t>kişiyi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iyi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tanıyorsanız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veya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farklı</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bağlamlarda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gözlemlediyseniz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varmalısınız</a:t>
            </a:r>
            <a:r>
              <a:rPr lang="en-GB" altLang="de-DE" sz="2400" dirty="0">
                <a:solidFill>
                  <a:srgbClr val="333333"/>
                </a:solidFill>
                <a:latin typeface="Calibri Light"/>
                <a:cs typeface="Times New Roman" panose="02020603050405020304" pitchFamily="18" charset="0"/>
              </a:rPr>
              <a:t>.</a:t>
            </a:r>
            <a:endParaRPr lang="tr-TR"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Yüz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ifadeleri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ve</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jestler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kişinin</a:t>
            </a:r>
            <a:r>
              <a:rPr lang="en-GB" altLang="de-DE" sz="2400" dirty="0">
                <a:solidFill>
                  <a:srgbClr val="333333"/>
                </a:solidFill>
                <a:latin typeface="Calibri Light"/>
                <a:cs typeface="Times New Roman" panose="02020603050405020304" pitchFamily="18" charset="0"/>
              </a:rPr>
              <a:t> ne </a:t>
            </a:r>
            <a:r>
              <a:rPr lang="en-GB" altLang="de-DE" sz="2400" dirty="0" err="1">
                <a:solidFill>
                  <a:srgbClr val="333333"/>
                </a:solidFill>
                <a:latin typeface="Calibri Light"/>
                <a:cs typeface="Times New Roman" panose="02020603050405020304" pitchFamily="18" charset="0"/>
              </a:rPr>
              <a:t>hissettiğine</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dair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önemli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ipuçlarıdır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ancak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zaman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zaman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yanıltıcı</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olabilirler</a:t>
            </a:r>
            <a:r>
              <a:rPr lang="en-GB" altLang="de-DE" sz="2400" dirty="0">
                <a:solidFill>
                  <a:srgbClr val="333333"/>
                </a:solidFill>
                <a:latin typeface="Calibri Light"/>
                <a:cs typeface="Times New Roman" panose="02020603050405020304" pitchFamily="18" charset="0"/>
              </a:rPr>
              <a:t>. </a:t>
            </a:r>
            <a:endParaRPr lang="tr-TR"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114</a:t>
            </a:fld>
            <a:endParaRPr lang="de-DE" altLang="de-DE">
              <a:latin typeface="Calibri Light"/>
            </a:endParaRPr>
          </a:p>
        </p:txBody>
      </p:sp>
    </p:spTree>
    <p:extLst>
      <p:ext uri="{BB962C8B-B14F-4D97-AF65-F5344CB8AC3E}">
        <p14:creationId xmlns:p14="http://schemas.microsoft.com/office/powerpoint/2010/main" val="1005145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Gündelik</a:t>
            </a:r>
            <a:r>
              <a:rPr lang="en-US" sz="3600" dirty="0" smtClean="0">
                <a:latin typeface="Calibri Light"/>
              </a:rPr>
              <a:t> </a:t>
            </a:r>
            <a:r>
              <a:rPr lang="en-US" sz="3600" dirty="0" err="1" smtClean="0">
                <a:latin typeface="Calibri Light"/>
              </a:rPr>
              <a:t>yaşama</a:t>
            </a:r>
            <a:r>
              <a:rPr lang="en-US" sz="3600" dirty="0" smtClean="0">
                <a:latin typeface="Calibri Light"/>
              </a:rPr>
              <a:t> </a:t>
            </a:r>
            <a:r>
              <a:rPr lang="en-US" sz="3600" dirty="0" err="1" smtClean="0">
                <a:latin typeface="Calibri Light"/>
              </a:rPr>
              <a:t>aktarım</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smtClean="0">
                <a:solidFill>
                  <a:srgbClr val="333333"/>
                </a:solidFill>
                <a:latin typeface="Calibri Light"/>
                <a:cs typeface="Times New Roman" panose="02020603050405020304" pitchFamily="18" charset="0"/>
              </a:rPr>
              <a:t>Öğrenim hedefleri: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Başka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kişi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hakkında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kesin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sonuçlara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ancak</a:t>
            </a:r>
            <a:r>
              <a:rPr lang="en-GB" altLang="de-DE" sz="2400" dirty="0">
                <a:solidFill>
                  <a:srgbClr val="333333"/>
                </a:solidFill>
                <a:latin typeface="Calibri Light"/>
                <a:cs typeface="Times New Roman" panose="02020603050405020304" pitchFamily="18" charset="0"/>
              </a:rPr>
              <a:t> o </a:t>
            </a:r>
            <a:r>
              <a:rPr lang="en-GB" altLang="de-DE" sz="2400" dirty="0" err="1">
                <a:solidFill>
                  <a:srgbClr val="333333"/>
                </a:solidFill>
                <a:latin typeface="Calibri Light"/>
                <a:cs typeface="Times New Roman" panose="02020603050405020304" pitchFamily="18" charset="0"/>
              </a:rPr>
              <a:t>kişiyi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iyi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tanıyorsanız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veya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farklı</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bağlamlarda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gözlemlediyseniz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varmalısınız</a:t>
            </a:r>
            <a:r>
              <a:rPr lang="en-GB" altLang="de-DE" sz="2400" dirty="0">
                <a:solidFill>
                  <a:srgbClr val="333333"/>
                </a:solidFill>
                <a:latin typeface="Calibri Light"/>
                <a:cs typeface="Times New Roman" panose="02020603050405020304" pitchFamily="18" charset="0"/>
              </a:rPr>
              <a:t>.</a:t>
            </a:r>
            <a:endParaRPr lang="tr-TR"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Yüz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ifadeleri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ve</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jestler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kişinin</a:t>
            </a:r>
            <a:r>
              <a:rPr lang="en-GB" altLang="de-DE" sz="2400" dirty="0">
                <a:solidFill>
                  <a:srgbClr val="333333"/>
                </a:solidFill>
                <a:latin typeface="Calibri Light"/>
                <a:cs typeface="Times New Roman" panose="02020603050405020304" pitchFamily="18" charset="0"/>
              </a:rPr>
              <a:t> ne </a:t>
            </a:r>
            <a:r>
              <a:rPr lang="en-GB" altLang="de-DE" sz="2400" dirty="0" err="1">
                <a:solidFill>
                  <a:srgbClr val="333333"/>
                </a:solidFill>
                <a:latin typeface="Calibri Light"/>
                <a:cs typeface="Times New Roman" panose="02020603050405020304" pitchFamily="18" charset="0"/>
              </a:rPr>
              <a:t>hissettiğine</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dair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önemli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ipuçlarıdır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ancak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zaman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zaman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yanıltıcı</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olabilirler</a:t>
            </a:r>
            <a:r>
              <a:rPr lang="en-GB" altLang="de-DE" sz="2400" dirty="0">
                <a:solidFill>
                  <a:srgbClr val="333333"/>
                </a:solidFill>
                <a:latin typeface="Calibri Light"/>
                <a:cs typeface="Times New Roman" panose="02020603050405020304" pitchFamily="18" charset="0"/>
              </a:rPr>
              <a:t>. </a:t>
            </a:r>
            <a:endParaRPr lang="tr-TR"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Karmaşık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durumları</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değerlendirirken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mevcut</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tüm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bilgileri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göz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önünde</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bulundurmak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çok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önemlidir</a:t>
            </a:r>
            <a:r>
              <a:rPr lang="en-GB" altLang="de-DE" sz="2400" dirty="0">
                <a:solidFill>
                  <a:srgbClr val="333333"/>
                </a:solidFill>
                <a:latin typeface="Calibri Light"/>
                <a:cs typeface="Times New Roman" panose="02020603050405020304" pitchFamily="18" charset="0"/>
              </a:rPr>
              <a:t>. </a:t>
            </a:r>
            <a:endParaRPr lang="tr-TR"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115</a:t>
            </a:fld>
            <a:endParaRPr lang="de-DE" altLang="de-DE">
              <a:latin typeface="Calibri Light"/>
            </a:endParaRPr>
          </a:p>
        </p:txBody>
      </p:sp>
    </p:spTree>
    <p:extLst>
      <p:ext uri="{BB962C8B-B14F-4D97-AF65-F5344CB8AC3E}">
        <p14:creationId xmlns:p14="http://schemas.microsoft.com/office/powerpoint/2010/main" val="207585536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Gündelik</a:t>
            </a:r>
            <a:r>
              <a:rPr lang="en-US" sz="3600" dirty="0" smtClean="0">
                <a:latin typeface="Calibri Light"/>
              </a:rPr>
              <a:t> </a:t>
            </a:r>
            <a:r>
              <a:rPr lang="en-US" sz="3600" dirty="0" err="1" smtClean="0">
                <a:latin typeface="Calibri Light"/>
              </a:rPr>
              <a:t>yaşama</a:t>
            </a:r>
            <a:r>
              <a:rPr lang="en-US" sz="3600" dirty="0" smtClean="0">
                <a:latin typeface="Calibri Light"/>
              </a:rPr>
              <a:t> </a:t>
            </a:r>
            <a:r>
              <a:rPr lang="en-US" sz="3600" dirty="0" err="1" smtClean="0">
                <a:latin typeface="Calibri Light"/>
              </a:rPr>
              <a:t>aktarım</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smtClean="0">
                <a:solidFill>
                  <a:srgbClr val="333333"/>
                </a:solidFill>
                <a:latin typeface="Calibri Light"/>
                <a:cs typeface="Times New Roman" panose="02020603050405020304" pitchFamily="18" charset="0"/>
              </a:rPr>
              <a:t>Öğrenim hedefleri: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Başka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kişi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hakkında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kesin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sonuçlara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ancak</a:t>
            </a:r>
            <a:r>
              <a:rPr lang="en-GB" altLang="de-DE" sz="2400" dirty="0">
                <a:solidFill>
                  <a:srgbClr val="333333"/>
                </a:solidFill>
                <a:latin typeface="Calibri Light"/>
                <a:cs typeface="Times New Roman" panose="02020603050405020304" pitchFamily="18" charset="0"/>
              </a:rPr>
              <a:t> o </a:t>
            </a:r>
            <a:r>
              <a:rPr lang="en-GB" altLang="de-DE" sz="2400" dirty="0" err="1">
                <a:solidFill>
                  <a:srgbClr val="333333"/>
                </a:solidFill>
                <a:latin typeface="Calibri Light"/>
                <a:cs typeface="Times New Roman" panose="02020603050405020304" pitchFamily="18" charset="0"/>
              </a:rPr>
              <a:t>kişiyi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iyi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tanıyorsanız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veya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farklı</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bağlamlarda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gözlemlediyseniz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varmalısınız</a:t>
            </a:r>
            <a:r>
              <a:rPr lang="en-GB" altLang="de-DE" sz="2400" dirty="0" smtClean="0">
                <a:solidFill>
                  <a:srgbClr val="333333"/>
                </a:solidFill>
                <a:latin typeface="Calibri Light"/>
                <a:cs typeface="Times New Roman" panose="02020603050405020304" pitchFamily="18" charset="0"/>
              </a:rPr>
              <a:t>.</a:t>
            </a:r>
            <a:endParaRPr lang="tr-TR" altLang="de-DE"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err="1" smtClean="0">
                <a:solidFill>
                  <a:srgbClr val="333333"/>
                </a:solidFill>
                <a:latin typeface="Calibri Light"/>
                <a:cs typeface="Times New Roman" panose="02020603050405020304" pitchFamily="18" charset="0"/>
              </a:rPr>
              <a:t>Yüz</a:t>
            </a:r>
            <a:r>
              <a:rPr lang="en-GB" altLang="de-DE" sz="2400" dirty="0" smtClean="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ifadeleri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ve</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jestler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kişinin</a:t>
            </a:r>
            <a:r>
              <a:rPr lang="en-GB" altLang="de-DE" sz="2400" dirty="0">
                <a:solidFill>
                  <a:srgbClr val="333333"/>
                </a:solidFill>
                <a:latin typeface="Calibri Light"/>
                <a:cs typeface="Times New Roman" panose="02020603050405020304" pitchFamily="18" charset="0"/>
              </a:rPr>
              <a:t> ne </a:t>
            </a:r>
            <a:r>
              <a:rPr lang="en-GB" altLang="de-DE" sz="2400" dirty="0" err="1">
                <a:solidFill>
                  <a:srgbClr val="333333"/>
                </a:solidFill>
                <a:latin typeface="Calibri Light"/>
                <a:cs typeface="Times New Roman" panose="02020603050405020304" pitchFamily="18" charset="0"/>
              </a:rPr>
              <a:t>hissettiğine</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dair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önemli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ipuçlarıdır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ancak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zaman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zaman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yanıltıcı</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olabilirler</a:t>
            </a:r>
            <a:r>
              <a:rPr lang="en-GB" altLang="de-DE" sz="2400" dirty="0">
                <a:solidFill>
                  <a:srgbClr val="333333"/>
                </a:solidFill>
                <a:latin typeface="Calibri Light"/>
                <a:cs typeface="Times New Roman" panose="02020603050405020304" pitchFamily="18" charset="0"/>
              </a:rPr>
              <a:t>. </a:t>
            </a:r>
            <a:endParaRPr lang="tr-TR" altLang="de-DE"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err="1" smtClean="0">
                <a:solidFill>
                  <a:srgbClr val="333333"/>
                </a:solidFill>
                <a:latin typeface="Calibri Light"/>
                <a:cs typeface="Times New Roman" panose="02020603050405020304" pitchFamily="18" charset="0"/>
              </a:rPr>
              <a:t>Karmaşık</a:t>
            </a:r>
            <a:r>
              <a:rPr lang="en-GB" altLang="de-DE" sz="2400" dirty="0" smtClean="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durumları</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değerlendirirken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mevcut</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tüm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bilgileri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göz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önünde</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bulundurmak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çok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önemlidir</a:t>
            </a:r>
            <a:r>
              <a:rPr lang="en-GB" altLang="de-DE" sz="2400" dirty="0">
                <a:solidFill>
                  <a:srgbClr val="333333"/>
                </a:solidFill>
                <a:latin typeface="Calibri Light"/>
                <a:cs typeface="Times New Roman" panose="02020603050405020304" pitchFamily="18" charset="0"/>
              </a:rPr>
              <a:t>. </a:t>
            </a:r>
            <a:endParaRPr lang="tr-TR" altLang="de-DE"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smtClean="0">
                <a:solidFill>
                  <a:srgbClr val="333333"/>
                </a:solidFill>
                <a:latin typeface="Calibri Light"/>
                <a:cs typeface="Times New Roman" panose="02020603050405020304" pitchFamily="18" charset="0"/>
              </a:rPr>
              <a:t>Ne </a:t>
            </a:r>
            <a:r>
              <a:rPr lang="en-GB" altLang="de-DE" sz="2400" dirty="0" err="1">
                <a:solidFill>
                  <a:srgbClr val="333333"/>
                </a:solidFill>
                <a:latin typeface="Calibri Light"/>
                <a:cs typeface="Times New Roman" panose="02020603050405020304" pitchFamily="18" charset="0"/>
              </a:rPr>
              <a:t>kadar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çok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bilgi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dikkate</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alınırsa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doğru</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yargıya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varma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olasılığınız</a:t>
            </a:r>
            <a:r>
              <a:rPr lang="en-GB" altLang="de-DE" sz="2400" dirty="0">
                <a:solidFill>
                  <a:srgbClr val="333333"/>
                </a:solidFill>
                <a:latin typeface="Calibri Light"/>
                <a:cs typeface="Times New Roman" panose="02020603050405020304" pitchFamily="18" charset="0"/>
              </a:rPr>
              <a:t> o </a:t>
            </a:r>
            <a:r>
              <a:rPr lang="en-GB" altLang="de-DE" sz="2400" dirty="0" err="1">
                <a:solidFill>
                  <a:srgbClr val="333333"/>
                </a:solidFill>
                <a:latin typeface="Calibri Light"/>
                <a:cs typeface="Times New Roman" panose="02020603050405020304" pitchFamily="18" charset="0"/>
              </a:rPr>
              <a:t>kadar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artar</a:t>
            </a:r>
            <a:r>
              <a:rPr lang="en-GB" altLang="de-DE" sz="2400" dirty="0">
                <a:solidFill>
                  <a:srgbClr val="333333"/>
                </a:solidFill>
                <a:latin typeface="Calibri Light"/>
                <a:cs typeface="Times New Roman" panose="02020603050405020304" pitchFamily="18" charset="0"/>
              </a:rPr>
              <a:t>.</a:t>
            </a:r>
            <a:endParaRPr lang="de-DE"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116</a:t>
            </a:fld>
            <a:endParaRPr lang="de-DE" altLang="de-DE">
              <a:latin typeface="Calibri Light"/>
            </a:endParaRPr>
          </a:p>
        </p:txBody>
      </p:sp>
    </p:spTree>
    <p:extLst>
      <p:ext uri="{BB962C8B-B14F-4D97-AF65-F5344CB8AC3E}">
        <p14:creationId xmlns:p14="http://schemas.microsoft.com/office/powerpoint/2010/main" val="26396476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Bunun psikozla ne ilgisi var?</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latin typeface="Calibri Light"/>
                <a:cs typeface="Times New Roman" panose="02020603050405020304" pitchFamily="18" charset="0"/>
              </a:rPr>
              <a:t>Psikoz</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sırasında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insanlar</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yüz</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ifadelerini</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veya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hareketleri</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yanlış</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yorumlama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veya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aşırı</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yorumlama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eğilimindedir</a:t>
            </a:r>
            <a:r>
              <a:rPr lang="en-AU" altLang="de-DE" sz="2400" dirty="0">
                <a:solidFill>
                  <a:srgbClr val="333333"/>
                </a:solidFill>
                <a:latin typeface="Calibri Light"/>
                <a:cs typeface="Times New Roman" panose="02020603050405020304" pitchFamily="18" charset="0"/>
              </a:rPr>
              <a:t>.</a:t>
            </a:r>
            <a:endParaRPr lang="tr-TR" altLang="de-DE" sz="2400" dirty="0">
              <a:solidFill>
                <a:srgbClr val="333333"/>
              </a:solidFill>
              <a:latin typeface="Calibri Light"/>
              <a:cs typeface="Times New Roman" panose="02020603050405020304" pitchFamily="18" charset="0"/>
            </a:endParaRPr>
          </a:p>
          <a:p>
            <a:pPr lvl="0" defTabSz="914400" fontAlgn="base"/>
            <a:r>
              <a:rPr lang="tr-TR" altLang="de-DE" sz="2000" dirty="0">
                <a:solidFill>
                  <a:srgbClr val="004992"/>
                </a:solidFill>
                <a:latin typeface="Calibri Light"/>
                <a:cs typeface="Times New Roman" panose="02020603050405020304" pitchFamily="18" charset="0"/>
              </a:rPr>
              <a:t>Örnek</a:t>
            </a:r>
            <a:r>
              <a:rPr lang="en-AU" altLang="de-DE" sz="2000" dirty="0">
                <a:solidFill>
                  <a:srgbClr val="004992"/>
                </a:solidFill>
                <a:latin typeface="Calibri Light"/>
                <a:cs typeface="Times New Roman" panose="02020603050405020304" pitchFamily="18" charset="0"/>
              </a:rPr>
              <a:t>: </a:t>
            </a:r>
            <a:r>
              <a:rPr lang="en-AU" altLang="de-DE" sz="2000" dirty="0">
                <a:solidFill>
                  <a:srgbClr val="333333"/>
                </a:solidFill>
                <a:latin typeface="Calibri Light"/>
                <a:cs typeface="Times New Roman" panose="02020603050405020304" pitchFamily="18" charset="0"/>
              </a:rPr>
              <a:t>Virginia </a:t>
            </a:r>
            <a:r>
              <a:rPr lang="en-AU" altLang="de-DE" sz="2000" dirty="0" err="1">
                <a:solidFill>
                  <a:srgbClr val="333333"/>
                </a:solidFill>
                <a:latin typeface="Calibri Light"/>
                <a:cs typeface="Times New Roman" panose="02020603050405020304" pitchFamily="18" charset="0"/>
              </a:rPr>
              <a:t>günlerce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odasında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saklanır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çünkü</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Nazilerin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peşinde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olduğunu</a:t>
            </a:r>
            <a:r>
              <a:rPr lang="en-AU" altLang="de-DE" sz="2000" dirty="0">
                <a:solidFill>
                  <a:srgbClr val="333333"/>
                </a:solidFill>
                <a:latin typeface="Calibri Light"/>
                <a:cs typeface="Times New Roman" panose="02020603050405020304" pitchFamily="18" charset="0"/>
              </a:rPr>
              <a:t> </a:t>
            </a:r>
            <a:r>
              <a:rPr lang="tr-TR" altLang="de-DE" sz="2000" dirty="0">
                <a:solidFill>
                  <a:srgbClr val="333333"/>
                </a:solidFill>
                <a:latin typeface="Calibri Light"/>
                <a:cs typeface="Times New Roman" panose="02020603050405020304" pitchFamily="18" charset="0"/>
              </a:rPr>
              <a:t>düşünmektedir</a:t>
            </a:r>
            <a:r>
              <a:rPr lang="en-AU" altLang="de-DE" sz="2000" dirty="0">
                <a:solidFill>
                  <a:srgbClr val="333333"/>
                </a:solidFill>
                <a:latin typeface="Calibri Light"/>
                <a:cs typeface="Times New Roman" panose="02020603050405020304" pitchFamily="18" charset="0"/>
              </a:rPr>
              <a:t>.</a:t>
            </a:r>
            <a:endParaRPr lang="tr-TR" altLang="de-DE" sz="2000" dirty="0">
              <a:solidFill>
                <a:srgbClr val="333333"/>
              </a:solidFill>
              <a:latin typeface="Calibri Light"/>
              <a:cs typeface="Times New Roman" panose="02020603050405020304" pitchFamily="18" charset="0"/>
            </a:endParaRPr>
          </a:p>
          <a:p>
            <a:pPr lvl="0" defTabSz="914400" fontAlgn="base"/>
            <a:r>
              <a:rPr lang="tr-TR" altLang="de-DE" sz="2000" dirty="0">
                <a:solidFill>
                  <a:srgbClr val="004992"/>
                </a:solidFill>
                <a:latin typeface="Calibri Light"/>
                <a:cs typeface="Times New Roman" panose="02020603050405020304" pitchFamily="18" charset="0"/>
              </a:rPr>
              <a:t>Arkasında yatan</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Gerçekten</a:t>
            </a:r>
            <a:r>
              <a:rPr lang="en-AU" altLang="de-DE" sz="2000" dirty="0">
                <a:solidFill>
                  <a:srgbClr val="333333"/>
                </a:solidFill>
                <a:latin typeface="Calibri Light"/>
                <a:cs typeface="Times New Roman" panose="02020603050405020304" pitchFamily="18" charset="0"/>
              </a:rPr>
              <a:t> de </a:t>
            </a:r>
            <a:r>
              <a:rPr lang="en-AU" altLang="de-DE" sz="2000" dirty="0" err="1">
                <a:solidFill>
                  <a:srgbClr val="333333"/>
                </a:solidFill>
                <a:latin typeface="Calibri Light"/>
                <a:cs typeface="Times New Roman" panose="02020603050405020304" pitchFamily="18" charset="0"/>
              </a:rPr>
              <a:t>ona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kötü</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kötü</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bakan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kel</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bir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adamla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karşılaşmıştır</a:t>
            </a:r>
            <a:r>
              <a:rPr lang="en-AU" altLang="de-DE" sz="2000" dirty="0">
                <a:solidFill>
                  <a:srgbClr val="333333"/>
                </a:solidFill>
                <a:latin typeface="Calibri Light"/>
                <a:cs typeface="Times New Roman" panose="02020603050405020304" pitchFamily="18" charset="0"/>
              </a:rPr>
              <a:t>.</a:t>
            </a:r>
            <a:endParaRPr lang="tr-TR" altLang="de-DE" sz="2000" dirty="0">
              <a:solidFill>
                <a:srgbClr val="333333"/>
              </a:solidFill>
              <a:latin typeface="Calibri Light"/>
              <a:cs typeface="Times New Roman" panose="02020603050405020304" pitchFamily="18" charset="0"/>
            </a:endParaRPr>
          </a:p>
          <a:p>
            <a:pPr lvl="0" defTabSz="914400" fontAlgn="base"/>
            <a:r>
              <a:rPr lang="tr-TR" altLang="de-DE" sz="2000" dirty="0">
                <a:solidFill>
                  <a:srgbClr val="004992"/>
                </a:solidFill>
                <a:latin typeface="Calibri Light"/>
                <a:cs typeface="Times New Roman" panose="02020603050405020304" pitchFamily="18" charset="0"/>
              </a:rPr>
              <a:t>Ama esasında olan</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Belki</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adam</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ona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gerçekten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kötü</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kötü</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bakmıştır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ama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bu</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onun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peşinde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olduğu</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anlamına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gelmez</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Dikkat</a:t>
            </a:r>
            <a:r>
              <a:rPr lang="en-AU" altLang="de-DE" sz="2000" dirty="0">
                <a:solidFill>
                  <a:srgbClr val="333333"/>
                </a:solidFill>
                <a:latin typeface="Calibri Light"/>
                <a:cs typeface="Times New Roman" panose="02020603050405020304" pitchFamily="18" charset="0"/>
              </a:rPr>
              <a:t>! Her </a:t>
            </a:r>
            <a:r>
              <a:rPr lang="en-AU" altLang="de-DE" sz="2000" dirty="0" err="1">
                <a:solidFill>
                  <a:srgbClr val="333333"/>
                </a:solidFill>
                <a:latin typeface="Calibri Light"/>
                <a:cs typeface="Times New Roman" panose="02020603050405020304" pitchFamily="18" charset="0"/>
              </a:rPr>
              <a:t>kel</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kafalı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adam</a:t>
            </a:r>
            <a:r>
              <a:rPr lang="en-AU" altLang="de-DE" sz="2000" dirty="0">
                <a:solidFill>
                  <a:srgbClr val="333333"/>
                </a:solidFill>
                <a:latin typeface="Calibri Light"/>
                <a:cs typeface="Times New Roman" panose="02020603050405020304" pitchFamily="18" charset="0"/>
              </a:rPr>
              <a:t> Nazi </a:t>
            </a:r>
            <a:r>
              <a:rPr lang="en-AU" altLang="de-DE" sz="2000" dirty="0" err="1">
                <a:solidFill>
                  <a:srgbClr val="333333"/>
                </a:solidFill>
                <a:latin typeface="Calibri Light"/>
                <a:cs typeface="Times New Roman" panose="02020603050405020304" pitchFamily="18" charset="0"/>
              </a:rPr>
              <a:t>değildir</a:t>
            </a:r>
            <a:r>
              <a:rPr lang="en-AU" altLang="de-DE" sz="2000" dirty="0">
                <a:solidFill>
                  <a:srgbClr val="333333"/>
                </a:solidFill>
                <a:latin typeface="Calibri Light"/>
                <a:cs typeface="Times New Roman" panose="02020603050405020304" pitchFamily="18" charset="0"/>
              </a:rPr>
              <a:t>.</a:t>
            </a:r>
            <a:endParaRPr lang="tr-TR" altLang="de-DE" sz="20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117</a:t>
            </a:fld>
            <a:endParaRPr lang="de-DE" altLang="de-DE">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smtClean="0">
                <a:latin typeface="Calibri Light"/>
              </a:rPr>
              <a:t>Bunun psikozla ne ilgisi var?</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latin typeface="Calibri Light"/>
                <a:cs typeface="Times New Roman" panose="02020603050405020304" pitchFamily="18" charset="0"/>
              </a:rPr>
              <a:t>Psikoz</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sırasında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insanlar</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yüz</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ifadelerini</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veya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hareketleri</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yanlış</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yorumlama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veya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aşırı</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yorumlama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eğilimindedir</a:t>
            </a:r>
            <a:r>
              <a:rPr lang="en-AU" altLang="de-DE" sz="2400" dirty="0" smtClean="0">
                <a:solidFill>
                  <a:srgbClr val="333333"/>
                </a:solidFill>
                <a:latin typeface="Calibri Light"/>
                <a:cs typeface="Times New Roman" panose="02020603050405020304" pitchFamily="18" charset="0"/>
              </a:rPr>
              <a:t>.</a:t>
            </a:r>
            <a:endParaRPr lang="tr-TR" altLang="de-DE" sz="2400" dirty="0" smtClean="0">
              <a:solidFill>
                <a:srgbClr val="333333"/>
              </a:solidFill>
              <a:latin typeface="Calibri Light"/>
              <a:cs typeface="Times New Roman" panose="02020603050405020304" pitchFamily="18" charset="0"/>
            </a:endParaRPr>
          </a:p>
          <a:p>
            <a:pPr lvl="0" defTabSz="914400" fontAlgn="base"/>
            <a:r>
              <a:rPr lang="tr-TR" altLang="de-DE" sz="2000" dirty="0" smtClean="0">
                <a:solidFill>
                  <a:srgbClr val="004992"/>
                </a:solidFill>
                <a:latin typeface="Calibri Light"/>
                <a:cs typeface="Times New Roman" panose="02020603050405020304" pitchFamily="18" charset="0"/>
              </a:rPr>
              <a:t>Örnek</a:t>
            </a:r>
            <a:r>
              <a:rPr lang="en-AU" altLang="de-DE" sz="2000" dirty="0" smtClean="0">
                <a:solidFill>
                  <a:srgbClr val="004992"/>
                </a:solidFill>
                <a:latin typeface="Calibri Light"/>
                <a:cs typeface="Times New Roman" panose="02020603050405020304" pitchFamily="18" charset="0"/>
              </a:rPr>
              <a:t>: </a:t>
            </a:r>
            <a:r>
              <a:rPr lang="en-AU" altLang="de-DE" sz="2000" dirty="0">
                <a:solidFill>
                  <a:srgbClr val="333333"/>
                </a:solidFill>
                <a:latin typeface="Calibri Light"/>
                <a:cs typeface="Times New Roman" panose="02020603050405020304" pitchFamily="18" charset="0"/>
              </a:rPr>
              <a:t>Virginia </a:t>
            </a:r>
            <a:r>
              <a:rPr lang="en-AU" altLang="de-DE" sz="2000" dirty="0" err="1">
                <a:solidFill>
                  <a:srgbClr val="333333"/>
                </a:solidFill>
                <a:latin typeface="Calibri Light"/>
                <a:cs typeface="Times New Roman" panose="02020603050405020304" pitchFamily="18" charset="0"/>
              </a:rPr>
              <a:t>günlerce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odasında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saklanır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çünkü</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Nazilerin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peşinde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olduğunu</a:t>
            </a:r>
            <a:r>
              <a:rPr lang="en-AU" altLang="de-DE" sz="2000" dirty="0">
                <a:solidFill>
                  <a:srgbClr val="333333"/>
                </a:solidFill>
                <a:latin typeface="Calibri Light"/>
                <a:cs typeface="Times New Roman" panose="02020603050405020304" pitchFamily="18" charset="0"/>
              </a:rPr>
              <a:t> </a:t>
            </a:r>
            <a:r>
              <a:rPr lang="tr-TR" altLang="de-DE" sz="2000" dirty="0" smtClean="0">
                <a:solidFill>
                  <a:srgbClr val="333333"/>
                </a:solidFill>
                <a:latin typeface="Calibri Light"/>
                <a:cs typeface="Times New Roman" panose="02020603050405020304" pitchFamily="18" charset="0"/>
              </a:rPr>
              <a:t>düşünmektedir</a:t>
            </a:r>
            <a:r>
              <a:rPr lang="en-AU" altLang="de-DE" sz="2000" dirty="0" smtClean="0">
                <a:solidFill>
                  <a:srgbClr val="333333"/>
                </a:solidFill>
                <a:latin typeface="Calibri Light"/>
                <a:cs typeface="Times New Roman" panose="02020603050405020304" pitchFamily="18" charset="0"/>
              </a:rPr>
              <a:t>.</a:t>
            </a:r>
            <a:endParaRPr lang="tr-TR" altLang="de-DE" sz="2000" dirty="0" smtClean="0">
              <a:solidFill>
                <a:srgbClr val="333333"/>
              </a:solidFill>
              <a:latin typeface="Calibri Light"/>
              <a:cs typeface="Times New Roman" panose="02020603050405020304" pitchFamily="18" charset="0"/>
            </a:endParaRPr>
          </a:p>
          <a:p>
            <a:pPr lvl="0" defTabSz="914400" fontAlgn="base"/>
            <a:r>
              <a:rPr lang="tr-TR" altLang="de-DE" sz="2000" dirty="0" smtClean="0">
                <a:solidFill>
                  <a:srgbClr val="004992"/>
                </a:solidFill>
                <a:latin typeface="Calibri Light"/>
                <a:cs typeface="Times New Roman" panose="02020603050405020304" pitchFamily="18" charset="0"/>
              </a:rPr>
              <a:t>Arkasında yatan</a:t>
            </a:r>
            <a:r>
              <a:rPr lang="en-AU" altLang="de-DE" sz="2000" dirty="0" smtClean="0">
                <a:solidFill>
                  <a:srgbClr val="004992"/>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Gerçekten</a:t>
            </a:r>
            <a:r>
              <a:rPr lang="en-AU" altLang="de-DE" sz="2000" dirty="0">
                <a:solidFill>
                  <a:srgbClr val="333333"/>
                </a:solidFill>
                <a:latin typeface="Calibri Light"/>
                <a:cs typeface="Times New Roman" panose="02020603050405020304" pitchFamily="18" charset="0"/>
              </a:rPr>
              <a:t> de </a:t>
            </a:r>
            <a:r>
              <a:rPr lang="en-AU" altLang="de-DE" sz="2000" dirty="0" err="1">
                <a:solidFill>
                  <a:srgbClr val="333333"/>
                </a:solidFill>
                <a:latin typeface="Calibri Light"/>
                <a:cs typeface="Times New Roman" panose="02020603050405020304" pitchFamily="18" charset="0"/>
              </a:rPr>
              <a:t>ona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kötü</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kötü</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bakan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kel</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bir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adamla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karşılaşmıştır</a:t>
            </a:r>
            <a:r>
              <a:rPr lang="en-AU" altLang="de-DE" sz="2000" dirty="0" smtClean="0">
                <a:solidFill>
                  <a:srgbClr val="333333"/>
                </a:solidFill>
                <a:latin typeface="Calibri Light"/>
                <a:cs typeface="Times New Roman" panose="02020603050405020304" pitchFamily="18" charset="0"/>
              </a:rPr>
              <a:t>.</a:t>
            </a:r>
            <a:endParaRPr lang="tr-TR" altLang="de-DE" sz="2000" dirty="0" smtClean="0">
              <a:solidFill>
                <a:srgbClr val="333333"/>
              </a:solidFill>
              <a:latin typeface="Calibri Light"/>
              <a:cs typeface="Times New Roman" panose="02020603050405020304" pitchFamily="18" charset="0"/>
            </a:endParaRPr>
          </a:p>
          <a:p>
            <a:pPr lvl="0" defTabSz="914400" fontAlgn="base"/>
            <a:r>
              <a:rPr lang="tr-TR" altLang="de-DE" sz="2000" dirty="0" smtClean="0">
                <a:solidFill>
                  <a:srgbClr val="004992"/>
                </a:solidFill>
                <a:latin typeface="Calibri Light"/>
                <a:cs typeface="Times New Roman" panose="02020603050405020304" pitchFamily="18" charset="0"/>
              </a:rPr>
              <a:t>Ama esasında olan</a:t>
            </a:r>
            <a:r>
              <a:rPr lang="en-AU" altLang="de-DE" sz="2000" dirty="0" smtClean="0">
                <a:solidFill>
                  <a:srgbClr val="004992"/>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Belki</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adam</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ona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gerçekten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kötü</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kötü</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bakmıştır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ama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bu</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onun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peşinde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olduğu</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anlamına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gelmez</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Dikkat</a:t>
            </a:r>
            <a:r>
              <a:rPr lang="en-AU" altLang="de-DE" sz="2000" dirty="0">
                <a:solidFill>
                  <a:srgbClr val="333333"/>
                </a:solidFill>
                <a:latin typeface="Calibri Light"/>
                <a:cs typeface="Times New Roman" panose="02020603050405020304" pitchFamily="18" charset="0"/>
              </a:rPr>
              <a:t>! Her </a:t>
            </a:r>
            <a:r>
              <a:rPr lang="en-AU" altLang="de-DE" sz="2000" dirty="0" err="1">
                <a:solidFill>
                  <a:srgbClr val="333333"/>
                </a:solidFill>
                <a:latin typeface="Calibri Light"/>
                <a:cs typeface="Times New Roman" panose="02020603050405020304" pitchFamily="18" charset="0"/>
              </a:rPr>
              <a:t>kel</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kafalı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adam</a:t>
            </a:r>
            <a:r>
              <a:rPr lang="en-AU" altLang="de-DE" sz="2000" dirty="0">
                <a:solidFill>
                  <a:srgbClr val="333333"/>
                </a:solidFill>
                <a:latin typeface="Calibri Light"/>
                <a:cs typeface="Times New Roman" panose="02020603050405020304" pitchFamily="18" charset="0"/>
              </a:rPr>
              <a:t> Nazi </a:t>
            </a:r>
            <a:r>
              <a:rPr lang="en-AU" altLang="de-DE" sz="2000" dirty="0" err="1">
                <a:solidFill>
                  <a:srgbClr val="333333"/>
                </a:solidFill>
                <a:latin typeface="Calibri Light"/>
                <a:cs typeface="Times New Roman" panose="02020603050405020304" pitchFamily="18" charset="0"/>
              </a:rPr>
              <a:t>değildir</a:t>
            </a:r>
            <a:r>
              <a:rPr lang="en-AU" altLang="de-DE" sz="2000" dirty="0" smtClean="0">
                <a:solidFill>
                  <a:srgbClr val="333333"/>
                </a:solidFill>
                <a:latin typeface="Calibri Light"/>
                <a:cs typeface="Times New Roman" panose="02020603050405020304" pitchFamily="18" charset="0"/>
              </a:rPr>
              <a:t>.</a:t>
            </a:r>
            <a:endParaRPr lang="tr-TR" altLang="de-DE" sz="2000" dirty="0" smtClean="0">
              <a:solidFill>
                <a:srgbClr val="333333"/>
              </a:solidFill>
              <a:latin typeface="Calibri Light"/>
              <a:cs typeface="Times New Roman" panose="02020603050405020304" pitchFamily="18" charset="0"/>
            </a:endParaRPr>
          </a:p>
          <a:p>
            <a:pPr lvl="0" defTabSz="914400" fontAlgn="base"/>
            <a:r>
              <a:rPr lang="en-AU" altLang="de-DE" sz="2400" dirty="0" err="1">
                <a:solidFill>
                  <a:srgbClr val="333333"/>
                </a:solidFill>
                <a:latin typeface="Calibri Light"/>
                <a:cs typeface="Times New Roman" panose="02020603050405020304" pitchFamily="18" charset="0"/>
              </a:rPr>
              <a:t>Pek</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çok</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şey</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bakanın</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gözündedir</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Duygularımız</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algılarımızı</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etkiler</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Özellikle</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korktuğumuzda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veya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çok</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baskı</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altında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olduğumuzda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çevremiz</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düşmanca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veya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tehdit</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edici</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görünebilir</a:t>
            </a:r>
            <a:r>
              <a:rPr lang="en-AU" altLang="de-DE" sz="2400" dirty="0">
                <a:solidFill>
                  <a:srgbClr val="333333"/>
                </a:solidFill>
                <a:latin typeface="Calibri Light"/>
                <a:cs typeface="Times New Roman" panose="02020603050405020304" pitchFamily="18" charset="0"/>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118</a:t>
            </a:fld>
            <a:endParaRPr lang="de-DE" altLang="de-DE">
              <a:latin typeface="Calibri Light"/>
            </a:endParaRPr>
          </a:p>
        </p:txBody>
      </p:sp>
    </p:spTree>
    <p:extLst>
      <p:ext uri="{BB962C8B-B14F-4D97-AF65-F5344CB8AC3E}">
        <p14:creationId xmlns:p14="http://schemas.microsoft.com/office/powerpoint/2010/main" val="4276016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tr-TR" sz="3600" dirty="0" smtClean="0"/>
              <a:t>İlginiz için teşekkür ederiz! </a:t>
            </a:r>
            <a:endParaRPr lang="en-US" sz="3600" dirty="0"/>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tr-TR" i="1" dirty="0" smtClean="0">
                <a:solidFill>
                  <a:srgbClr val="004992"/>
                </a:solidFill>
                <a:latin typeface="Calibri Light"/>
                <a:cs typeface="Verdana"/>
              </a:rPr>
              <a:t>Eğitmenler için</a:t>
            </a:r>
            <a:r>
              <a:rPr lang="en-US" i="1" dirty="0" smtClean="0">
                <a:solidFill>
                  <a:srgbClr val="004992"/>
                </a:solidFill>
                <a:latin typeface="Calibri Light"/>
                <a:cs typeface="Verdana"/>
              </a:rPr>
              <a:t>:</a:t>
            </a:r>
            <a:endParaRPr lang="en-US" i="1" dirty="0">
              <a:solidFill>
                <a:srgbClr val="004992"/>
              </a:solidFill>
              <a:latin typeface="Calibri Light"/>
              <a:cs typeface="Verdana"/>
            </a:endParaRPr>
          </a:p>
          <a:p>
            <a:pPr marL="114935" marR="333375" lvl="0" defTabSz="914400">
              <a:lnSpc>
                <a:spcPct val="100000"/>
              </a:lnSpc>
              <a:spcBef>
                <a:spcPts val="800"/>
              </a:spcBef>
            </a:pPr>
            <a:r>
              <a:rPr lang="en-US" dirty="0" err="1">
                <a:solidFill>
                  <a:srgbClr val="004992"/>
                </a:solidFill>
                <a:latin typeface="Calibri Light"/>
                <a:cs typeface="Verdana"/>
              </a:rPr>
              <a:t>Lütfen</a:t>
            </a:r>
            <a:r>
              <a:rPr lang="en-US" dirty="0">
                <a:solidFill>
                  <a:srgbClr val="004992"/>
                </a:solidFill>
                <a:latin typeface="Calibri Light"/>
                <a:cs typeface="Verdana"/>
              </a:rPr>
              <a:t> </a:t>
            </a:r>
            <a:r>
              <a:rPr lang="en-US" dirty="0" err="1">
                <a:solidFill>
                  <a:srgbClr val="004992"/>
                </a:solidFill>
                <a:latin typeface="Calibri Light"/>
                <a:cs typeface="Verdana"/>
              </a:rPr>
              <a:t>çalışma</a:t>
            </a:r>
            <a:r>
              <a:rPr lang="en-US" dirty="0">
                <a:solidFill>
                  <a:srgbClr val="004992"/>
                </a:solidFill>
                <a:latin typeface="Calibri Light"/>
                <a:cs typeface="Verdana"/>
              </a:rPr>
              <a:t> </a:t>
            </a:r>
            <a:r>
              <a:rPr lang="en-US" dirty="0" err="1">
                <a:solidFill>
                  <a:srgbClr val="004992"/>
                </a:solidFill>
                <a:latin typeface="Calibri Light"/>
                <a:cs typeface="Verdana"/>
              </a:rPr>
              <a:t>kağıtlarını</a:t>
            </a:r>
            <a:r>
              <a:rPr lang="en-US" dirty="0">
                <a:solidFill>
                  <a:srgbClr val="004992"/>
                </a:solidFill>
                <a:latin typeface="Calibri Light"/>
                <a:cs typeface="Verdana"/>
              </a:rPr>
              <a:t> </a:t>
            </a:r>
            <a:r>
              <a:rPr lang="en-US" dirty="0" err="1">
                <a:solidFill>
                  <a:srgbClr val="004992"/>
                </a:solidFill>
                <a:latin typeface="Calibri Light"/>
                <a:cs typeface="Verdana"/>
              </a:rPr>
              <a:t>dağıtın</a:t>
            </a:r>
            <a:r>
              <a:rPr lang="en-US" dirty="0">
                <a:solidFill>
                  <a:srgbClr val="004992"/>
                </a:solidFill>
                <a:latin typeface="Calibri Light"/>
                <a:cs typeface="Verdana"/>
              </a:rPr>
              <a:t>. COGITO </a:t>
            </a:r>
            <a:r>
              <a:rPr lang="en-US" dirty="0" err="1">
                <a:solidFill>
                  <a:srgbClr val="004992"/>
                </a:solidFill>
                <a:latin typeface="Calibri Light"/>
                <a:cs typeface="Verdana"/>
              </a:rPr>
              <a:t>uygulamamızı</a:t>
            </a:r>
            <a:r>
              <a:rPr lang="en-US" dirty="0">
                <a:solidFill>
                  <a:srgbClr val="004992"/>
                </a:solidFill>
                <a:latin typeface="Calibri Light"/>
                <a:cs typeface="Verdana"/>
              </a:rPr>
              <a:t> </a:t>
            </a:r>
            <a:r>
              <a:rPr lang="en-US" dirty="0" err="1">
                <a:solidFill>
                  <a:srgbClr val="004992"/>
                </a:solidFill>
                <a:latin typeface="Calibri Light"/>
                <a:cs typeface="Verdana"/>
              </a:rPr>
              <a:t>tanıtın</a:t>
            </a:r>
            <a:r>
              <a:rPr lang="en-US" dirty="0">
                <a:solidFill>
                  <a:srgbClr val="004992"/>
                </a:solidFill>
                <a:latin typeface="Calibri Light"/>
                <a:cs typeface="Verdana"/>
              </a:rPr>
              <a:t> </a:t>
            </a:r>
            <a:r>
              <a:rPr lang="tr-TR" dirty="0" smtClean="0">
                <a:solidFill>
                  <a:srgbClr val="004992"/>
                </a:solidFill>
                <a:latin typeface="Calibri Light"/>
                <a:cs typeface="Verdana"/>
              </a:rPr>
              <a:t>(indirmesi ücretsiz). </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4 - </a:t>
            </a:r>
            <a:r>
              <a:rPr lang="en-US" dirty="0" err="1" smtClean="0">
                <a:solidFill>
                  <a:srgbClr val="333333"/>
                </a:solidFill>
              </a:rPr>
              <a:t>Empati</a:t>
            </a:r>
            <a:r>
              <a:rPr lang="en-US" dirty="0" smtClean="0">
                <a:solidFill>
                  <a:srgbClr val="333333"/>
                </a:solidFill>
              </a:rPr>
              <a:t> </a:t>
            </a:r>
            <a:r>
              <a:rPr lang="en-US" dirty="0" err="1" smtClean="0">
                <a:solidFill>
                  <a:srgbClr val="333333"/>
                </a:solidFill>
              </a:rPr>
              <a:t>Kurmak</a:t>
            </a:r>
            <a:r>
              <a:rPr lang="en-US" dirty="0" smtClean="0">
                <a:solidFill>
                  <a:srgbClr val="333333"/>
                </a:solidFill>
              </a:rPr>
              <a:t> ...  I</a:t>
            </a:r>
            <a:endParaRPr lang="de-DE" dirty="0">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119</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22200296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172" name="Rectangle 76"/>
          <p:cNvSpPr>
            <a:spLocks noChangeArrowheads="1"/>
          </p:cNvSpPr>
          <p:nvPr/>
        </p:nvSpPr>
        <p:spPr bwMode="auto">
          <a:xfrm>
            <a:off x="408955" y="959750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120</a:t>
            </a:fld>
            <a:endParaRPr lang="de-DE" altLang="de-DE">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143577779"/>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 /Verschränkte Arme</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When a friend dies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Mourning (2 women in mourning, black &amp; white)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Trauer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Kontextbild</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(2 Frauen in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Trauer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s/w)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super anger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Anger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Wut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Kontextbild</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Ted Bundy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r>
              <a:rPr lang="de-DE" altLang="de-DE" sz="1200" dirty="0">
                <a:solidFill>
                  <a:srgbClr val="333333"/>
                </a:solidFill>
                <a:latin typeface="+mj-lt"/>
              </a:rPr>
              <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121</a:t>
            </a:fld>
            <a:endParaRPr lang="de-DE" altLang="de-DE">
              <a:latin typeface="Calibri Light"/>
            </a:endParaRPr>
          </a:p>
        </p:txBody>
      </p:sp>
      <p:graphicFrame>
        <p:nvGraphicFramePr>
          <p:cNvPr id="7" name="Group 2"/>
          <p:cNvGraphicFramePr>
            <a:graphicFrameLocks noGrp="1"/>
          </p:cNvGraphicFramePr>
          <p:nvPr>
            <p:extLst>
              <p:ext uri="{D42A27DB-BD31-4B8C-83A1-F6EECF244321}">
                <p14:modId xmlns:p14="http://schemas.microsoft.com/office/powerpoint/2010/main" val="4007324368"/>
              </p:ext>
            </p:extLst>
          </p:nvPr>
        </p:nvGraphicFramePr>
        <p:xfrm>
          <a:off x="408954" y="1988840"/>
          <a:ext cx="11375999" cy="438928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Eddie “Eagle” Edwards</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wilbanks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Socialist brother’s kiss/Sozialistischer Bruderkuss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Life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night/Fröhlicher 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on toilet/Mann auf der Toilette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r>
              <a:rPr lang="de-DE" altLang="de-DE" sz="1200" dirty="0">
                <a:solidFill>
                  <a:srgbClr val="333333"/>
                </a:solidFill>
                <a:latin typeface="+mj-lt"/>
              </a:rPr>
              <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dirty="0" err="1" smtClean="0">
                <a:latin typeface="Calibri Light"/>
              </a:rPr>
              <a:t>Metakognitif</a:t>
            </a:r>
            <a:r>
              <a:rPr lang="en-US" dirty="0" smtClean="0">
                <a:latin typeface="Calibri Light"/>
              </a:rPr>
              <a:t> </a:t>
            </a:r>
            <a:r>
              <a:rPr lang="en-US" dirty="0" err="1" smtClean="0">
                <a:latin typeface="Calibri Light"/>
              </a:rPr>
              <a:t>Eğitim</a:t>
            </a:r>
            <a:r>
              <a:rPr lang="en-US" dirty="0" smtClean="0">
                <a:latin typeface="Calibri Light"/>
              </a:rPr>
              <a:t> 4 - </a:t>
            </a:r>
            <a:r>
              <a:rPr lang="en-US" dirty="0" err="1" smtClean="0">
                <a:latin typeface="Calibri Light"/>
              </a:rPr>
              <a:t>Empati</a:t>
            </a:r>
            <a:r>
              <a:rPr lang="en-US" dirty="0" smtClean="0">
                <a:latin typeface="Calibri Light"/>
              </a:rPr>
              <a:t> </a:t>
            </a:r>
            <a:r>
              <a:rPr lang="en-US" dirty="0" err="1" smtClean="0">
                <a:latin typeface="Calibri Light"/>
              </a:rPr>
              <a:t>Kurmak</a:t>
            </a:r>
            <a:r>
              <a:rPr lang="en-US" dirty="0" smtClean="0">
                <a:latin typeface="Calibri Light"/>
              </a:rPr>
              <a:t> ...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122</a:t>
            </a:fld>
            <a:endParaRPr lang="de-DE" altLang="de-DE">
              <a:latin typeface="Calibri Light"/>
            </a:endParaRPr>
          </a:p>
        </p:txBody>
      </p:sp>
      <p:graphicFrame>
        <p:nvGraphicFramePr>
          <p:cNvPr id="7" name="Group 2"/>
          <p:cNvGraphicFramePr>
            <a:graphicFrameLocks noGrp="1"/>
          </p:cNvGraphicFramePr>
          <p:nvPr>
            <p:extLst>
              <p:ext uri="{D42A27DB-BD31-4B8C-83A1-F6EECF244321}">
                <p14:modId xmlns:p14="http://schemas.microsoft.com/office/powerpoint/2010/main" val="2478757457"/>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Bir</a:t>
                      </a:r>
                      <a:r>
                        <a:rPr kumimoji="0" lang="en-US" sz="10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cenaze</a:t>
                      </a:r>
                      <a:r>
                        <a:rPr kumimoji="0" lang="en-US" sz="10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töreninde</a:t>
                      </a:r>
                      <a:r>
                        <a:rPr kumimoji="0" lang="en-US" sz="10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smtClean="0">
                          <a:ln>
                            <a:noFill/>
                          </a:ln>
                          <a:solidFill>
                            <a:srgbClr val="333333"/>
                          </a:solidFill>
                          <a:effectLst/>
                          <a:latin typeface="Calibri Light"/>
                          <a:ea typeface="ＭＳ Ｐゴシック" pitchFamily="34" charset="-128"/>
                          <a:cs typeface="Times New Roman" pitchFamily="18" charset="0"/>
                        </a:rPr>
                        <a:t>müzisyen</a:t>
                      </a:r>
                      <a:r>
                        <a:rPr kumimoji="0" lang="en-US" sz="10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(New Orleans)/</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Musiker</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im</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Trauerzug</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(New Orleans)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/Beschwerde über ein Parkticket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Fun with the bride </a:t>
                      </a:r>
                      <a:r>
                        <a:rPr kumimoji="0" lang="de-DE" sz="1000" b="0"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(Gülen bir kadın)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/Spaß mit der Braut (lachende Frau)</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coloured sequences:apple tree, bee, burglary/ Verschiedene farbige Bildersequenzen Apfelbaum, Biene, 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r>
              <a:rPr lang="de-DE" altLang="de-DE" sz="1200" dirty="0">
                <a:solidFill>
                  <a:srgbClr val="333333"/>
                </a:solidFill>
                <a:latin typeface="+mj-lt"/>
              </a:rPr>
              <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5921</Words>
  <Application>Microsoft Office PowerPoint</Application>
  <PresentationFormat>Benutzerdefiniert</PresentationFormat>
  <Paragraphs>1233</Paragraphs>
  <Slides>122</Slides>
  <Notes>121</Notes>
  <HiddenSlides>0</HiddenSlides>
  <MMClips>0</MMClips>
  <ScaleCrop>false</ScaleCrop>
  <HeadingPairs>
    <vt:vector size="6" baseType="variant">
      <vt:variant>
        <vt:lpstr>Verwendete Schriftarten</vt:lpstr>
      </vt:variant>
      <vt:variant>
        <vt:i4>9</vt:i4>
      </vt:variant>
      <vt:variant>
        <vt:lpstr>Design</vt:lpstr>
      </vt:variant>
      <vt:variant>
        <vt:i4>4</vt:i4>
      </vt:variant>
      <vt:variant>
        <vt:lpstr>Folientitel</vt:lpstr>
      </vt:variant>
      <vt:variant>
        <vt:i4>122</vt:i4>
      </vt:variant>
    </vt:vector>
  </HeadingPairs>
  <TitlesOfParts>
    <vt:vector size="135" baseType="lpstr">
      <vt:lpstr>ＭＳ Ｐゴシック</vt: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1_UKE_PPT-Vorlage_16zu9</vt:lpstr>
      <vt:lpstr>MCT 4 B – Empati Kurmak... I</vt:lpstr>
      <vt:lpstr>Başka bir kişi ile nasıl empati kurabilirim...?</vt:lpstr>
      <vt:lpstr>Başka bir kişi ile nasıl empati kurabilirim...?</vt:lpstr>
      <vt:lpstr>Başka bir kişi ile nasıl empati kurabilirim...?</vt:lpstr>
      <vt:lpstr>Başka bir kişi ile nasıl empati kurabilirim...?</vt:lpstr>
      <vt:lpstr>Başka bir kişi ile nasıl empati kurabilirim...?</vt:lpstr>
      <vt:lpstr>Başka bir kişi ile nasıl empati kurabilirim...?</vt:lpstr>
      <vt:lpstr>Başka bir kişi ile nasıl empati kurabilirim...?</vt:lpstr>
      <vt:lpstr>Neden bunu yapıyoruz?</vt:lpstr>
      <vt:lpstr>Neden bunu yapıyoruz?</vt:lpstr>
      <vt:lpstr>Duyguları tanımadaki sorunlar psikoz sırasında yanlış yorumlamayı nasıl teşvik eder - örnekler</vt:lpstr>
      <vt:lpstr>Görev 1</vt:lpstr>
      <vt:lpstr>Lütfen bazı duyguların veya hislerin neler olduğunu adlandırın</vt:lpstr>
      <vt:lpstr>Lütfen bazı duyguların veya hislerin neler olduğunu adlandırın </vt:lpstr>
      <vt:lpstr>Duygular/hisler Bazen bir başkasının nasıl hissettiğini anlamak kolaydır, özellikle de bağlamı bildiğinizde</vt:lpstr>
      <vt:lpstr>Duygular/hisler Bazen bir başkasının nasıl hissettiğini anlamak kolaydır, özellikle de bağlamı bildiğinizde</vt:lpstr>
      <vt:lpstr>PowerPoint-Präsentation</vt:lpstr>
      <vt:lpstr>PowerPoint-Präsentation</vt:lpstr>
      <vt:lpstr>Sadece dış görünüşüne bakarak bir kişinin karakteri veya mesleği hakkında çıkarımlarda bulunabilir miyiz?</vt:lpstr>
      <vt:lpstr>Biliyor muydunuz?</vt:lpstr>
      <vt:lpstr>Roma'dayken, Romalıların yaptığını yapın! Jestlerin yaygın olarak yanlış yorumlanması</vt:lpstr>
      <vt:lpstr>Roma'dayken, Romalıların yaptığını yapın! Jestlerin yaygın olarak yanlış yorumlanması</vt:lpstr>
      <vt:lpstr>Roma'dayken, Romalıların yaptığını yapın! Jestlerin yaygın olarak yanlış yorumlanması</vt:lpstr>
      <vt:lpstr>Kültürler arasında jestlerin yaygın olarak yanlış yorumlanması</vt:lpstr>
      <vt:lpstr>Kültürler arasında jestlerin yaygın olarak yanlış yorumlanması</vt:lpstr>
      <vt:lpstr>Görev 2</vt:lpstr>
      <vt:lpstr>Bu kişi ne hissediyor ya da ne yapıyor? Kendinize ne kadar güveniyorsunuz? </vt:lpstr>
      <vt:lpstr>PowerPoint-Präsentation</vt:lpstr>
      <vt:lpstr>Bu kişi ne hissediyor ya da ne yapıyor? Kendinize ne kadar güveniyorsunuz? </vt:lpstr>
      <vt:lpstr>PowerPoint-Präsentation</vt:lpstr>
      <vt:lpstr>Bu kişi ne hissediyor ya da ne yapıyor? Kendinize ne kadar güveniyorsunuz? </vt:lpstr>
      <vt:lpstr>PowerPoint-Präsentation</vt:lpstr>
      <vt:lpstr>Bu kişi ne hissediyor ya da ne yapıyor? Kendinize ne kadar güveniyorsunuz? </vt:lpstr>
      <vt:lpstr>PowerPoint-Präsentation</vt:lpstr>
      <vt:lpstr>Bu kişi ne hissediyor ya da ne yapıyor? Kendinize ne kadar güveniyorsunuz? </vt:lpstr>
      <vt:lpstr>PowerPoint-Präsentation</vt:lpstr>
      <vt:lpstr>Opsiyonel: Videoklip</vt:lpstr>
      <vt:lpstr>Bu kişi ne hissediyor ya da ne yapıyor? Kendinize ne kadar güveniyorsunuz? </vt:lpstr>
      <vt:lpstr>PowerPoint-Präsentation</vt:lpstr>
      <vt:lpstr>Bu kişi ne hissediyor ya da ne yapıyor? Kendinize ne kadar güveniyorsunuz? </vt:lpstr>
      <vt:lpstr>PowerPoint-Präsentation</vt:lpstr>
      <vt:lpstr>Bu kişi ne hissediyor ya da ne yapıyor? Kendinize ne kadar güveniyorsunuz? </vt:lpstr>
      <vt:lpstr>PowerPoint-Präsentation</vt:lpstr>
      <vt:lpstr>Yedi büyük günah</vt:lpstr>
      <vt:lpstr>Yedi büyük günah</vt:lpstr>
      <vt:lpstr>Bu kişi ne hissediyor ya da ne yapıyor? Kendinize ne kadar güveniyorsunuz? </vt:lpstr>
      <vt:lpstr>PowerPoint-Präsentation</vt:lpstr>
      <vt:lpstr>Bu kişi ne hissediyor ya da ne yapıyor? Kendinize ne kadar güveniyorsunuz? </vt:lpstr>
      <vt:lpstr>PowerPoint-Präsentation</vt:lpstr>
      <vt:lpstr>İlk sonuç!</vt:lpstr>
      <vt:lpstr>İlk sonuç!</vt:lpstr>
      <vt:lpstr>İlk sonuç!</vt:lpstr>
      <vt:lpstr>Görev 3</vt:lpstr>
      <vt:lpstr>Adamın niyeti nedir?</vt:lpstr>
      <vt:lpstr>Adamın niyeti nedir?</vt:lpstr>
      <vt:lpstr>Adamın niyeti nedir?</vt:lpstr>
      <vt:lpstr>Doğru yanıt 4b!</vt:lpstr>
      <vt:lpstr>Kadın ne yapmayı planlıyor?</vt:lpstr>
      <vt:lpstr>Kadın ne yapmayı planlıyor?</vt:lpstr>
      <vt:lpstr>Kadın ne yapmayı planlıyor?</vt:lpstr>
      <vt:lpstr>Doğru yanıt 4c!</vt:lpstr>
      <vt:lpstr>Adamın niyeti nedir?</vt:lpstr>
      <vt:lpstr>Adamın niyeti nedir?</vt:lpstr>
      <vt:lpstr>Adamın niyeti nedir?</vt:lpstr>
      <vt:lpstr>Doğru yanıt 4a!</vt:lpstr>
      <vt:lpstr>Adam ne yapmayı planlıyor?</vt:lpstr>
      <vt:lpstr>Adam ne yapmayı planlıyor?</vt:lpstr>
      <vt:lpstr>Adam ne yapmayı planlıyor?</vt:lpstr>
      <vt:lpstr>Doğru yanıt 4b!</vt:lpstr>
      <vt:lpstr>Adam ne yapmayı planlıyor?</vt:lpstr>
      <vt:lpstr>Adam ne yapmayı planlıyor?</vt:lpstr>
      <vt:lpstr>Adam ne yapmayı planlıyor?</vt:lpstr>
      <vt:lpstr>Doğru yanıt 4a!</vt:lpstr>
      <vt:lpstr>Adamın niyeti nedir?</vt:lpstr>
      <vt:lpstr>Adamın niyeti nedir?</vt:lpstr>
      <vt:lpstr>Adamın niyeti nedir?</vt:lpstr>
      <vt:lpstr>Doğru yanıt 4c!</vt:lpstr>
      <vt:lpstr>Adamın niyeti nedir?</vt:lpstr>
      <vt:lpstr>Adamın niyeti nedir?</vt:lpstr>
      <vt:lpstr>Adamın niyeti nedir?</vt:lpstr>
      <vt:lpstr>Doğru yanıt 4b!</vt:lpstr>
      <vt:lpstr>Adam ne yapmayı planlıyor?</vt:lpstr>
      <vt:lpstr>Adam ne yapmayı planlıyor?</vt:lpstr>
      <vt:lpstr>Adam ne yapmayı planlıyor?</vt:lpstr>
      <vt:lpstr>Doğru yanıt 4a!</vt:lpstr>
      <vt:lpstr>Adamın niyeti nedir?</vt:lpstr>
      <vt:lpstr>Adamın niyeti nedir?</vt:lpstr>
      <vt:lpstr>Adamın niyeti nedir?</vt:lpstr>
      <vt:lpstr>Doğru yanıt 4b!</vt:lpstr>
      <vt:lpstr>Adamın niyeti nedir?</vt:lpstr>
      <vt:lpstr>Adamın niyeti nedir?</vt:lpstr>
      <vt:lpstr>Adamın niyeti nedir?</vt:lpstr>
      <vt:lpstr>Doğru yanıt 4c!</vt:lpstr>
      <vt:lpstr>Özet</vt:lpstr>
      <vt:lpstr>Özet</vt:lpstr>
      <vt:lpstr>Özet</vt:lpstr>
      <vt:lpstr>Görev 4</vt:lpstr>
      <vt:lpstr>Kırmızılı çocuğun niyeti nedir?</vt:lpstr>
      <vt:lpstr>Kırmızılı çocuğun niyeti nedir?</vt:lpstr>
      <vt:lpstr>Kırmızılı çocuğun niyeti nedir?</vt:lpstr>
      <vt:lpstr>Kırmızılı çocuğun niyeti nedir?</vt:lpstr>
      <vt:lpstr>Kırmızılı çocuğun niyeti nedir?</vt:lpstr>
      <vt:lpstr>Kırmızılı çocuk ne yapıyor? </vt:lpstr>
      <vt:lpstr>Kırmızılı çocuk ne yapıyor? </vt:lpstr>
      <vt:lpstr>Kırmızılı çocuk ne yapıyor? </vt:lpstr>
      <vt:lpstr>Kırmızılı çocuk ne yapıyor? </vt:lpstr>
      <vt:lpstr>Kırmızılı çocuk ne yapıyor? </vt:lpstr>
      <vt:lpstr>Çocukların planı ne? </vt:lpstr>
      <vt:lpstr>Çocukların planı ne? </vt:lpstr>
      <vt:lpstr>Çocukların planı ne? </vt:lpstr>
      <vt:lpstr>Çocukların planı ne? </vt:lpstr>
      <vt:lpstr>Çocukların planı ne? </vt:lpstr>
      <vt:lpstr>Gündelik yaşama aktarım</vt:lpstr>
      <vt:lpstr>Gündelik yaşama aktarım</vt:lpstr>
      <vt:lpstr>Gündelik yaşama aktarım</vt:lpstr>
      <vt:lpstr>Gündelik yaşama aktarım</vt:lpstr>
      <vt:lpstr>Bunun psikozla ne ilgisi var?</vt:lpstr>
      <vt:lpstr>Bunun psikozla ne ilgisi var?</vt:lpstr>
      <vt:lpstr>İlginiz için teşekkür ederiz! </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UKE Arbeit</cp:lastModifiedBy>
  <cp:revision>486</cp:revision>
  <dcterms:created xsi:type="dcterms:W3CDTF">2004-07-26T08:39:44Z</dcterms:created>
  <dcterms:modified xsi:type="dcterms:W3CDTF">2024-06-06T06:03:42Z</dcterms:modified>
</cp:coreProperties>
</file>