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00" r:id="rId1"/>
    <p:sldMasterId id="2147484218" r:id="rId2"/>
    <p:sldMasterId id="2147484231" r:id="rId3"/>
  </p:sldMasterIdLst>
  <p:notesMasterIdLst>
    <p:notesMasterId r:id="rId68"/>
  </p:notesMasterIdLst>
  <p:handoutMasterIdLst>
    <p:handoutMasterId r:id="rId69"/>
  </p:handoutMasterIdLst>
  <p:sldIdLst>
    <p:sldId id="582" r:id="rId4"/>
    <p:sldId id="494" r:id="rId5"/>
    <p:sldId id="298" r:id="rId6"/>
    <p:sldId id="580" r:id="rId7"/>
    <p:sldId id="581" r:id="rId8"/>
    <p:sldId id="513" r:id="rId9"/>
    <p:sldId id="514" r:id="rId10"/>
    <p:sldId id="583" r:id="rId11"/>
    <p:sldId id="584" r:id="rId12"/>
    <p:sldId id="585" r:id="rId13"/>
    <p:sldId id="518" r:id="rId14"/>
    <p:sldId id="301" r:id="rId15"/>
    <p:sldId id="507" r:id="rId16"/>
    <p:sldId id="510" r:id="rId17"/>
    <p:sldId id="511" r:id="rId18"/>
    <p:sldId id="586" r:id="rId19"/>
    <p:sldId id="587" r:id="rId20"/>
    <p:sldId id="588" r:id="rId21"/>
    <p:sldId id="573" r:id="rId22"/>
    <p:sldId id="521" r:id="rId23"/>
    <p:sldId id="522" r:id="rId24"/>
    <p:sldId id="523" r:id="rId25"/>
    <p:sldId id="524" r:id="rId26"/>
    <p:sldId id="525" r:id="rId27"/>
    <p:sldId id="526" r:id="rId28"/>
    <p:sldId id="527" r:id="rId29"/>
    <p:sldId id="528" r:id="rId30"/>
    <p:sldId id="529" r:id="rId31"/>
    <p:sldId id="530" r:id="rId32"/>
    <p:sldId id="531" r:id="rId33"/>
    <p:sldId id="532" r:id="rId34"/>
    <p:sldId id="533" r:id="rId35"/>
    <p:sldId id="534" r:id="rId36"/>
    <p:sldId id="535" r:id="rId37"/>
    <p:sldId id="536" r:id="rId38"/>
    <p:sldId id="537" r:id="rId39"/>
    <p:sldId id="542" r:id="rId40"/>
    <p:sldId id="543" r:id="rId41"/>
    <p:sldId id="544" r:id="rId42"/>
    <p:sldId id="545" r:id="rId43"/>
    <p:sldId id="546" r:id="rId44"/>
    <p:sldId id="547" r:id="rId45"/>
    <p:sldId id="548" r:id="rId46"/>
    <p:sldId id="549" r:id="rId47"/>
    <p:sldId id="554" r:id="rId48"/>
    <p:sldId id="555" r:id="rId49"/>
    <p:sldId id="556" r:id="rId50"/>
    <p:sldId id="557" r:id="rId51"/>
    <p:sldId id="558" r:id="rId52"/>
    <p:sldId id="559" r:id="rId53"/>
    <p:sldId id="560" r:id="rId54"/>
    <p:sldId id="561" r:id="rId55"/>
    <p:sldId id="562" r:id="rId56"/>
    <p:sldId id="563" r:id="rId57"/>
    <p:sldId id="564" r:id="rId58"/>
    <p:sldId id="565" r:id="rId59"/>
    <p:sldId id="589" r:id="rId60"/>
    <p:sldId id="590" r:id="rId61"/>
    <p:sldId id="576" r:id="rId62"/>
    <p:sldId id="592" r:id="rId63"/>
    <p:sldId id="591" r:id="rId64"/>
    <p:sldId id="578" r:id="rId65"/>
    <p:sldId id="579" r:id="rId66"/>
    <p:sldId id="512" r:id="rId67"/>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14" autoAdjust="0"/>
    <p:restoredTop sz="95332" autoAdjust="0"/>
  </p:normalViewPr>
  <p:slideViewPr>
    <p:cSldViewPr>
      <p:cViewPr varScale="1">
        <p:scale>
          <a:sx n="97" d="100"/>
          <a:sy n="97" d="100"/>
        </p:scale>
        <p:origin x="108" y="174"/>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microsoft.com/office/2016/11/relationships/changesInfo" Target="changesInfos/changesInfo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7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a Hoyer" userId="738e79af8854c0ac" providerId="LiveId" clId="{E6992D36-F694-444E-8D7F-40C1AE95EFF7}"/>
    <pc:docChg chg="undo custSel modSld">
      <pc:chgData name="Luca Hoyer" userId="738e79af8854c0ac" providerId="LiveId" clId="{E6992D36-F694-444E-8D7F-40C1AE95EFF7}" dt="2023-06-16T16:26:48.901" v="5" actId="1076"/>
      <pc:docMkLst>
        <pc:docMk/>
      </pc:docMkLst>
      <pc:sldChg chg="modSp mod">
        <pc:chgData name="Luca Hoyer" userId="738e79af8854c0ac" providerId="LiveId" clId="{E6992D36-F694-444E-8D7F-40C1AE95EFF7}" dt="2023-06-16T16:26:48.901" v="5" actId="1076"/>
        <pc:sldMkLst>
          <pc:docMk/>
          <pc:sldMk cId="0" sldId="514"/>
        </pc:sldMkLst>
        <pc:spChg chg="mod">
          <ac:chgData name="Luca Hoyer" userId="738e79af8854c0ac" providerId="LiveId" clId="{E6992D36-F694-444E-8D7F-40C1AE95EFF7}" dt="2023-06-16T16:26:48.901" v="5" actId="1076"/>
          <ac:spMkLst>
            <pc:docMk/>
            <pc:sldMk cId="0" sldId="514"/>
            <ac:spMk id="27651"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393E0630-BDD3-4590-BD89-4A1FDB544F35}" type="slidenum">
              <a:rPr lang="en-GB" altLang="de-DE"/>
              <a:pPr>
                <a:defRPr/>
              </a:pPr>
              <a:t>‹Nr.›</a:t>
            </a:fld>
            <a:endParaRPr lang="en-GB" altLang="de-DE"/>
          </a:p>
        </p:txBody>
      </p:sp>
    </p:spTree>
    <p:extLst>
      <p:ext uri="{BB962C8B-B14F-4D97-AF65-F5344CB8AC3E}">
        <p14:creationId xmlns:p14="http://schemas.microsoft.com/office/powerpoint/2010/main" val="12288096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9EE0C313-A7E8-4137-AC18-6359D2817984}" type="slidenum">
              <a:rPr lang="en-US" altLang="de-DE"/>
              <a:pPr>
                <a:defRPr/>
              </a:pPr>
              <a:t>‹Nr.›</a:t>
            </a:fld>
            <a:endParaRPr lang="en-US" altLang="de-DE"/>
          </a:p>
        </p:txBody>
      </p:sp>
    </p:spTree>
    <p:extLst>
      <p:ext uri="{BB962C8B-B14F-4D97-AF65-F5344CB8AC3E}">
        <p14:creationId xmlns:p14="http://schemas.microsoft.com/office/powerpoint/2010/main" val="13873571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1799058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F16FD3-FCD8-49B5-85C6-0DD05BF7BFFB}" type="slidenum">
              <a:rPr lang="en-US" altLang="de-DE" sz="1300" smtClean="0"/>
              <a:pPr>
                <a:spcBef>
                  <a:spcPct val="0"/>
                </a:spcBef>
              </a:pPr>
              <a:t>2</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155557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CA395F-07C0-4F34-8D68-A94D471D4919}" type="slidenum">
              <a:rPr lang="en-US" altLang="de-DE" sz="1300" smtClean="0"/>
              <a:pPr>
                <a:spcBef>
                  <a:spcPct val="0"/>
                </a:spcBef>
              </a:pPr>
              <a:t>3</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1046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CA395F-07C0-4F34-8D68-A94D471D4919}" type="slidenum">
              <a:rPr lang="en-US" altLang="de-DE" sz="1300" smtClean="0"/>
              <a:pPr>
                <a:spcBef>
                  <a:spcPct val="0"/>
                </a:spcBef>
              </a:pPr>
              <a:t>4</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8560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CA395F-07C0-4F34-8D68-A94D471D4919}" type="slidenum">
              <a:rPr lang="en-US" altLang="de-DE" sz="1300" smtClean="0"/>
              <a:pPr>
                <a:spcBef>
                  <a:spcPct val="0"/>
                </a:spcBef>
              </a:pPr>
              <a:t>5</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6413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840CEE-F46C-4919-82CF-8F956C2584F1}" type="slidenum">
              <a:rPr lang="en-US" altLang="de-DE" sz="1300" smtClean="0"/>
              <a:pPr>
                <a:spcBef>
                  <a:spcPct val="0"/>
                </a:spcBef>
              </a:pPr>
              <a:t>8</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089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840CEE-F46C-4919-82CF-8F956C2584F1}" type="slidenum">
              <a:rPr lang="en-US" altLang="de-DE" sz="1300" smtClean="0"/>
              <a:pPr>
                <a:spcBef>
                  <a:spcPct val="0"/>
                </a:spcBef>
              </a:pPr>
              <a:t>9</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763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840CEE-F46C-4919-82CF-8F956C2584F1}" type="slidenum">
              <a:rPr lang="en-US" altLang="de-DE" sz="1300" smtClean="0"/>
              <a:pPr>
                <a:spcBef>
                  <a:spcPct val="0"/>
                </a:spcBef>
              </a:pPr>
              <a:t>10</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627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840CEE-F46C-4919-82CF-8F956C2584F1}" type="slidenum">
              <a:rPr lang="en-US" altLang="de-DE" sz="1300" smtClean="0"/>
              <a:pPr>
                <a:spcBef>
                  <a:spcPct val="0"/>
                </a:spcBef>
              </a:pPr>
              <a:t>11</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9019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FBB7A8-93E9-4039-A065-5107A03C32AB}" type="slidenum">
              <a:rPr lang="en-US" altLang="de-DE" sz="1300" smtClean="0"/>
              <a:pPr>
                <a:spcBef>
                  <a:spcPct val="0"/>
                </a:spcBef>
              </a:pPr>
              <a:t>12</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26825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ABD6AC-34D5-4DBD-ABB6-DA7DC102DA15}" type="slidenum">
              <a:rPr lang="en-US" altLang="de-DE" sz="1300" smtClean="0"/>
              <a:pPr>
                <a:spcBef>
                  <a:spcPct val="0"/>
                </a:spcBef>
              </a:pPr>
              <a:t>13</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79916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4D7EA8-EAA7-4040-90F0-7264235FCF40}" type="slidenum">
              <a:rPr lang="en-US" altLang="de-DE" sz="1300" smtClean="0"/>
              <a:pPr>
                <a:spcBef>
                  <a:spcPct val="0"/>
                </a:spcBef>
              </a:pPr>
              <a:t>14</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736754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C25B0B-C6C2-447C-9306-F23C77CF484C}" type="slidenum">
              <a:rPr lang="en-US" altLang="de-DE" sz="1300" smtClean="0"/>
              <a:pPr>
                <a:spcBef>
                  <a:spcPct val="0"/>
                </a:spcBef>
              </a:pPr>
              <a:t>15</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821700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473412-85E1-4AFF-A4AC-EED5939550B2}" type="slidenum">
              <a:rPr lang="en-US" altLang="de-DE" sz="1300" smtClean="0"/>
              <a:pPr>
                <a:spcBef>
                  <a:spcPct val="0"/>
                </a:spcBef>
              </a:pPr>
              <a:t>16</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0378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473412-85E1-4AFF-A4AC-EED5939550B2}"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0027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473412-85E1-4AFF-A4AC-EED5939550B2}" type="slidenum">
              <a:rPr lang="en-US" altLang="de-DE" sz="1300" smtClean="0"/>
              <a:pPr>
                <a:spcBef>
                  <a:spcPct val="0"/>
                </a:spcBef>
              </a:pPr>
              <a:t>18</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75074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473412-85E1-4AFF-A4AC-EED5939550B2}" type="slidenum">
              <a:rPr lang="en-US" altLang="de-DE" sz="1300" smtClean="0"/>
              <a:pPr>
                <a:spcBef>
                  <a:spcPct val="0"/>
                </a:spcBef>
              </a:pPr>
              <a:t>19</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80960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8375A4-2B6E-482B-A2EB-8B1A38AA28AE}" type="slidenum">
              <a:rPr lang="en-US" altLang="de-DE" sz="1300" smtClean="0">
                <a:solidFill>
                  <a:srgbClr val="000000"/>
                </a:solidFill>
              </a:rPr>
              <a:pPr>
                <a:spcBef>
                  <a:spcPct val="0"/>
                </a:spcBef>
              </a:pPr>
              <a:t>20</a:t>
            </a:fld>
            <a:endParaRPr lang="en-US" altLang="de-DE" sz="1300">
              <a:solidFill>
                <a:srgbClr val="000000"/>
              </a:solidFill>
            </a:endParaRPr>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7519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C345F0-46A2-4D69-B7D8-2F0E80547477}" type="slidenum">
              <a:rPr lang="en-US" altLang="de-DE" sz="1300" smtClean="0">
                <a:solidFill>
                  <a:srgbClr val="000000"/>
                </a:solidFill>
              </a:rPr>
              <a:pPr>
                <a:spcBef>
                  <a:spcPct val="0"/>
                </a:spcBef>
              </a:pPr>
              <a:t>21</a:t>
            </a:fld>
            <a:endParaRPr lang="en-US" altLang="de-DE" sz="1300">
              <a:solidFill>
                <a:srgbClr val="000000"/>
              </a:solidFill>
            </a:endParaRPr>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39658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104FEC-66E0-4FC8-A4C8-2E0E3911A8B2}" type="slidenum">
              <a:rPr lang="en-US" altLang="de-DE" sz="1300" smtClean="0">
                <a:solidFill>
                  <a:srgbClr val="000000"/>
                </a:solidFill>
              </a:rPr>
              <a:pPr>
                <a:spcBef>
                  <a:spcPct val="0"/>
                </a:spcBef>
              </a:pPr>
              <a:t>22</a:t>
            </a:fld>
            <a:endParaRPr lang="en-US" altLang="de-DE" sz="1300">
              <a:solidFill>
                <a:srgbClr val="000000"/>
              </a:solidFill>
            </a:endParaRPr>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07742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C5378F-76AC-469B-B356-CE13E13893F3}" type="slidenum">
              <a:rPr lang="en-US" altLang="de-DE" sz="1300" smtClean="0">
                <a:solidFill>
                  <a:srgbClr val="000000"/>
                </a:solidFill>
              </a:rPr>
              <a:pPr>
                <a:spcBef>
                  <a:spcPct val="0"/>
                </a:spcBef>
              </a:pPr>
              <a:t>23</a:t>
            </a:fld>
            <a:endParaRPr lang="en-US" altLang="de-DE" sz="1300">
              <a:solidFill>
                <a:srgbClr val="000000"/>
              </a:solidFill>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31087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E9D5B7-B0F7-4D9A-B48E-54A7681BEFEC}" type="slidenum">
              <a:rPr lang="en-US" altLang="de-DE" sz="1300" smtClean="0">
                <a:solidFill>
                  <a:srgbClr val="000000"/>
                </a:solidFill>
              </a:rPr>
              <a:pPr>
                <a:spcBef>
                  <a:spcPct val="0"/>
                </a:spcBef>
              </a:pPr>
              <a:t>24</a:t>
            </a:fld>
            <a:endParaRPr lang="en-US" altLang="de-DE" sz="1300">
              <a:solidFill>
                <a:srgbClr val="000000"/>
              </a:solidFill>
            </a:endParaRPr>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79427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64663D-8A02-400D-8738-388C5468A2A2}" type="slidenum">
              <a:rPr lang="en-US" altLang="de-DE" sz="1300" smtClean="0">
                <a:solidFill>
                  <a:srgbClr val="000000"/>
                </a:solidFill>
              </a:rPr>
              <a:pPr>
                <a:spcBef>
                  <a:spcPct val="0"/>
                </a:spcBef>
              </a:pPr>
              <a:t>29</a:t>
            </a:fld>
            <a:endParaRPr lang="en-US" altLang="de-DE" sz="1300">
              <a:solidFill>
                <a:srgbClr val="000000"/>
              </a:solidFill>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74156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0E5E97-B127-4D99-91E3-5E70BADE4E62}" type="slidenum">
              <a:rPr lang="en-US" altLang="de-DE" sz="1300" smtClean="0">
                <a:solidFill>
                  <a:srgbClr val="000000"/>
                </a:solidFill>
              </a:rPr>
              <a:pPr>
                <a:spcBef>
                  <a:spcPct val="0"/>
                </a:spcBef>
              </a:pPr>
              <a:t>30</a:t>
            </a:fld>
            <a:endParaRPr lang="en-US" altLang="de-DE" sz="1300">
              <a:solidFill>
                <a:srgbClr val="000000"/>
              </a:solidFill>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65909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BF1BA1-B69E-458E-ADE1-E35C58B1FDBA}" type="slidenum">
              <a:rPr lang="en-US" altLang="de-DE" sz="1300" smtClean="0">
                <a:solidFill>
                  <a:srgbClr val="000000"/>
                </a:solidFill>
              </a:rPr>
              <a:pPr>
                <a:spcBef>
                  <a:spcPct val="0"/>
                </a:spcBef>
              </a:pPr>
              <a:t>31</a:t>
            </a:fld>
            <a:endParaRPr lang="en-US" altLang="de-DE" sz="1300">
              <a:solidFill>
                <a:srgbClr val="000000"/>
              </a:solidFill>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17665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369246-1EDC-4B5A-B8E7-5E0060321734}" type="slidenum">
              <a:rPr lang="en-US" altLang="de-DE" sz="1300" smtClean="0">
                <a:solidFill>
                  <a:srgbClr val="000000"/>
                </a:solidFill>
              </a:rPr>
              <a:pPr>
                <a:spcBef>
                  <a:spcPct val="0"/>
                </a:spcBef>
              </a:pPr>
              <a:t>32</a:t>
            </a:fld>
            <a:endParaRPr lang="en-US" altLang="de-DE" sz="1300">
              <a:solidFill>
                <a:srgbClr val="000000"/>
              </a:solidFill>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75072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E17B31-2E78-4B62-8510-ADD9390B02BA}" type="slidenum">
              <a:rPr lang="en-US" altLang="de-DE" sz="1300" smtClean="0">
                <a:solidFill>
                  <a:srgbClr val="000000"/>
                </a:solidFill>
              </a:rPr>
              <a:pPr>
                <a:spcBef>
                  <a:spcPct val="0"/>
                </a:spcBef>
              </a:pPr>
              <a:t>33</a:t>
            </a:fld>
            <a:endParaRPr lang="en-US" altLang="de-DE" sz="1300">
              <a:solidFill>
                <a:srgbClr val="000000"/>
              </a:solidFill>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91972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613620-8257-4E1D-82DC-ADA2C71F3609}" type="slidenum">
              <a:rPr lang="en-US" altLang="de-DE" sz="1300" smtClean="0">
                <a:solidFill>
                  <a:srgbClr val="000000"/>
                </a:solidFill>
              </a:rPr>
              <a:pPr>
                <a:spcBef>
                  <a:spcPct val="0"/>
                </a:spcBef>
              </a:pPr>
              <a:t>34</a:t>
            </a:fld>
            <a:endParaRPr lang="en-US" altLang="de-DE" sz="1300">
              <a:solidFill>
                <a:srgbClr val="000000"/>
              </a:solidFill>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4109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0E213C-F577-4D77-BBCB-B3B1F3E0B7EE}" type="slidenum">
              <a:rPr lang="en-US" altLang="de-DE" sz="1300" smtClean="0">
                <a:solidFill>
                  <a:srgbClr val="000000"/>
                </a:solidFill>
              </a:rPr>
              <a:pPr>
                <a:spcBef>
                  <a:spcPct val="0"/>
                </a:spcBef>
              </a:pPr>
              <a:t>35</a:t>
            </a:fld>
            <a:endParaRPr lang="en-US" altLang="de-DE" sz="1300">
              <a:solidFill>
                <a:srgbClr val="000000"/>
              </a:solidFill>
            </a:endParaRPr>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70793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0FCEE2-1E39-4E3B-A506-4940A3D9FEFF}" type="slidenum">
              <a:rPr lang="en-US" altLang="de-DE" sz="1300" smtClean="0">
                <a:solidFill>
                  <a:srgbClr val="000000"/>
                </a:solidFill>
              </a:rPr>
              <a:pPr>
                <a:spcBef>
                  <a:spcPct val="0"/>
                </a:spcBef>
              </a:pPr>
              <a:t>36</a:t>
            </a:fld>
            <a:endParaRPr lang="en-US" altLang="de-DE" sz="1300">
              <a:solidFill>
                <a:srgbClr val="000000"/>
              </a:solidFill>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60833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E5E3B0-45C7-4553-8F2D-81C34E43C888}" type="slidenum">
              <a:rPr lang="en-US" altLang="de-DE" sz="1300" smtClean="0">
                <a:solidFill>
                  <a:srgbClr val="000000"/>
                </a:solidFill>
              </a:rPr>
              <a:pPr>
                <a:spcBef>
                  <a:spcPct val="0"/>
                </a:spcBef>
              </a:pPr>
              <a:t>37</a:t>
            </a:fld>
            <a:endParaRPr lang="en-US" altLang="de-DE" sz="1300">
              <a:solidFill>
                <a:srgbClr val="000000"/>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6707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ED8EC4-DEC8-4239-838E-CB4CFB4FE19F}" type="slidenum">
              <a:rPr lang="en-US" altLang="de-DE" sz="1300" smtClean="0">
                <a:solidFill>
                  <a:srgbClr val="000000"/>
                </a:solidFill>
              </a:rPr>
              <a:pPr>
                <a:spcBef>
                  <a:spcPct val="0"/>
                </a:spcBef>
              </a:pPr>
              <a:t>38</a:t>
            </a:fld>
            <a:endParaRPr lang="en-US" altLang="de-DE" sz="1300">
              <a:solidFill>
                <a:srgbClr val="000000"/>
              </a:solidFill>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51427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E8425A-783C-48D2-9DDB-6739485D9C81}" type="slidenum">
              <a:rPr lang="en-US" altLang="de-DE" sz="1300" smtClean="0">
                <a:solidFill>
                  <a:srgbClr val="000000"/>
                </a:solidFill>
              </a:rPr>
              <a:pPr>
                <a:spcBef>
                  <a:spcPct val="0"/>
                </a:spcBef>
              </a:pPr>
              <a:t>39</a:t>
            </a:fld>
            <a:endParaRPr lang="en-US" altLang="de-DE" sz="1300">
              <a:solidFill>
                <a:srgbClr val="000000"/>
              </a:solidFill>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41920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44A13C-E3A0-4FE8-98F6-79B0B1339A37}" type="slidenum">
              <a:rPr lang="en-US" altLang="de-DE" sz="1300" smtClean="0">
                <a:solidFill>
                  <a:srgbClr val="000000"/>
                </a:solidFill>
              </a:rPr>
              <a:pPr>
                <a:spcBef>
                  <a:spcPct val="0"/>
                </a:spcBef>
              </a:pPr>
              <a:t>40</a:t>
            </a:fld>
            <a:endParaRPr lang="en-US" altLang="de-DE" sz="1300">
              <a:solidFill>
                <a:srgbClr val="000000"/>
              </a:solidFill>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68577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D5CA49-FDD0-4B53-B57F-1B2D23D11E0A}" type="slidenum">
              <a:rPr lang="en-US" altLang="de-DE" sz="1300" smtClean="0">
                <a:solidFill>
                  <a:srgbClr val="000000"/>
                </a:solidFill>
              </a:rPr>
              <a:pPr>
                <a:spcBef>
                  <a:spcPct val="0"/>
                </a:spcBef>
              </a:pPr>
              <a:t>41</a:t>
            </a:fld>
            <a:endParaRPr lang="en-US" altLang="de-DE" sz="1300">
              <a:solidFill>
                <a:srgbClr val="000000"/>
              </a:solidFill>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7940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618CBF-8CE6-4FA3-9936-6A3CA7AC81A3}" type="slidenum">
              <a:rPr lang="en-US" altLang="de-DE" sz="1300" smtClean="0">
                <a:solidFill>
                  <a:srgbClr val="000000"/>
                </a:solidFill>
              </a:rPr>
              <a:pPr>
                <a:spcBef>
                  <a:spcPct val="0"/>
                </a:spcBef>
              </a:pPr>
              <a:t>42</a:t>
            </a:fld>
            <a:endParaRPr lang="en-US" altLang="de-DE" sz="1300">
              <a:solidFill>
                <a:srgbClr val="000000"/>
              </a:solidFill>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73777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55DC2E-3150-42AF-9DED-0037C1A90D7B}" type="slidenum">
              <a:rPr lang="en-US" altLang="de-DE" sz="1300" smtClean="0">
                <a:solidFill>
                  <a:srgbClr val="000000"/>
                </a:solidFill>
              </a:rPr>
              <a:pPr>
                <a:spcBef>
                  <a:spcPct val="0"/>
                </a:spcBef>
              </a:pPr>
              <a:t>43</a:t>
            </a:fld>
            <a:endParaRPr lang="en-US" altLang="de-DE" sz="1300">
              <a:solidFill>
                <a:srgbClr val="000000"/>
              </a:solidFill>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79405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3A4954-C3D9-4B6E-87B7-9E202C4AEC84}" type="slidenum">
              <a:rPr lang="en-US" altLang="de-DE" sz="1300" smtClean="0">
                <a:solidFill>
                  <a:srgbClr val="000000"/>
                </a:solidFill>
              </a:rPr>
              <a:pPr>
                <a:spcBef>
                  <a:spcPct val="0"/>
                </a:spcBef>
              </a:pPr>
              <a:t>44</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53885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81ABBA-EDB2-4966-8D6C-0644C4709EB9}" type="slidenum">
              <a:rPr lang="en-US" altLang="de-DE" sz="1300" smtClean="0">
                <a:solidFill>
                  <a:srgbClr val="000000"/>
                </a:solidFill>
              </a:rPr>
              <a:pPr>
                <a:spcBef>
                  <a:spcPct val="0"/>
                </a:spcBef>
              </a:pPr>
              <a:t>45</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20967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4CF556-808D-4722-8D6C-ADB5F27EEA63}" type="slidenum">
              <a:rPr lang="en-US" altLang="de-DE" sz="1300" smtClean="0">
                <a:solidFill>
                  <a:srgbClr val="000000"/>
                </a:solidFill>
              </a:rPr>
              <a:pPr>
                <a:spcBef>
                  <a:spcPct val="0"/>
                </a:spcBef>
              </a:pPr>
              <a:t>46</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79129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951D64-49C1-4B18-8861-E544668A9384}" type="slidenum">
              <a:rPr lang="en-US" altLang="de-DE" sz="1300" smtClean="0">
                <a:solidFill>
                  <a:srgbClr val="000000"/>
                </a:solidFill>
              </a:rPr>
              <a:pPr>
                <a:spcBef>
                  <a:spcPct val="0"/>
                </a:spcBef>
              </a:pPr>
              <a:t>47</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98108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D4760E-3BCD-4F7E-A86E-71191A24B5CF}" type="slidenum">
              <a:rPr lang="en-US" altLang="de-DE" sz="1300" smtClean="0">
                <a:solidFill>
                  <a:srgbClr val="000000"/>
                </a:solidFill>
              </a:rPr>
              <a:pPr>
                <a:spcBef>
                  <a:spcPct val="0"/>
                </a:spcBef>
              </a:pPr>
              <a:t>48</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26140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DFE085-C39A-4750-891C-7319877276CC}" type="slidenum">
              <a:rPr lang="en-US" altLang="de-DE" sz="1300" smtClean="0">
                <a:solidFill>
                  <a:srgbClr val="000000"/>
                </a:solidFill>
              </a:rPr>
              <a:pPr>
                <a:spcBef>
                  <a:spcPct val="0"/>
                </a:spcBef>
              </a:pPr>
              <a:t>49</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24564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963F02-F0ED-466D-B926-3B88514B1CBB}" type="slidenum">
              <a:rPr lang="en-US" altLang="de-DE" sz="1300" smtClean="0">
                <a:solidFill>
                  <a:srgbClr val="000000"/>
                </a:solidFill>
              </a:rPr>
              <a:pPr>
                <a:spcBef>
                  <a:spcPct val="0"/>
                </a:spcBef>
              </a:pPr>
              <a:t>50</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42966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7D8E9D-F7A3-428E-A8E1-728770A2B5E4}" type="slidenum">
              <a:rPr lang="en-US" altLang="de-DE" sz="1300" smtClean="0">
                <a:solidFill>
                  <a:srgbClr val="000000"/>
                </a:solidFill>
              </a:rPr>
              <a:pPr>
                <a:spcBef>
                  <a:spcPct val="0"/>
                </a:spcBef>
              </a:pPr>
              <a:t>51</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43272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9C038A-B77E-48D5-B612-F91AE25EFE9C}" type="slidenum">
              <a:rPr lang="en-US" altLang="de-DE" sz="1300" smtClean="0">
                <a:solidFill>
                  <a:srgbClr val="000000"/>
                </a:solidFill>
              </a:rPr>
              <a:pPr>
                <a:spcBef>
                  <a:spcPct val="0"/>
                </a:spcBef>
              </a:pPr>
              <a:t>52</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82779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C6B649-3EAA-45F4-8EA2-24A03AA32316}" type="slidenum">
              <a:rPr lang="en-US" altLang="de-DE" sz="1300" smtClean="0">
                <a:solidFill>
                  <a:srgbClr val="000000"/>
                </a:solidFill>
              </a:rPr>
              <a:pPr>
                <a:spcBef>
                  <a:spcPct val="0"/>
                </a:spcBef>
              </a:pPr>
              <a:t>53</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83120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AB5BCD-4DE2-45C7-B4C8-6A7C8C25DE56}" type="slidenum">
              <a:rPr lang="en-US" altLang="de-DE" sz="1300" smtClean="0">
                <a:solidFill>
                  <a:srgbClr val="000000"/>
                </a:solidFill>
              </a:rPr>
              <a:pPr>
                <a:spcBef>
                  <a:spcPct val="0"/>
                </a:spcBef>
              </a:pPr>
              <a:t>54</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08186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B5988A-666C-433F-A419-DA1AB6A06E4E}" type="slidenum">
              <a:rPr lang="en-US" altLang="de-DE" sz="1300" smtClean="0">
                <a:solidFill>
                  <a:srgbClr val="000000"/>
                </a:solidFill>
              </a:rPr>
              <a:pPr>
                <a:spcBef>
                  <a:spcPct val="0"/>
                </a:spcBef>
              </a:pPr>
              <a:t>55</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745887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3D75FD-8FFD-4CDF-A31D-90C20F3FF20C}" type="slidenum">
              <a:rPr lang="en-US" altLang="de-DE" sz="1300" smtClean="0">
                <a:solidFill>
                  <a:srgbClr val="000000"/>
                </a:solidFill>
              </a:rPr>
              <a:pPr>
                <a:spcBef>
                  <a:spcPct val="0"/>
                </a:spcBef>
              </a:pPr>
              <a:t>56</a:t>
            </a:fld>
            <a:endParaRPr lang="en-US" altLang="de-DE" sz="1300">
              <a:solidFill>
                <a:srgbClr val="000000"/>
              </a:solidFill>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71238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D537FC-F422-4C15-BCA5-CDBB973B44E6}" type="slidenum">
              <a:rPr lang="en-US" altLang="de-DE" sz="1300" smtClean="0"/>
              <a:pPr>
                <a:spcBef>
                  <a:spcPct val="0"/>
                </a:spcBef>
              </a:pPr>
              <a:t>57</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791373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D537FC-F422-4C15-BCA5-CDBB973B44E6}" type="slidenum">
              <a:rPr lang="en-US" altLang="de-DE" sz="1300" smtClean="0"/>
              <a:pPr>
                <a:spcBef>
                  <a:spcPct val="0"/>
                </a:spcBef>
              </a:pPr>
              <a:t>58</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47029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D537FC-F422-4C15-BCA5-CDBB973B44E6}" type="slidenum">
              <a:rPr lang="en-US" altLang="de-DE" sz="1300" smtClean="0"/>
              <a:pPr>
                <a:spcBef>
                  <a:spcPct val="0"/>
                </a:spcBef>
              </a:pPr>
              <a:t>59</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59624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D9AF3B-AFDC-4DF0-8E77-75CF557F1575}" type="slidenum">
              <a:rPr lang="en-US" altLang="de-DE" sz="1300" smtClean="0"/>
              <a:pPr>
                <a:spcBef>
                  <a:spcPct val="0"/>
                </a:spcBef>
              </a:pPr>
              <a:t>60</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85018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D9AF3B-AFDC-4DF0-8E77-75CF557F1575}" type="slidenum">
              <a:rPr lang="en-US" altLang="de-DE" sz="1300" smtClean="0"/>
              <a:pPr>
                <a:spcBef>
                  <a:spcPct val="0"/>
                </a:spcBef>
              </a:pPr>
              <a:t>61</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54377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D9AF3B-AFDC-4DF0-8E77-75CF557F1575}" type="slidenum">
              <a:rPr lang="en-US" altLang="de-DE" sz="1300" smtClean="0"/>
              <a:pPr>
                <a:spcBef>
                  <a:spcPct val="0"/>
                </a:spcBef>
              </a:pPr>
              <a:t>62</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54266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FCF4E6-C216-4BE4-B6B6-A4CE65D2E70F}" type="slidenum">
              <a:rPr lang="en-US" altLang="de-DE" sz="1300" smtClean="0"/>
              <a:pPr>
                <a:spcBef>
                  <a:spcPct val="0"/>
                </a:spcBef>
              </a:pPr>
              <a:t>64</a:t>
            </a:fld>
            <a:endParaRPr lang="en-US"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92405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Permission to use the pictures in this module has been provided by the artists and copyright holders.</a:t>
            </a:r>
            <a:br>
              <a:rPr lang="en-US" altLang="de-DE" sz="1000" b="0" dirty="0">
                <a:latin typeface="+mj-lt"/>
              </a:rPr>
            </a:br>
            <a:r>
              <a:rPr lang="en-US" altLang="de-DE" sz="1000" b="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bwMode="gray"/>
        <p:txBody>
          <a:bodyPr/>
          <a:lstStyle/>
          <a:p>
            <a:pPr>
              <a:defRPr/>
            </a:pPr>
            <a:fld id="{E9AEE1DF-D379-47FD-8546-291BF75D901D}"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3 - Changing Beliefs</a:t>
            </a:r>
            <a:endParaRPr lang="de-DE"/>
          </a:p>
        </p:txBody>
      </p:sp>
      <p:sp>
        <p:nvSpPr>
          <p:cNvPr id="6" name="Slide Number Placeholder 5"/>
          <p:cNvSpPr>
            <a:spLocks noGrp="1"/>
          </p:cNvSpPr>
          <p:nvPr>
            <p:ph type="sldNum" sz="quarter" idx="12"/>
          </p:nvPr>
        </p:nvSpPr>
        <p:spPr bwMode="gray"/>
        <p:txBody>
          <a:bodyPr>
            <a:noAutofit/>
          </a:bodyPr>
          <a:lstStyle/>
          <a:p>
            <a:pPr>
              <a:defRPr/>
            </a:pPr>
            <a:fld id="{24EAD220-DB1A-48CB-871B-F545ADAF6329}"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bwMode="gray"/>
        <p:txBody>
          <a:bodyPr/>
          <a:lstStyle/>
          <a:p>
            <a:pPr>
              <a:defRPr/>
            </a:pPr>
            <a:fld id="{13108125-D5ED-4017-89A3-B458A7844B2C}"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bwMode="gray"/>
        <p:txBody>
          <a:bodyPr/>
          <a:lstStyle/>
          <a:p>
            <a:pPr>
              <a:defRPr/>
            </a:pPr>
            <a:fld id="{E9AEE1DF-D379-47FD-8546-291BF75D901D}"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bwMode="gray"/>
        <p:txBody>
          <a:bodyPr/>
          <a:lstStyle/>
          <a:p>
            <a:pPr>
              <a:defRPr/>
            </a:pPr>
            <a:fld id="{E9AEE1DF-D379-47FD-8546-291BF75D901D}"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3 - Changing Beliefs</a:t>
            </a:r>
            <a:endParaRPr lang="de-DE"/>
          </a:p>
        </p:txBody>
      </p:sp>
      <p:sp>
        <p:nvSpPr>
          <p:cNvPr id="5" name="Slide Number Placeholder 4"/>
          <p:cNvSpPr>
            <a:spLocks noGrp="1"/>
          </p:cNvSpPr>
          <p:nvPr>
            <p:ph type="sldNum" sz="quarter" idx="12"/>
          </p:nvPr>
        </p:nvSpPr>
        <p:spPr bwMode="gray"/>
        <p:txBody>
          <a:bodyPr/>
          <a:lstStyle/>
          <a:p>
            <a:pPr>
              <a:defRPr/>
            </a:pPr>
            <a:fld id="{6F8DDE6E-515B-42BA-AF66-F3D6DF555B27}"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bwMode="gray"/>
        <p:txBody>
          <a:bodyPr/>
          <a:lstStyle/>
          <a:p>
            <a:pPr>
              <a:defRPr/>
            </a:pPr>
            <a:fld id="{955B8163-3BD5-42F1-A789-035E75011FCA}"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3 - Changing Beliefs</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3 - Changing Beliefs</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3 - Changing Beliefs</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E9AEE1DF-D379-47FD-8546-291BF75D901D}"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01" r:id="rId1"/>
    <p:sldLayoutId id="2147484202" r:id="rId2"/>
    <p:sldLayoutId id="2147484203" r:id="rId3"/>
    <p:sldLayoutId id="2147484204" r:id="rId4"/>
    <p:sldLayoutId id="2147484205" r:id="rId5"/>
    <p:sldLayoutId id="2147484206" r:id="rId6"/>
    <p:sldLayoutId id="2147484207" r:id="rId7"/>
    <p:sldLayoutId id="2147484208" r:id="rId8"/>
    <p:sldLayoutId id="2147484209" r:id="rId9"/>
    <p:sldLayoutId id="2147484210" r:id="rId10"/>
    <p:sldLayoutId id="2147484211" r:id="rId11"/>
    <p:sldLayoutId id="214748421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solidFill>
                  <a:srgbClr val="333333"/>
                </a:solidFill>
                <a:ea typeface="ＭＳ Ｐゴシック" panose="020B0600070205080204" pitchFamily="34" charset="-128"/>
              </a:rPr>
              <a:t>Metacognitive Training 3 - Changing Beliefs</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rPr>
              <a:pPr>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4219" r:id="rId1"/>
    <p:sldLayoutId id="2147484220" r:id="rId2"/>
    <p:sldLayoutId id="2147484221" r:id="rId3"/>
    <p:sldLayoutId id="2147484222" r:id="rId4"/>
    <p:sldLayoutId id="2147484223" r:id="rId5"/>
    <p:sldLayoutId id="2147484224" r:id="rId6"/>
    <p:sldLayoutId id="2147484225" r:id="rId7"/>
    <p:sldLayoutId id="2147484226" r:id="rId8"/>
    <p:sldLayoutId id="2147484227" r:id="rId9"/>
    <p:sldLayoutId id="2147484228" r:id="rId10"/>
    <p:sldLayoutId id="2147484229" r:id="rId11"/>
    <p:sldLayoutId id="214748423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solidFill>
                  <a:srgbClr val="333333"/>
                </a:solidFill>
                <a:ea typeface="ＭＳ Ｐゴシック" panose="020B0600070205080204" pitchFamily="34" charset="-128"/>
              </a:rPr>
              <a:t>Metacognitive Training 3 - Changing Beliefs</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4A9821B-060D-4E5C-B2E0-355E33A2AD6E}" type="slidenum">
              <a:rPr lang="de-DE" smtClean="0">
                <a:solidFill>
                  <a:srgbClr val="333333"/>
                </a:solidFill>
                <a:ea typeface="ＭＳ Ｐゴシック" panose="020B0600070205080204" pitchFamily="34" charset="-128"/>
              </a:rPr>
              <a:pPr>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4232" r:id="rId1"/>
    <p:sldLayoutId id="2147484233" r:id="rId2"/>
    <p:sldLayoutId id="2147484234" r:id="rId3"/>
    <p:sldLayoutId id="2147484235" r:id="rId4"/>
    <p:sldLayoutId id="2147484236" r:id="rId5"/>
    <p:sldLayoutId id="2147484237" r:id="rId6"/>
    <p:sldLayoutId id="2147484238" r:id="rId7"/>
    <p:sldLayoutId id="2147484239" r:id="rId8"/>
    <p:sldLayoutId id="2147484240" r:id="rId9"/>
    <p:sldLayoutId id="2147484241" r:id="rId10"/>
    <p:sldLayoutId id="2147484242" r:id="rId11"/>
    <p:sldLayoutId id="214748424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5.jpeg"/><Relationship Id="rId1" Type="http://schemas.openxmlformats.org/officeDocument/2006/relationships/slideLayout" Target="../slideLayouts/slideLayout10.xm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5.jpeg"/><Relationship Id="rId1" Type="http://schemas.openxmlformats.org/officeDocument/2006/relationships/slideLayout" Target="../slideLayouts/slideLayout11.xml"/><Relationship Id="rId4" Type="http://schemas.openxmlformats.org/officeDocument/2006/relationships/image" Target="../media/image24.jpeg"/></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6.jpe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11.xml"/><Relationship Id="rId5" Type="http://schemas.openxmlformats.org/officeDocument/2006/relationships/image" Target="../media/image26.jpeg"/><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31.jpeg"/></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10.xml"/><Relationship Id="rId4" Type="http://schemas.openxmlformats.org/officeDocument/2006/relationships/image" Target="../media/image33.jpeg"/></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10.xml"/><Relationship Id="rId5" Type="http://schemas.openxmlformats.org/officeDocument/2006/relationships/image" Target="../media/image34.jpeg"/><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1.xml"/><Relationship Id="rId5" Type="http://schemas.openxmlformats.org/officeDocument/2006/relationships/image" Target="../media/image34.jpeg"/><Relationship Id="rId4" Type="http://schemas.openxmlformats.org/officeDocument/2006/relationships/image" Target="../media/image33.jpeg"/></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35.png"/></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35.png"/><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11.xml"/><Relationship Id="rId5" Type="http://schemas.openxmlformats.org/officeDocument/2006/relationships/image" Target="../media/image35.png"/><Relationship Id="rId4" Type="http://schemas.openxmlformats.org/officeDocument/2006/relationships/image" Target="../media/image36.png"/></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10.xml"/><Relationship Id="rId5" Type="http://schemas.openxmlformats.org/officeDocument/2006/relationships/image" Target="../media/image40.png"/><Relationship Id="rId4" Type="http://schemas.openxmlformats.org/officeDocument/2006/relationships/image" Target="../media/image38.jpeg"/></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11.xml"/><Relationship Id="rId5" Type="http://schemas.openxmlformats.org/officeDocument/2006/relationships/image" Target="../media/image40.png"/><Relationship Id="rId4" Type="http://schemas.openxmlformats.org/officeDocument/2006/relationships/image" Target="../media/image38.jpeg"/></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0.xml"/><Relationship Id="rId5" Type="http://schemas.openxmlformats.org/officeDocument/2006/relationships/image" Target="../media/image43.jpeg"/><Relationship Id="rId4" Type="http://schemas.openxmlformats.org/officeDocument/2006/relationships/image" Target="../media/image42.jpeg"/></Relationships>
</file>

<file path=ppt/slides/_rels/slide5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1.xml"/><Relationship Id="rId5" Type="http://schemas.openxmlformats.org/officeDocument/2006/relationships/image" Target="../media/image43.jpeg"/><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10.xml"/><Relationship Id="rId4" Type="http://schemas.openxmlformats.org/officeDocument/2006/relationships/image" Target="../media/image45.png"/></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9.xml"/><Relationship Id="rId1" Type="http://schemas.openxmlformats.org/officeDocument/2006/relationships/slideLayout" Target="../slideLayouts/slideLayout10.xml"/><Relationship Id="rId5" Type="http://schemas.openxmlformats.org/officeDocument/2006/relationships/image" Target="../media/image46.png"/><Relationship Id="rId4" Type="http://schemas.openxmlformats.org/officeDocument/2006/relationships/image" Target="../media/image45.png"/></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0.xml"/><Relationship Id="rId1" Type="http://schemas.openxmlformats.org/officeDocument/2006/relationships/slideLayout" Target="../slideLayouts/slideLayout11.xml"/><Relationship Id="rId5" Type="http://schemas.openxmlformats.org/officeDocument/2006/relationships/image" Target="../media/image46.png"/><Relationship Id="rId4" Type="http://schemas.openxmlformats.org/officeDocument/2006/relationships/image" Target="../media/image45.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48.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9" y="3573016"/>
            <a:ext cx="12198096" cy="1728216"/>
          </a:xfrm>
        </p:spPr>
        <p:txBody>
          <a:bodyPr/>
          <a:lstStyle/>
          <a:p>
            <a:pPr algn="r"/>
            <a:r>
              <a:rPr lang="ur-PK" sz="6000" dirty="0">
                <a:latin typeface="Microsoft Uighur" panose="02000000000000000000" pitchFamily="2" charset="-78"/>
                <a:cs typeface="Microsoft Uighur" panose="02000000000000000000" pitchFamily="2" charset="-78"/>
              </a:rPr>
              <a:t> - </a:t>
            </a:r>
            <a:r>
              <a:rPr lang="ur-PK" sz="6000" dirty="0">
                <a:latin typeface="Urdu Typesetting" panose="03020402040406030203" pitchFamily="66" charset="-78"/>
                <a:cs typeface="Urdu Typesetting" panose="03020402040406030203" pitchFamily="66" charset="-78"/>
              </a:rPr>
              <a:t>عقائد بدلنا</a:t>
            </a:r>
            <a:r>
              <a:rPr lang="en-US" b="1" dirty="0">
                <a:cs typeface="Microsoft Uighur" panose="02000000000000000000" pitchFamily="2" charset="-78"/>
              </a:rPr>
              <a:t>MCT 3 A</a:t>
            </a:r>
          </a:p>
        </p:txBody>
      </p:sp>
      <p:sp>
        <p:nvSpPr>
          <p:cNvPr id="4" name="Text Placeholder 3"/>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Woodward, &amp; Abbasi </a:t>
            </a:r>
            <a:r>
              <a:rPr lang="de-DE">
                <a:latin typeface="+mj-lt"/>
              </a:rPr>
              <a:t>, 3|23</a:t>
            </a:r>
            <a:endParaRPr lang="de-DE" dirty="0">
              <a:latin typeface="+mj-l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6179" y="6192539"/>
            <a:ext cx="390781" cy="260648"/>
          </a:xfrm>
          <a:prstGeom prst="rect">
            <a:avLst/>
          </a:prstGeom>
        </p:spPr>
      </p:pic>
    </p:spTree>
    <p:extLst>
      <p:ext uri="{BB962C8B-B14F-4D97-AF65-F5344CB8AC3E}">
        <p14:creationId xmlns:p14="http://schemas.microsoft.com/office/powerpoint/2010/main" val="1229896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51244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عقائد بدلنا</a:t>
            </a:r>
            <a:endParaRPr lang="en-US"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انسانی </a:t>
            </a:r>
            <a:r>
              <a:rPr lang="ur-PK" altLang="de-DE" sz="2400" dirty="0">
                <a:solidFill>
                  <a:srgbClr val="333333"/>
                </a:solidFill>
                <a:latin typeface="Urdu Typesetting" panose="03020402040406030203" pitchFamily="66" charset="-78"/>
                <a:cs typeface="Urdu Typesetting" panose="03020402040406030203" pitchFamily="66" charset="-78"/>
              </a:rPr>
              <a:t>فطرت</a:t>
            </a:r>
            <a:r>
              <a:rPr lang="ar-AE" altLang="de-DE" sz="2400" dirty="0">
                <a:solidFill>
                  <a:srgbClr val="333333"/>
                </a:solidFill>
                <a:latin typeface="Urdu Typesetting" panose="03020402040406030203" pitchFamily="66" charset="-78"/>
                <a:cs typeface="Urdu Typesetting" panose="03020402040406030203" pitchFamily="66" charset="-78"/>
              </a:rPr>
              <a:t> پہلے تاثرات پر قائم رہ</a:t>
            </a:r>
            <a:r>
              <a:rPr lang="ur-PK" altLang="de-DE" sz="2400" dirty="0">
                <a:solidFill>
                  <a:srgbClr val="333333"/>
                </a:solidFill>
                <a:latin typeface="Urdu Typesetting" panose="03020402040406030203" pitchFamily="66" charset="-78"/>
                <a:cs typeface="Urdu Typesetting" panose="03020402040406030203" pitchFamily="66" charset="-78"/>
              </a:rPr>
              <a:t>نا</a:t>
            </a:r>
            <a:r>
              <a:rPr lang="ar-AE" altLang="de-DE" sz="2400" dirty="0">
                <a:solidFill>
                  <a:srgbClr val="333333"/>
                </a:solidFill>
                <a:latin typeface="Urdu Typesetting" panose="03020402040406030203" pitchFamily="66" charset="-78"/>
                <a:cs typeface="Urdu Typesetting" panose="03020402040406030203" pitchFamily="66" charset="-78"/>
              </a:rPr>
              <a:t> ہے (مثال کے طور پر تعصب، "پہلا تاثر واحد تاثر ہے" </a:t>
            </a:r>
            <a:r>
              <a:rPr lang="ur-PK" altLang="de-DE" sz="2400" dirty="0">
                <a:solidFill>
                  <a:srgbClr val="333333"/>
                </a:solidFill>
                <a:latin typeface="Urdu Typesetting" panose="03020402040406030203" pitchFamily="66" charset="-78"/>
                <a:cs typeface="Urdu Typesetting" panose="03020402040406030203" pitchFamily="66" charset="-78"/>
              </a:rPr>
              <a:t>والا </a:t>
            </a:r>
            <a:r>
              <a:rPr lang="ar-AE" altLang="de-DE" sz="2400" dirty="0">
                <a:solidFill>
                  <a:srgbClr val="333333"/>
                </a:solidFill>
                <a:latin typeface="Urdu Typesetting" panose="03020402040406030203" pitchFamily="66" charset="-78"/>
                <a:cs typeface="Urdu Typesetting" panose="03020402040406030203" pitchFamily="66" charset="-78"/>
              </a:rPr>
              <a:t>رویہ)۔</a:t>
            </a: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2</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51244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عقائد بدلنا</a:t>
            </a:r>
            <a:endParaRPr lang="en-US"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انسانی </a:t>
            </a:r>
            <a:r>
              <a:rPr lang="ur-PK" altLang="de-DE" sz="2400" dirty="0">
                <a:solidFill>
                  <a:srgbClr val="333333"/>
                </a:solidFill>
                <a:latin typeface="Urdu Typesetting" panose="03020402040406030203" pitchFamily="66" charset="-78"/>
                <a:cs typeface="Urdu Typesetting" panose="03020402040406030203" pitchFamily="66" charset="-78"/>
              </a:rPr>
              <a:t>فطرت</a:t>
            </a:r>
            <a:r>
              <a:rPr lang="ar-AE" altLang="de-DE" sz="2400" dirty="0">
                <a:solidFill>
                  <a:srgbClr val="333333"/>
                </a:solidFill>
                <a:latin typeface="Urdu Typesetting" panose="03020402040406030203" pitchFamily="66" charset="-78"/>
                <a:cs typeface="Urdu Typesetting" panose="03020402040406030203" pitchFamily="66" charset="-78"/>
              </a:rPr>
              <a:t> پہلے تاثرات پر قائم رہ</a:t>
            </a:r>
            <a:r>
              <a:rPr lang="ur-PK" altLang="de-DE" sz="2400" dirty="0">
                <a:solidFill>
                  <a:srgbClr val="333333"/>
                </a:solidFill>
                <a:latin typeface="Urdu Typesetting" panose="03020402040406030203" pitchFamily="66" charset="-78"/>
                <a:cs typeface="Urdu Typesetting" panose="03020402040406030203" pitchFamily="66" charset="-78"/>
              </a:rPr>
              <a:t>نا</a:t>
            </a:r>
            <a:r>
              <a:rPr lang="ar-AE" altLang="de-DE" sz="2400" dirty="0">
                <a:solidFill>
                  <a:srgbClr val="333333"/>
                </a:solidFill>
                <a:latin typeface="Urdu Typesetting" panose="03020402040406030203" pitchFamily="66" charset="-78"/>
                <a:cs typeface="Urdu Typesetting" panose="03020402040406030203" pitchFamily="66" charset="-78"/>
              </a:rPr>
              <a:t> ہے (مثال کے طور پر تعصب، "پہلا تاثر واحد تاثر ہے" </a:t>
            </a:r>
            <a:r>
              <a:rPr lang="ur-PK" altLang="de-DE" sz="2400" dirty="0">
                <a:solidFill>
                  <a:srgbClr val="333333"/>
                </a:solidFill>
                <a:latin typeface="Urdu Typesetting" panose="03020402040406030203" pitchFamily="66" charset="-78"/>
                <a:cs typeface="Urdu Typesetting" panose="03020402040406030203" pitchFamily="66" charset="-78"/>
              </a:rPr>
              <a:t>والا </a:t>
            </a:r>
            <a:r>
              <a:rPr lang="ar-AE" altLang="de-DE" sz="2400" dirty="0">
                <a:solidFill>
                  <a:srgbClr val="333333"/>
                </a:solidFill>
                <a:latin typeface="Urdu Typesetting" panose="03020402040406030203" pitchFamily="66" charset="-78"/>
                <a:cs typeface="Urdu Typesetting" panose="03020402040406030203" pitchFamily="66" charset="-78"/>
              </a:rPr>
              <a:t>رویہ)۔</a:t>
            </a:r>
          </a:p>
          <a:p>
            <a:pPr lvl="0" algn="r" defTabSz="914400" fontAlgn="base"/>
            <a:r>
              <a:rPr lang="ar-AE" altLang="de-DE" sz="2400" dirty="0">
                <a:latin typeface="Urdu Typesetting" panose="03020402040406030203" pitchFamily="66" charset="-78"/>
                <a:cs typeface="Urdu Typesetting" panose="03020402040406030203" pitchFamily="66" charset="-78"/>
              </a:rPr>
              <a:t>وجوہات</a:t>
            </a:r>
            <a:r>
              <a:rPr lang="ar-AE" altLang="de-DE" sz="2400" dirty="0">
                <a:solidFill>
                  <a:srgbClr val="333333"/>
                </a:solidFill>
                <a:latin typeface="Urdu Typesetting" panose="03020402040406030203" pitchFamily="66" charset="-78"/>
                <a:cs typeface="Urdu Typesetting" panose="03020402040406030203" pitchFamily="66" charset="-78"/>
              </a:rPr>
              <a:t>: </a:t>
            </a:r>
            <a:r>
              <a:rPr lang="ur-PK" altLang="de-DE" sz="2400" dirty="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r>
              <a:rPr lang="ar-AE" altLang="de-DE" sz="2400" dirty="0">
                <a:latin typeface="Urdu Typesetting" panose="03020402040406030203" pitchFamily="66" charset="-78"/>
                <a:cs typeface="Urdu Typesetting" panose="03020402040406030203" pitchFamily="66" charset="-78"/>
              </a:rPr>
              <a:t>مسائل</a:t>
            </a:r>
            <a:r>
              <a:rPr lang="ar-AE" altLang="de-DE" sz="2400" dirty="0">
                <a:solidFill>
                  <a:srgbClr val="333333"/>
                </a:solidFill>
                <a:latin typeface="Urdu Typesetting" panose="03020402040406030203" pitchFamily="66" charset="-78"/>
                <a:cs typeface="Urdu Typesetting" panose="03020402040406030203" pitchFamily="66" charset="-78"/>
              </a:rPr>
              <a:t>:</a:t>
            </a:r>
            <a:r>
              <a:rPr lang="ur-PK" altLang="de-DE" sz="2400" dirty="0">
                <a:solidFill>
                  <a:srgbClr val="333333"/>
                </a:solidFill>
                <a:latin typeface="Urdu Typesetting" panose="03020402040406030203" pitchFamily="66" charset="-78"/>
                <a:cs typeface="Urdu Typesetting" panose="03020402040406030203" pitchFamily="66" charset="-78"/>
              </a:rPr>
              <a:t>؟؟؟</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3</a:t>
            </a:fld>
            <a:endParaRPr lang="de-DE" altLang="de-DE">
              <a:latin typeface="Urdu Typesetting" panose="03020402040406030203" pitchFamily="66" charset="-78"/>
              <a:cs typeface="Urdu Typesetting" panose="03020402040406030203" pitchFamily="66" charset="-78"/>
            </a:endParaRPr>
          </a:p>
        </p:txBody>
      </p:sp>
      <p:sp>
        <p:nvSpPr>
          <p:cNvPr id="2" name="Text Box 4">
            <a:extLst>
              <a:ext uri="{FF2B5EF4-FFF2-40B4-BE49-F238E27FC236}">
                <a16:creationId xmlns:a16="http://schemas.microsoft.com/office/drawing/2014/main" id="{7096F274-577E-1389-44BC-F561ABF00768}"/>
              </a:ext>
            </a:extLst>
          </p:cNvPr>
          <p:cNvSpPr txBox="1">
            <a:spLocks noChangeArrowheads="1"/>
          </p:cNvSpPr>
          <p:nvPr/>
        </p:nvSpPr>
        <p:spPr bwMode="auto">
          <a:xfrm>
            <a:off x="408955" y="6550223"/>
            <a:ext cx="11376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600" b="0" dirty="0">
                <a:latin typeface="Urdu Typesetting" panose="03020402040406030203" pitchFamily="66" charset="-78"/>
                <a:cs typeface="Urdu Typesetting" panose="03020402040406030203" pitchFamily="66" charset="-78"/>
              </a:rPr>
              <a:t>٭آپ صرف وہی دیکھتے ہیں جو آپ دیکھنا چاہتے ہیں۔</a:t>
            </a:r>
            <a:endParaRPr lang="de-DE" altLang="de-DE" sz="1600" b="0"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51244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عقائد بدلنا</a:t>
            </a:r>
            <a:endParaRPr lang="en-US"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انسانی </a:t>
            </a:r>
            <a:r>
              <a:rPr lang="ur-PK" altLang="de-DE" sz="2400" dirty="0">
                <a:solidFill>
                  <a:srgbClr val="333333"/>
                </a:solidFill>
                <a:latin typeface="Urdu Typesetting" panose="03020402040406030203" pitchFamily="66" charset="-78"/>
                <a:cs typeface="Urdu Typesetting" panose="03020402040406030203" pitchFamily="66" charset="-78"/>
              </a:rPr>
              <a:t>فطرت</a:t>
            </a:r>
            <a:r>
              <a:rPr lang="ar-AE" altLang="de-DE" sz="2400" dirty="0">
                <a:solidFill>
                  <a:srgbClr val="333333"/>
                </a:solidFill>
                <a:latin typeface="Urdu Typesetting" panose="03020402040406030203" pitchFamily="66" charset="-78"/>
                <a:cs typeface="Urdu Typesetting" panose="03020402040406030203" pitchFamily="66" charset="-78"/>
              </a:rPr>
              <a:t> پہلے تاثرات پر قائم رہ</a:t>
            </a:r>
            <a:r>
              <a:rPr lang="ur-PK" altLang="de-DE" sz="2400" dirty="0">
                <a:solidFill>
                  <a:srgbClr val="333333"/>
                </a:solidFill>
                <a:latin typeface="Urdu Typesetting" panose="03020402040406030203" pitchFamily="66" charset="-78"/>
                <a:cs typeface="Urdu Typesetting" panose="03020402040406030203" pitchFamily="66" charset="-78"/>
              </a:rPr>
              <a:t>نا</a:t>
            </a:r>
            <a:r>
              <a:rPr lang="ar-AE" altLang="de-DE" sz="2400" dirty="0">
                <a:solidFill>
                  <a:srgbClr val="333333"/>
                </a:solidFill>
                <a:latin typeface="Urdu Typesetting" panose="03020402040406030203" pitchFamily="66" charset="-78"/>
                <a:cs typeface="Urdu Typesetting" panose="03020402040406030203" pitchFamily="66" charset="-78"/>
              </a:rPr>
              <a:t> ہے (مثال کے طور پر تعصب، "پہلا تاثر واحد تاثر ہے" </a:t>
            </a:r>
            <a:r>
              <a:rPr lang="ur-PK" altLang="de-DE" sz="2400" dirty="0">
                <a:solidFill>
                  <a:srgbClr val="333333"/>
                </a:solidFill>
                <a:latin typeface="Urdu Typesetting" panose="03020402040406030203" pitchFamily="66" charset="-78"/>
                <a:cs typeface="Urdu Typesetting" panose="03020402040406030203" pitchFamily="66" charset="-78"/>
              </a:rPr>
              <a:t>والا </a:t>
            </a:r>
            <a:r>
              <a:rPr lang="ar-AE" altLang="de-DE" sz="2400" dirty="0">
                <a:solidFill>
                  <a:srgbClr val="333333"/>
                </a:solidFill>
                <a:latin typeface="Urdu Typesetting" panose="03020402040406030203" pitchFamily="66" charset="-78"/>
                <a:cs typeface="Urdu Typesetting" panose="03020402040406030203" pitchFamily="66" charset="-78"/>
              </a:rPr>
              <a:t>رویہ)۔</a:t>
            </a:r>
          </a:p>
          <a:p>
            <a:pPr lvl="0" algn="r" defTabSz="914400" fontAlgn="base"/>
            <a:r>
              <a:rPr lang="ar-AE" altLang="de-DE" sz="2400" dirty="0">
                <a:latin typeface="Urdu Typesetting" panose="03020402040406030203" pitchFamily="66" charset="-78"/>
                <a:cs typeface="Urdu Typesetting" panose="03020402040406030203" pitchFamily="66" charset="-78"/>
              </a:rPr>
              <a:t>وجوہات</a:t>
            </a:r>
            <a:r>
              <a:rPr lang="ar-AE" altLang="de-DE" sz="2400" dirty="0">
                <a:solidFill>
                  <a:srgbClr val="333333"/>
                </a:solidFill>
                <a:latin typeface="Urdu Typesetting" panose="03020402040406030203" pitchFamily="66" charset="-78"/>
                <a:cs typeface="Urdu Typesetting" panose="03020402040406030203" pitchFamily="66" charset="-78"/>
              </a:rPr>
              <a:t>: کاہلی، "تصدیق تعصب"*، بے فکری، ایک پیچیدہ دنیا میں رہنے میں مدد کرتی ہے، فخر</a:t>
            </a:r>
          </a:p>
          <a:p>
            <a:pPr lvl="0" algn="r" defTabSz="914400" fontAlgn="base"/>
            <a:r>
              <a:rPr lang="ar-AE" altLang="de-DE" sz="2400" dirty="0">
                <a:latin typeface="Urdu Typesetting" panose="03020402040406030203" pitchFamily="66" charset="-78"/>
                <a:cs typeface="Urdu Typesetting" panose="03020402040406030203" pitchFamily="66" charset="-78"/>
              </a:rPr>
              <a:t>مسائل</a:t>
            </a:r>
            <a:r>
              <a:rPr lang="ar-AE" altLang="de-DE" sz="2400" dirty="0">
                <a:solidFill>
                  <a:srgbClr val="333333"/>
                </a:solidFill>
                <a:latin typeface="Urdu Typesetting" panose="03020402040406030203" pitchFamily="66" charset="-78"/>
                <a:cs typeface="Urdu Typesetting" panose="03020402040406030203" pitchFamily="66" charset="-78"/>
              </a:rPr>
              <a:t>:</a:t>
            </a:r>
            <a:r>
              <a:rPr lang="ur-PK" altLang="de-DE" sz="2400" dirty="0">
                <a:solidFill>
                  <a:srgbClr val="333333"/>
                </a:solidFill>
                <a:latin typeface="Urdu Typesetting" panose="03020402040406030203" pitchFamily="66" charset="-78"/>
                <a:cs typeface="Urdu Typesetting" panose="03020402040406030203" pitchFamily="66" charset="-78"/>
              </a:rPr>
              <a:t>؟؟؟</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4</a:t>
            </a:fld>
            <a:endParaRPr lang="de-DE" altLang="de-DE">
              <a:latin typeface="Urdu Typesetting" panose="03020402040406030203" pitchFamily="66" charset="-78"/>
              <a:cs typeface="Urdu Typesetting" panose="03020402040406030203" pitchFamily="66" charset="-78"/>
            </a:endParaRPr>
          </a:p>
        </p:txBody>
      </p:sp>
      <p:sp>
        <p:nvSpPr>
          <p:cNvPr id="11" name="Text Box 4"/>
          <p:cNvSpPr txBox="1">
            <a:spLocks noChangeArrowheads="1"/>
          </p:cNvSpPr>
          <p:nvPr/>
        </p:nvSpPr>
        <p:spPr bwMode="auto">
          <a:xfrm>
            <a:off x="408955" y="6550223"/>
            <a:ext cx="11376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600" b="0" dirty="0">
                <a:latin typeface="Urdu Typesetting" panose="03020402040406030203" pitchFamily="66" charset="-78"/>
                <a:cs typeface="Urdu Typesetting" panose="03020402040406030203" pitchFamily="66" charset="-78"/>
              </a:rPr>
              <a:t>٭آپ صرف وہی دیکھتے ہیں جو آپ دیکھنا چاہتے ہیں۔</a:t>
            </a:r>
            <a:endParaRPr lang="de-DE" altLang="de-DE" sz="1600" b="0"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348482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683264"/>
          </a:xfrm>
        </p:spPr>
        <p:txBody>
          <a:bodyPr vert="horz" lIns="0" tIns="0" rIns="0" bIns="0" rtlCol="0" anchor="t">
            <a:spAutoFit/>
          </a:bodyPr>
          <a:lstStyle/>
          <a:p>
            <a:pPr algn="r" defTabSz="914377">
              <a:spcBef>
                <a:spcPts val="0"/>
              </a:spcBef>
            </a:pPr>
            <a:r>
              <a:rPr lang="ur-PK" sz="4800" dirty="0">
                <a:latin typeface="Urdu Typesetting" panose="03020402040406030203" pitchFamily="66" charset="-78"/>
                <a:cs typeface="Urdu Typesetting" panose="03020402040406030203" pitchFamily="66" charset="-78"/>
              </a:rPr>
              <a:t>عقائد بدلنا</a:t>
            </a:r>
            <a:endParaRPr lang="en-US" sz="48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انسانی </a:t>
            </a:r>
            <a:r>
              <a:rPr lang="ur-PK" altLang="de-DE" sz="2400" dirty="0">
                <a:solidFill>
                  <a:srgbClr val="333333"/>
                </a:solidFill>
                <a:latin typeface="Urdu Typesetting" panose="03020402040406030203" pitchFamily="66" charset="-78"/>
                <a:cs typeface="Urdu Typesetting" panose="03020402040406030203" pitchFamily="66" charset="-78"/>
              </a:rPr>
              <a:t>فطرت</a:t>
            </a:r>
            <a:r>
              <a:rPr lang="ar-AE" altLang="de-DE" sz="2400" dirty="0">
                <a:solidFill>
                  <a:srgbClr val="333333"/>
                </a:solidFill>
                <a:latin typeface="Urdu Typesetting" panose="03020402040406030203" pitchFamily="66" charset="-78"/>
                <a:cs typeface="Urdu Typesetting" panose="03020402040406030203" pitchFamily="66" charset="-78"/>
              </a:rPr>
              <a:t> پہلے تاثرات پر قائم رہ</a:t>
            </a:r>
            <a:r>
              <a:rPr lang="ur-PK" altLang="de-DE" sz="2400" dirty="0">
                <a:solidFill>
                  <a:srgbClr val="333333"/>
                </a:solidFill>
                <a:latin typeface="Urdu Typesetting" panose="03020402040406030203" pitchFamily="66" charset="-78"/>
                <a:cs typeface="Urdu Typesetting" panose="03020402040406030203" pitchFamily="66" charset="-78"/>
              </a:rPr>
              <a:t>نا</a:t>
            </a:r>
            <a:r>
              <a:rPr lang="ar-AE" altLang="de-DE" sz="2400" dirty="0">
                <a:solidFill>
                  <a:srgbClr val="333333"/>
                </a:solidFill>
                <a:latin typeface="Urdu Typesetting" panose="03020402040406030203" pitchFamily="66" charset="-78"/>
                <a:cs typeface="Urdu Typesetting" panose="03020402040406030203" pitchFamily="66" charset="-78"/>
              </a:rPr>
              <a:t> ہے (مثال کے طور پر تعصب، "پہلا تاثر واحد تاثر ہے" </a:t>
            </a:r>
            <a:r>
              <a:rPr lang="ur-PK" altLang="de-DE" sz="2400" dirty="0">
                <a:solidFill>
                  <a:srgbClr val="333333"/>
                </a:solidFill>
                <a:latin typeface="Urdu Typesetting" panose="03020402040406030203" pitchFamily="66" charset="-78"/>
                <a:cs typeface="Urdu Typesetting" panose="03020402040406030203" pitchFamily="66" charset="-78"/>
              </a:rPr>
              <a:t>والا </a:t>
            </a:r>
            <a:r>
              <a:rPr lang="ar-AE" altLang="de-DE" sz="2400" dirty="0">
                <a:solidFill>
                  <a:srgbClr val="333333"/>
                </a:solidFill>
                <a:latin typeface="Urdu Typesetting" panose="03020402040406030203" pitchFamily="66" charset="-78"/>
                <a:cs typeface="Urdu Typesetting" panose="03020402040406030203" pitchFamily="66" charset="-78"/>
              </a:rPr>
              <a:t>رویہ)۔</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وجوہات: کاہلی، "تصدیق تعصب"*، بے فکری، ایک پیچیدہ دنیا میں رہنے میں مدد کرتی ہے، فخر</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مسائل: جھوٹے فیصلے (مثلاً نسلی تعصبات) برقرار رکھ</a:t>
            </a:r>
            <a:r>
              <a:rPr lang="ur-PK" altLang="de-DE" sz="2400" dirty="0">
                <a:solidFill>
                  <a:srgbClr val="333333"/>
                </a:solidFill>
                <a:latin typeface="Urdu Typesetting" panose="03020402040406030203" pitchFamily="66" charset="-78"/>
                <a:cs typeface="Urdu Typesetting" panose="03020402040406030203" pitchFamily="66" charset="-78"/>
              </a:rPr>
              <a:t>ے</a:t>
            </a:r>
            <a:r>
              <a:rPr lang="ar-AE" altLang="de-DE" sz="2400" dirty="0">
                <a:solidFill>
                  <a:srgbClr val="333333"/>
                </a:solidFill>
                <a:latin typeface="Urdu Typesetting" panose="03020402040406030203" pitchFamily="66" charset="-78"/>
                <a:cs typeface="Urdu Typesetting" panose="03020402040406030203" pitchFamily="66" charset="-78"/>
              </a:rPr>
              <a:t> جات</a:t>
            </a:r>
            <a:r>
              <a:rPr lang="ur-PK" altLang="de-DE" sz="2400" dirty="0">
                <a:solidFill>
                  <a:srgbClr val="333333"/>
                </a:solidFill>
                <a:latin typeface="Urdu Typesetting" panose="03020402040406030203" pitchFamily="66" charset="-78"/>
                <a:cs typeface="Urdu Typesetting" panose="03020402040406030203" pitchFamily="66" charset="-78"/>
              </a:rPr>
              <a:t>ے</a:t>
            </a:r>
            <a:r>
              <a:rPr lang="ar-AE" altLang="de-DE" sz="2400" dirty="0">
                <a:solidFill>
                  <a:srgbClr val="333333"/>
                </a:solidFill>
                <a:latin typeface="Urdu Typesetting" panose="03020402040406030203" pitchFamily="66" charset="-78"/>
                <a:cs typeface="Urdu Typesetting" panose="03020402040406030203" pitchFamily="66" charset="-78"/>
              </a:rPr>
              <a:t> ہ</a:t>
            </a:r>
            <a:r>
              <a:rPr lang="ur-PK" altLang="de-DE" sz="2400" dirty="0">
                <a:solidFill>
                  <a:srgbClr val="333333"/>
                </a:solidFill>
                <a:latin typeface="Urdu Typesetting" panose="03020402040406030203" pitchFamily="66" charset="-78"/>
                <a:cs typeface="Urdu Typesetting" panose="03020402040406030203" pitchFamily="66" charset="-78"/>
              </a:rPr>
              <a:t>یں</a:t>
            </a:r>
            <a:r>
              <a:rPr lang="ar-AE" altLang="de-DE" sz="2400" dirty="0">
                <a:solidFill>
                  <a:srgbClr val="333333"/>
                </a:solidFill>
                <a:latin typeface="Urdu Typesetting" panose="03020402040406030203" pitchFamily="66" charset="-78"/>
                <a:cs typeface="Urdu Typesetting" panose="03020402040406030203" pitchFamily="66" charset="-78"/>
              </a:rPr>
              <a:t>، غلط حد سے زیادہ عام کرنا ("ایک کو دیکھا - ان سب کو دیکھا")، کسی ایسے شخص کو دوسرا موقع نہیں دیا جاتا جو اس کا مستحق ہو</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5</a:t>
            </a:fld>
            <a:endParaRPr lang="de-DE" altLang="de-DE">
              <a:latin typeface="Urdu Typesetting" panose="03020402040406030203" pitchFamily="66" charset="-78"/>
              <a:cs typeface="Urdu Typesetting" panose="03020402040406030203" pitchFamily="66" charset="-78"/>
            </a:endParaRPr>
          </a:p>
        </p:txBody>
      </p:sp>
      <p:sp>
        <p:nvSpPr>
          <p:cNvPr id="11" name="Text Box 4"/>
          <p:cNvSpPr txBox="1">
            <a:spLocks noChangeArrowheads="1"/>
          </p:cNvSpPr>
          <p:nvPr/>
        </p:nvSpPr>
        <p:spPr bwMode="auto">
          <a:xfrm>
            <a:off x="408955" y="6550223"/>
            <a:ext cx="11376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600" b="0" dirty="0">
                <a:latin typeface="Urdu Typesetting" panose="03020402040406030203" pitchFamily="66" charset="-78"/>
                <a:cs typeface="Urdu Typesetting" panose="03020402040406030203" pitchFamily="66" charset="-78"/>
              </a:rPr>
              <a:t>٭آپ صرف وہی دیکھتے ہیں جو آپ دیکھنا چاہتے ہیں۔</a:t>
            </a:r>
            <a:endParaRPr lang="de-DE" altLang="de-DE" sz="1600" b="0"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025899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title"/>
          </p:nvPr>
        </p:nvSpPr>
        <p:spPr>
          <a:noFill/>
        </p:spPr>
        <p:txBody>
          <a:bodyPr/>
          <a:lstStyle/>
          <a:p>
            <a:pPr algn="r"/>
            <a:r>
              <a:rPr lang="ar-AE" altLang="de-DE" sz="3500" dirty="0">
                <a:latin typeface="Urdu Typesetting" panose="03020402040406030203" pitchFamily="66" charset="-78"/>
                <a:cs typeface="Urdu Typesetting" panose="03020402040406030203" pitchFamily="66" charset="-78"/>
              </a:rPr>
              <a:t>جب پیشن گوئیاں پوری نہیں ہوتیں۔</a:t>
            </a:r>
            <a:endParaRPr lang="de-DE" altLang="de-DE" sz="3500" dirty="0">
              <a:solidFill>
                <a:schemeClr val="accent1"/>
              </a:solidFill>
              <a:latin typeface="Urdu Typesetting" panose="03020402040406030203" pitchFamily="66" charset="-78"/>
              <a:cs typeface="Urdu Typesetting" panose="03020402040406030203" pitchFamily="66" charset="-78"/>
            </a:endParaRPr>
          </a:p>
        </p:txBody>
      </p:sp>
      <p:sp>
        <p:nvSpPr>
          <p:cNvPr id="26626" name="Rectangle 2"/>
          <p:cNvSpPr>
            <a:spLocks noGrp="1" noChangeArrowheads="1"/>
          </p:cNvSpPr>
          <p:nvPr>
            <p:ph idx="1"/>
          </p:nvPr>
        </p:nvSpPr>
        <p:spPr/>
        <p:txBody>
          <a:bodyPr/>
          <a:lstStyle/>
          <a:p>
            <a:pPr algn="r"/>
            <a:r>
              <a:rPr lang="ar-AE" altLang="de-DE" sz="2400" dirty="0">
                <a:solidFill>
                  <a:srgbClr val="333333"/>
                </a:solidFill>
                <a:latin typeface="Urdu Typesetting" panose="03020402040406030203" pitchFamily="66" charset="-78"/>
                <a:cs typeface="Urdu Typesetting" panose="03020402040406030203" pitchFamily="66" charset="-78"/>
              </a:rPr>
              <a:t>سالٹ لیک سٹی (امریکہ) میں ایک فرقے کے رہنما ماریون کیچ نے خلا سے پیغامات وصول کرنے کا دعویٰ کیا۔ اس پر یہ انکشاف ہوا کہ دنیا 21 دسمبر 1954 کو طلوع ہونے سے پہلے ایک عظیم سیلاب میں ختم ہو جائے گی۔ تاہم، </a:t>
            </a:r>
            <a:r>
              <a:rPr lang="ur-PK" altLang="de-DE" sz="2400" dirty="0">
                <a:solidFill>
                  <a:srgbClr val="333333"/>
                </a:solidFill>
                <a:latin typeface="Urdu Typesetting" panose="03020402040406030203" pitchFamily="66" charset="-78"/>
                <a:cs typeface="Urdu Typesetting" panose="03020402040406030203" pitchFamily="66" charset="-78"/>
              </a:rPr>
              <a:t>اسکو</a:t>
            </a:r>
            <a:r>
              <a:rPr lang="ar-AE" altLang="de-DE" sz="2400" dirty="0">
                <a:solidFill>
                  <a:srgbClr val="333333"/>
                </a:solidFill>
                <a:latin typeface="Urdu Typesetting" panose="03020402040406030203" pitchFamily="66" charset="-78"/>
                <a:cs typeface="Urdu Typesetting" panose="03020402040406030203" pitchFamily="66" charset="-78"/>
              </a:rPr>
              <a:t> اور اس کے پیروکاروں کو ایک خلائی جہاز کے ذریعے بچایا جائے گا۔ خاص دن کے موقع پر گروپ کیچ کے </a:t>
            </a:r>
            <a:r>
              <a:rPr lang="ur-PK" altLang="de-DE" sz="2400" dirty="0">
                <a:solidFill>
                  <a:srgbClr val="333333"/>
                </a:solidFill>
                <a:latin typeface="Urdu Typesetting" panose="03020402040406030203" pitchFamily="66" charset="-78"/>
                <a:cs typeface="Urdu Typesetting" panose="03020402040406030203" pitchFamily="66" charset="-78"/>
              </a:rPr>
              <a:t>گھر</a:t>
            </a:r>
            <a:r>
              <a:rPr lang="ar-AE" altLang="de-DE" sz="2400" dirty="0">
                <a:solidFill>
                  <a:srgbClr val="333333"/>
                </a:solidFill>
                <a:latin typeface="Urdu Typesetting" panose="03020402040406030203" pitchFamily="66" charset="-78"/>
                <a:cs typeface="Urdu Typesetting" panose="03020402040406030203" pitchFamily="66" charset="-78"/>
              </a:rPr>
              <a:t> میں جمع ہوا اور پیشین گوئی کے پورا ہونے کا انتظار کرنے لگا۔ آدھی رات گزر گئی اور کچھ نہیں ہوا۔ کوئی سیلاب، کوئی خلائی جہاز، کوئی چیز نہیں۔</a:t>
            </a:r>
            <a:endParaRPr lang="ur-PK" altLang="de-DE" sz="2400" dirty="0">
              <a:solidFill>
                <a:srgbClr val="333333"/>
              </a:solidFill>
              <a:latin typeface="Urdu Typesetting" panose="03020402040406030203" pitchFamily="66" charset="-78"/>
              <a:cs typeface="Urdu Typesetting" panose="03020402040406030203" pitchFamily="66" charset="-78"/>
            </a:endParaRPr>
          </a:p>
          <a:p>
            <a:pPr algn="ctr"/>
            <a:r>
              <a:rPr lang="ar-AE" altLang="de-DE" sz="2400" dirty="0">
                <a:solidFill>
                  <a:srgbClr val="004992"/>
                </a:solidFill>
                <a:latin typeface="Urdu Typesetting" panose="03020402040406030203" pitchFamily="66" charset="-78"/>
                <a:cs typeface="Urdu Typesetting" panose="03020402040406030203" pitchFamily="66" charset="-78"/>
              </a:rPr>
              <a:t>فرقہ نے اس صورت حال کی وضاحت کیسے کی؟</a:t>
            </a:r>
            <a:endParaRPr lang="ur-PK" altLang="de-DE" sz="2400" dirty="0">
              <a:solidFill>
                <a:srgbClr val="004992"/>
              </a:solidFill>
              <a:latin typeface="Urdu Typesetting" panose="03020402040406030203" pitchFamily="66" charset="-78"/>
              <a:cs typeface="Urdu Typesetting" panose="03020402040406030203" pitchFamily="66" charset="-78"/>
            </a:endParaRPr>
          </a:p>
          <a:p>
            <a:pPr algn="ctr"/>
            <a:r>
              <a:rPr lang="ar-AE" altLang="de-DE" sz="2400" dirty="0">
                <a:solidFill>
                  <a:srgbClr val="004992"/>
                </a:solidFill>
                <a:latin typeface="Urdu Typesetting" panose="03020402040406030203" pitchFamily="66" charset="-78"/>
                <a:cs typeface="Urdu Typesetting" panose="03020402040406030203" pitchFamily="66" charset="-78"/>
              </a:rPr>
              <a:t> کیا انہوں نے اپنا عقیدہ چھوڑ دیا؟</a:t>
            </a:r>
            <a:endParaRPr lang="ur-PK" altLang="de-DE" sz="2400" dirty="0">
              <a:solidFill>
                <a:srgbClr val="004992"/>
              </a:solidFill>
              <a:latin typeface="Urdu Typesetting" panose="03020402040406030203" pitchFamily="66" charset="-78"/>
              <a:cs typeface="Urdu Typesetting" panose="03020402040406030203" pitchFamily="66" charset="-78"/>
            </a:endParaRPr>
          </a:p>
          <a:p>
            <a:pPr algn="ctr"/>
            <a:r>
              <a:rPr lang="ar-AE" altLang="de-DE" sz="2400" dirty="0">
                <a:solidFill>
                  <a:srgbClr val="004992"/>
                </a:solidFill>
                <a:latin typeface="Urdu Typesetting" panose="03020402040406030203" pitchFamily="66" charset="-78"/>
                <a:cs typeface="Urdu Typesetting" panose="03020402040406030203" pitchFamily="66" charset="-78"/>
              </a:rPr>
              <a:t> </a:t>
            </a:r>
            <a:r>
              <a:rPr lang="ur-PK" altLang="de-DE" sz="2400" dirty="0">
                <a:solidFill>
                  <a:srgbClr val="004992"/>
                </a:solidFill>
                <a:latin typeface="Urdu Typesetting" panose="03020402040406030203" pitchFamily="66" charset="-78"/>
                <a:cs typeface="Urdu Typesetting" panose="03020402040406030203" pitchFamily="66" charset="-78"/>
              </a:rPr>
              <a:t>آپ</a:t>
            </a:r>
            <a:r>
              <a:rPr lang="ar-AE" altLang="de-DE" sz="2400" dirty="0">
                <a:solidFill>
                  <a:srgbClr val="004992"/>
                </a:solidFill>
                <a:latin typeface="Urdu Typesetting" panose="03020402040406030203" pitchFamily="66" charset="-78"/>
                <a:cs typeface="Urdu Typesetting" panose="03020402040406030203" pitchFamily="66" charset="-78"/>
              </a:rPr>
              <a:t> کیا سوچ رہے </a:t>
            </a:r>
            <a:r>
              <a:rPr lang="ur-PK" altLang="de-DE" sz="2400" dirty="0">
                <a:solidFill>
                  <a:srgbClr val="004992"/>
                </a:solidFill>
                <a:latin typeface="Urdu Typesetting" panose="03020402040406030203" pitchFamily="66" charset="-78"/>
                <a:cs typeface="Urdu Typesetting" panose="03020402040406030203" pitchFamily="66" charset="-78"/>
              </a:rPr>
              <a:t>ہیں؟؟؟</a:t>
            </a: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955B8163-3BD5-42F1-A789-035E75011FCA}" type="slidenum">
              <a:rPr lang="de-DE" altLang="de-DE" smtClean="0">
                <a:latin typeface="Urdu Typesetting" panose="03020402040406030203" pitchFamily="66" charset="-78"/>
                <a:cs typeface="Urdu Typesetting" panose="03020402040406030203" pitchFamily="66" charset="-78"/>
              </a:rPr>
              <a:pPr>
                <a:defRPr/>
              </a:pPr>
              <a:t>6</a:t>
            </a:fld>
            <a:endParaRPr lang="de-DE" altLang="de-DE">
              <a:latin typeface="Urdu Typesetting" panose="03020402040406030203" pitchFamily="66" charset="-78"/>
              <a:cs typeface="Urdu Typesetting" panose="03020402040406030203" pitchFamily="66" charset="-78"/>
            </a:endParaRPr>
          </a:p>
        </p:txBody>
      </p:sp>
      <p:pic>
        <p:nvPicPr>
          <p:cNvPr id="9"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جب پیشن گوئیاں پوری نہیں ہوتیں۔</a:t>
            </a:r>
            <a:endParaRPr lang="en-US" sz="3600" dirty="0">
              <a:latin typeface="Urdu Typesetting" panose="03020402040406030203" pitchFamily="66" charset="-78"/>
              <a:cs typeface="Urdu Typesetting" panose="03020402040406030203" pitchFamily="66" charset="-78"/>
            </a:endParaRPr>
          </a:p>
        </p:txBody>
      </p:sp>
      <p:sp>
        <p:nvSpPr>
          <p:cNvPr id="27650" name="Rectangle 3"/>
          <p:cNvSpPr>
            <a:spLocks noGrp="1" noChangeArrowheads="1"/>
          </p:cNvSpPr>
          <p:nvPr>
            <p:ph idx="1"/>
          </p:nvPr>
        </p:nvSpPr>
        <p:spPr/>
        <p:txBody>
          <a:bodyPr/>
          <a:lstStyle/>
          <a:p>
            <a:pPr algn="r"/>
            <a:r>
              <a:rPr lang="ar-AE" altLang="de-DE" sz="2400" dirty="0">
                <a:solidFill>
                  <a:srgbClr val="333333"/>
                </a:solidFill>
                <a:latin typeface="Urdu Typesetting" panose="03020402040406030203" pitchFamily="66" charset="-78"/>
                <a:cs typeface="Urdu Typesetting" panose="03020402040406030203" pitchFamily="66" charset="-78"/>
              </a:rPr>
              <a:t>جب یہ واضح ہو گیا کہ پیشن گوئی ناکام ہو گئی ہے، کیچ، فرقہ ک</a:t>
            </a:r>
            <a:r>
              <a:rPr lang="ur-PK" altLang="de-DE" sz="2400" dirty="0">
                <a:solidFill>
                  <a:srgbClr val="333333"/>
                </a:solidFill>
                <a:latin typeface="Urdu Typesetting" panose="03020402040406030203" pitchFamily="66" charset="-78"/>
                <a:cs typeface="Urdu Typesetting" panose="03020402040406030203" pitchFamily="66" charset="-78"/>
              </a:rPr>
              <a:t>ا</a:t>
            </a:r>
            <a:r>
              <a:rPr lang="ar-AE" altLang="de-DE" sz="2400" dirty="0">
                <a:solidFill>
                  <a:srgbClr val="333333"/>
                </a:solidFill>
                <a:latin typeface="Urdu Typesetting" panose="03020402040406030203" pitchFamily="66" charset="-78"/>
                <a:cs typeface="Urdu Typesetting" panose="03020402040406030203" pitchFamily="66" charset="-78"/>
              </a:rPr>
              <a:t> رہنما، پہلے تو بڑے </a:t>
            </a:r>
            <a:r>
              <a:rPr lang="ur-PK" altLang="de-DE" sz="2400" dirty="0">
                <a:solidFill>
                  <a:srgbClr val="333333"/>
                </a:solidFill>
                <a:latin typeface="Urdu Typesetting" panose="03020402040406030203" pitchFamily="66" charset="-78"/>
                <a:cs typeface="Urdu Typesetting" panose="03020402040406030203" pitchFamily="66" charset="-78"/>
              </a:rPr>
              <a:t>انکار</a:t>
            </a:r>
            <a:r>
              <a:rPr lang="ar-AE" altLang="de-DE" sz="2400" dirty="0">
                <a:solidFill>
                  <a:srgbClr val="333333"/>
                </a:solidFill>
                <a:latin typeface="Urdu Typesetting" panose="03020402040406030203" pitchFamily="66" charset="-78"/>
                <a:cs typeface="Urdu Typesetting" panose="03020402040406030203" pitchFamily="66" charset="-78"/>
              </a:rPr>
              <a:t> میں تھا اور رونے لگا۔</a:t>
            </a:r>
          </a:p>
          <a:p>
            <a:pPr algn="r"/>
            <a:r>
              <a:rPr lang="ar-AE" altLang="de-DE" sz="2400" dirty="0">
                <a:solidFill>
                  <a:srgbClr val="333333"/>
                </a:solidFill>
                <a:latin typeface="Urdu Typesetting" panose="03020402040406030203" pitchFamily="66" charset="-78"/>
                <a:cs typeface="Urdu Typesetting" panose="03020402040406030203" pitchFamily="66" charset="-78"/>
              </a:rPr>
              <a:t>اگلی صبح، گروپ نے اعلان کیا کہ خدا اس چھوٹے سے گروپ سے اتنا متاثر ہوا کہ اس نے سیلاب کو روک دیا اور دنیا کو بچا لیا۔</a:t>
            </a:r>
          </a:p>
          <a:p>
            <a:pPr algn="r"/>
            <a:r>
              <a:rPr lang="ar-AE" altLang="de-DE" sz="2400" dirty="0">
                <a:solidFill>
                  <a:srgbClr val="333333"/>
                </a:solidFill>
                <a:latin typeface="Urdu Typesetting" panose="03020402040406030203" pitchFamily="66" charset="-78"/>
                <a:cs typeface="Urdu Typesetting" panose="03020402040406030203" pitchFamily="66" charset="-78"/>
              </a:rPr>
              <a:t>یہ وضاحت اس بات کی ایک مثال ہے کہ کچھ لوگ ان پیشین گوئیوں سے کیسے نمٹتے ہیں جو درست نہیں ہوتیں:</a:t>
            </a:r>
            <a:endParaRPr lang="ur-PK" altLang="de-DE" sz="2400" dirty="0">
              <a:solidFill>
                <a:srgbClr val="333333"/>
              </a:solidFill>
              <a:latin typeface="Urdu Typesetting" panose="03020402040406030203" pitchFamily="66" charset="-78"/>
              <a:cs typeface="Urdu Typesetting" panose="03020402040406030203" pitchFamily="66" charset="-78"/>
            </a:endParaRPr>
          </a:p>
          <a:p>
            <a:pPr algn="ctr"/>
            <a:r>
              <a:rPr lang="ar-AE" altLang="de-DE" sz="2400" dirty="0">
                <a:solidFill>
                  <a:srgbClr val="004992"/>
                </a:solidFill>
                <a:latin typeface="Urdu Typesetting" panose="03020402040406030203" pitchFamily="66" charset="-78"/>
                <a:cs typeface="Urdu Typesetting" panose="03020402040406030203" pitchFamily="66" charset="-78"/>
              </a:rPr>
              <a:t>'اگر یہ </a:t>
            </a:r>
            <a:r>
              <a:rPr lang="ur-PK" altLang="de-DE" sz="2400" dirty="0">
                <a:solidFill>
                  <a:srgbClr val="004992"/>
                </a:solidFill>
                <a:latin typeface="Urdu Typesetting" panose="03020402040406030203" pitchFamily="66" charset="-78"/>
                <a:cs typeface="Urdu Typesetting" panose="03020402040406030203" pitchFamily="66" charset="-78"/>
              </a:rPr>
              <a:t>پورا</a:t>
            </a:r>
            <a:r>
              <a:rPr lang="ar-AE" altLang="de-DE" sz="2400" dirty="0">
                <a:solidFill>
                  <a:srgbClr val="004992"/>
                </a:solidFill>
                <a:latin typeface="Urdu Typesetting" panose="03020402040406030203" pitchFamily="66" charset="-78"/>
                <a:cs typeface="Urdu Typesetting" panose="03020402040406030203" pitchFamily="66" charset="-78"/>
              </a:rPr>
              <a:t> نہیں </a:t>
            </a:r>
            <a:r>
              <a:rPr lang="ur-PK" altLang="de-DE" sz="2400" dirty="0">
                <a:solidFill>
                  <a:srgbClr val="004992"/>
                </a:solidFill>
                <a:latin typeface="Urdu Typesetting" panose="03020402040406030203" pitchFamily="66" charset="-78"/>
                <a:cs typeface="Urdu Typesetting" panose="03020402040406030203" pitchFamily="66" charset="-78"/>
              </a:rPr>
              <a:t>آرہا</a:t>
            </a:r>
            <a:r>
              <a:rPr lang="ar-AE" altLang="de-DE" sz="2400" dirty="0">
                <a:solidFill>
                  <a:srgbClr val="004992"/>
                </a:solidFill>
                <a:latin typeface="Urdu Typesetting" panose="03020402040406030203" pitchFamily="66" charset="-78"/>
                <a:cs typeface="Urdu Typesetting" panose="03020402040406030203" pitchFamily="66" charset="-78"/>
              </a:rPr>
              <a:t> تو - ایک بڑا ہتھوڑا استعمال کریں!'</a:t>
            </a:r>
            <a:endParaRPr lang="de-DE" altLang="de-DE" sz="2400" dirty="0">
              <a:solidFill>
                <a:srgbClr val="333333"/>
              </a:solidFill>
              <a:latin typeface="Urdu Typesetting" panose="03020402040406030203" pitchFamily="66" charset="-78"/>
              <a:cs typeface="Urdu Typesetting" panose="03020402040406030203" pitchFamily="66" charset="-78"/>
            </a:endParaRPr>
          </a:p>
          <a:p>
            <a:pPr algn="r" eaLnBrk="1" hangingPunct="1"/>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7</a:t>
            </a:fld>
            <a:endParaRPr lang="de-DE" altLang="de-DE">
              <a:latin typeface="Urdu Typesetting" panose="03020402040406030203" pitchFamily="66" charset="-78"/>
              <a:cs typeface="Urdu Typesetting" panose="03020402040406030203" pitchFamily="66" charset="-78"/>
            </a:endParaRPr>
          </a:p>
        </p:txBody>
      </p:sp>
      <p:sp>
        <p:nvSpPr>
          <p:cNvPr id="27651" name="Text Box 6"/>
          <p:cNvSpPr txBox="1">
            <a:spLocks noChangeArrowheads="1"/>
          </p:cNvSpPr>
          <p:nvPr/>
        </p:nvSpPr>
        <p:spPr bwMode="auto">
          <a:xfrm>
            <a:off x="643168" y="6285278"/>
            <a:ext cx="113760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lnSpc>
                <a:spcPct val="80000"/>
              </a:lnSpc>
              <a:buFont typeface="Wingdings" panose="05000000000000000000" pitchFamily="2" charset="2"/>
              <a:buNone/>
            </a:pPr>
            <a:r>
              <a:rPr lang="de-DE" altLang="de-DE" sz="1400" b="0" dirty="0">
                <a:latin typeface="Urdu Typesetting" panose="03020402040406030203" pitchFamily="66" charset="-78"/>
                <a:cs typeface="Urdu Typesetting" panose="03020402040406030203" pitchFamily="66" charset="-78"/>
              </a:rPr>
              <a:t>* </a:t>
            </a:r>
            <a:endParaRPr lang="ar-SA" altLang="de-DE" sz="1400" b="0" dirty="0">
              <a:latin typeface="Urdu Typesetting" panose="03020402040406030203" pitchFamily="66" charset="-78"/>
              <a:cs typeface="Urdu Typesetting" panose="03020402040406030203" pitchFamily="66" charset="-78"/>
            </a:endParaRPr>
          </a:p>
          <a:p>
            <a:pPr algn="r" eaLnBrk="1" hangingPunct="1">
              <a:lnSpc>
                <a:spcPct val="80000"/>
              </a:lnSpc>
              <a:buFont typeface="Wingdings" panose="05000000000000000000" pitchFamily="2" charset="2"/>
              <a:buNone/>
            </a:pPr>
            <a:r>
              <a:rPr lang="ar-SA" altLang="de-DE" sz="1400" b="0" dirty="0" err="1">
                <a:latin typeface="Urdu Typesetting" panose="03020402040406030203" pitchFamily="66" charset="-78"/>
                <a:cs typeface="Urdu Typesetting" panose="03020402040406030203" pitchFamily="66" charset="-78"/>
              </a:rPr>
              <a:t>ماخذ</a:t>
            </a:r>
            <a:r>
              <a:rPr lang="ar-SA" altLang="de-DE" sz="1400" b="0" dirty="0">
                <a:latin typeface="Urdu Typesetting" panose="03020402040406030203" pitchFamily="66" charset="-78"/>
                <a:cs typeface="Urdu Typesetting" panose="03020402040406030203" pitchFamily="66" charset="-78"/>
              </a:rPr>
              <a:t>: </a:t>
            </a:r>
            <a:r>
              <a:rPr lang="ar-SA" altLang="de-DE" sz="1400" b="0" dirty="0" err="1">
                <a:latin typeface="Urdu Typesetting" panose="03020402040406030203" pitchFamily="66" charset="-78"/>
                <a:cs typeface="Urdu Typesetting" panose="03020402040406030203" pitchFamily="66" charset="-78"/>
              </a:rPr>
              <a:t>فیسٹنگر</a:t>
            </a:r>
            <a:r>
              <a:rPr lang="ar-SA" altLang="de-DE" sz="1400" b="0" dirty="0">
                <a:latin typeface="Urdu Typesetting" panose="03020402040406030203" pitchFamily="66" charset="-78"/>
                <a:cs typeface="Urdu Typesetting" panose="03020402040406030203" pitchFamily="66" charset="-78"/>
              </a:rPr>
              <a:t> </a:t>
            </a:r>
            <a:r>
              <a:rPr lang="ar-SA" altLang="de-DE" sz="1400" b="0" dirty="0" err="1">
                <a:latin typeface="Urdu Typesetting" panose="03020402040406030203" pitchFamily="66" charset="-78"/>
                <a:cs typeface="Urdu Typesetting" panose="03020402040406030203" pitchFamily="66" charset="-78"/>
              </a:rPr>
              <a:t>ایٹ</a:t>
            </a:r>
            <a:r>
              <a:rPr lang="ar-SA" altLang="de-DE" sz="1400" b="0" dirty="0">
                <a:latin typeface="Urdu Typesetting" panose="03020402040406030203" pitchFamily="66" charset="-78"/>
                <a:cs typeface="Urdu Typesetting" panose="03020402040406030203" pitchFamily="66" charset="-78"/>
              </a:rPr>
              <a:t> آل (1956) </a:t>
            </a:r>
            <a:r>
              <a:rPr lang="ar-SA" altLang="de-DE" sz="1400" b="0" dirty="0" err="1">
                <a:latin typeface="Urdu Typesetting" panose="03020402040406030203" pitchFamily="66" charset="-78"/>
                <a:cs typeface="Urdu Typesetting" panose="03020402040406030203" pitchFamily="66" charset="-78"/>
              </a:rPr>
              <a:t>وین</a:t>
            </a:r>
            <a:r>
              <a:rPr lang="ar-SA" altLang="de-DE" sz="1400" b="0" dirty="0">
                <a:latin typeface="Urdu Typesetting" panose="03020402040406030203" pitchFamily="66" charset="-78"/>
                <a:cs typeface="Urdu Typesetting" panose="03020402040406030203" pitchFamily="66" charset="-78"/>
              </a:rPr>
              <a:t> </a:t>
            </a:r>
            <a:r>
              <a:rPr lang="ar-SA" altLang="de-DE" sz="1400" b="0" dirty="0" err="1">
                <a:latin typeface="Urdu Typesetting" panose="03020402040406030203" pitchFamily="66" charset="-78"/>
                <a:cs typeface="Urdu Typesetting" panose="03020402040406030203" pitchFamily="66" charset="-78"/>
              </a:rPr>
              <a:t>پرافیسی</a:t>
            </a:r>
            <a:r>
              <a:rPr lang="ar-SA" altLang="de-DE" sz="1400" b="0" dirty="0">
                <a:latin typeface="Urdu Typesetting" panose="03020402040406030203" pitchFamily="66" charset="-78"/>
                <a:cs typeface="Urdu Typesetting" panose="03020402040406030203" pitchFamily="66" charset="-78"/>
              </a:rPr>
              <a:t> فالس</a:t>
            </a:r>
            <a:endParaRPr lang="de-DE" altLang="de-DE" sz="1400" b="0" dirty="0">
              <a:latin typeface="Urdu Typesetting" panose="03020402040406030203" pitchFamily="66" charset="-78"/>
              <a:cs typeface="Urdu Typesetting" panose="03020402040406030203" pitchFamily="66" charset="-78"/>
            </a:endParaRPr>
          </a:p>
        </p:txBody>
      </p:sp>
      <p:pic>
        <p:nvPicPr>
          <p:cNvPr id="11"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0"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590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سختی/بےلوچ ہونا</a:t>
            </a:r>
            <a:r>
              <a:rPr lang="ar-AE" sz="3600" dirty="0">
                <a:latin typeface="Urdu Typesetting" panose="03020402040406030203" pitchFamily="66" charset="-78"/>
                <a:cs typeface="Urdu Typesetting" panose="03020402040406030203" pitchFamily="66" charset="-78"/>
              </a:rPr>
              <a:t> "عمل میں" ("سرنگ</a:t>
            </a:r>
            <a:r>
              <a:rPr lang="ur-PK" sz="3600" dirty="0">
                <a:latin typeface="Urdu Typesetting" panose="03020402040406030203" pitchFamily="66" charset="-78"/>
                <a:cs typeface="Urdu Typesetting" panose="03020402040406030203" pitchFamily="66" charset="-78"/>
              </a:rPr>
              <a:t>ی نظر</a:t>
            </a:r>
            <a:r>
              <a:rPr lang="ar-AE" sz="3600" dirty="0">
                <a:latin typeface="Urdu Typesetting" panose="03020402040406030203" pitchFamily="66" charset="-78"/>
                <a:cs typeface="Urdu Typesetting" panose="03020402040406030203" pitchFamily="66" charset="-78"/>
              </a:rPr>
              <a:t>")</a:t>
            </a:r>
            <a:endParaRPr lang="en-US" sz="36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a:xfrm>
            <a:off x="5429771" y="333816"/>
            <a:ext cx="5184000" cy="216000"/>
          </a:xfrm>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a:xfrm>
            <a:off x="10614388" y="333816"/>
            <a:ext cx="360000" cy="216000"/>
          </a:xfrm>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8</a:t>
            </a:fld>
            <a:endParaRPr lang="de-DE" altLang="de-DE">
              <a:latin typeface="Urdu Typesetting" panose="03020402040406030203" pitchFamily="66" charset="-78"/>
              <a:cs typeface="Urdu Typesetting" panose="03020402040406030203" pitchFamily="66" charset="-78"/>
            </a:endParaRPr>
          </a:p>
        </p:txBody>
      </p:sp>
      <p:graphicFrame>
        <p:nvGraphicFramePr>
          <p:cNvPr id="12" name="Group 36"/>
          <p:cNvGraphicFramePr>
            <a:graphicFrameLocks noGrp="1"/>
          </p:cNvGraphicFramePr>
          <p:nvPr>
            <p:extLst>
              <p:ext uri="{D42A27DB-BD31-4B8C-83A1-F6EECF244321}">
                <p14:modId xmlns:p14="http://schemas.microsoft.com/office/powerpoint/2010/main" val="2639184166"/>
              </p:ext>
            </p:extLst>
          </p:nvPr>
        </p:nvGraphicFramePr>
        <p:xfrm>
          <a:off x="408955" y="2204864"/>
          <a:ext cx="11376000" cy="4253013"/>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1"/>
                    </a:ext>
                  </a:extLst>
                </a:gridCol>
                <a:gridCol w="2230984">
                  <a:extLst>
                    <a:ext uri="{9D8B030D-6E8A-4147-A177-3AD203B41FA5}">
                      <a16:colId xmlns:a16="http://schemas.microsoft.com/office/drawing/2014/main" val="2955408345"/>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Arial" panose="020B0604020202020204" pitchFamily="34" charset="0"/>
                        <a:buNone/>
                        <a:tabLst/>
                      </a:pPr>
                      <a:r>
                        <a:rPr kumimoji="0" lang="ur-PK" sz="2400" b="0" i="0" u="none" strike="noStrike" cap="none" normalizeH="0" baseline="0" dirty="0">
                          <a:ln>
                            <a:noFill/>
                          </a:ln>
                          <a:solidFill>
                            <a:srgbClr val="000000"/>
                          </a:solidFill>
                          <a:effectLst/>
                          <a:latin typeface="Urdu Typesetting" panose="03020402040406030203" pitchFamily="66" charset="-78"/>
                          <a:ea typeface="ＭＳ Ｐゴシック" charset="-128"/>
                          <a:cs typeface="Urdu Typesetting" panose="03020402040406030203" pitchFamily="66" charset="-78"/>
                        </a:rPr>
                        <a:t>مثالیں</a:t>
                      </a:r>
                      <a:endParaRPr kumimoji="0" lang="de-DE" sz="2400" b="0" i="0" u="none" strike="noStrike" cap="none" normalizeH="0" baseline="0" dirty="0">
                        <a:ln>
                          <a:noFill/>
                        </a:ln>
                        <a:solidFill>
                          <a:srgbClr val="000000"/>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Arial" panose="020B0604020202020204" pitchFamily="34" charset="0"/>
                        <a:buNone/>
                        <a:tabLst/>
                      </a:pPr>
                      <a:r>
                        <a:rPr kumimoji="0" lang="ur-PK" sz="2400" b="0" i="0" u="none" strike="noStrike" cap="none" normalizeH="0" baseline="0" dirty="0">
                          <a:ln>
                            <a:noFill/>
                          </a:ln>
                          <a:solidFill>
                            <a:srgbClr val="000000"/>
                          </a:solidFill>
                          <a:effectLst/>
                          <a:latin typeface="Urdu Typesetting" panose="03020402040406030203" pitchFamily="66" charset="-78"/>
                          <a:ea typeface="ＭＳ Ｐゴシック" charset="-128"/>
                          <a:cs typeface="Urdu Typesetting" panose="03020402040406030203" pitchFamily="66" charset="-78"/>
                        </a:rPr>
                        <a:t>ڈومین</a:t>
                      </a:r>
                      <a:endParaRPr kumimoji="0" lang="de-DE" sz="2400" b="0" i="0" u="none" strike="noStrike" cap="none" normalizeH="0" baseline="0" dirty="0">
                        <a:ln>
                          <a:noFill/>
                        </a:ln>
                        <a:solidFill>
                          <a:srgbClr val="000000"/>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65271">
                <a:tc>
                  <a:txBody>
                    <a:bodyPr/>
                    <a:lstStyle/>
                    <a:p>
                      <a:pPr marL="0" marR="0" lvl="0" indent="0" algn="r" defTabSz="914400" rtl="0" eaLnBrk="1" fontAlgn="base" latinLnBrk="0" hangingPunct="1">
                        <a:lnSpc>
                          <a:spcPct val="100000"/>
                        </a:lnSpc>
                        <a:spcBef>
                          <a:spcPts val="0"/>
                        </a:spcBef>
                        <a:spcAft>
                          <a:spcPct val="0"/>
                        </a:spcAft>
                        <a:buClr>
                          <a:srgbClr val="333333"/>
                        </a:buClr>
                        <a:buSzTx/>
                        <a:buFont typeface="Arial" panose="020B0604020202020204" pitchFamily="34" charset="0"/>
                        <a:buNone/>
                        <a:tabLst/>
                      </a:pPr>
                      <a:r>
                        <a:rPr kumimoji="0" lang="ur-PK" altLang="ja-JP"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a:t>
                      </a:r>
                      <a:endParaRPr kumimoji="0" lang="de-DE"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ts val="0"/>
                        </a:spcBef>
                        <a:spcAft>
                          <a:spcPct val="0"/>
                        </a:spcAft>
                        <a:buClr>
                          <a:srgbClr val="333333"/>
                        </a:buClr>
                        <a:buSzTx/>
                        <a:buFont typeface="Arial" panose="020B0604020202020204" pitchFamily="34" charset="0"/>
                        <a:buNone/>
                        <a:tabLst/>
                      </a:pPr>
                      <a:r>
                        <a:rPr kumimoji="0" lang="ur-PK"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جغرافیہ</a:t>
                      </a:r>
                      <a:endParaRPr kumimoji="0" lang="de-DE"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65271">
                <a:tc>
                  <a:txBody>
                    <a:bodyPr/>
                    <a:lstStyle/>
                    <a:p>
                      <a:pPr marL="0" marR="0" lvl="0" indent="0" algn="r" defTabSz="914400" rtl="0" eaLnBrk="1" fontAlgn="base" latinLnBrk="0" hangingPunct="1">
                        <a:lnSpc>
                          <a:spcPct val="100000"/>
                        </a:lnSpc>
                        <a:spcBef>
                          <a:spcPts val="0"/>
                        </a:spcBef>
                        <a:spcAft>
                          <a:spcPts val="0"/>
                        </a:spcAft>
                        <a:buClr>
                          <a:srgbClr val="000000"/>
                        </a:buClr>
                        <a:buSzTx/>
                        <a:buFont typeface="WingDings"/>
                        <a:buNone/>
                        <a:tabLst/>
                      </a:pPr>
                      <a:r>
                        <a:rPr kumimoji="0" lang="ur-PK"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a:t>
                      </a:r>
                      <a:endParaRPr kumimoji="0" lang="de-DE" sz="2400" b="0" i="0" u="none" strike="noStrike" cap="none" normalizeH="0" baseline="0" dirty="0">
                        <a:ln>
                          <a:noFill/>
                        </a:ln>
                        <a:solidFill>
                          <a:srgbClr val="E3EFF8"/>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ts val="0"/>
                        </a:spcBef>
                        <a:spcAft>
                          <a:spcPts val="0"/>
                        </a:spcAft>
                        <a:buClr>
                          <a:srgbClr val="000000"/>
                        </a:buClr>
                        <a:buSzTx/>
                        <a:buFont typeface="Arial" panose="020B0604020202020204" pitchFamily="34" charset="0"/>
                        <a:buNone/>
                        <a:tabLst/>
                      </a:pPr>
                      <a:r>
                        <a:rPr kumimoji="0" lang="ur-PK" sz="2400" b="0" i="0" u="none" strike="noStrike" cap="none" normalizeH="0" baseline="0" dirty="0">
                          <a:ln>
                            <a:noFill/>
                          </a:ln>
                          <a:solidFill>
                            <a:schemeClr val="tx1"/>
                          </a:solidFill>
                          <a:effectLst/>
                          <a:latin typeface="Urdu Typesetting" panose="03020402040406030203" pitchFamily="66" charset="-78"/>
                          <a:ea typeface="ＭＳ Ｐゴシック" charset="-128"/>
                          <a:cs typeface="Urdu Typesetting" panose="03020402040406030203" pitchFamily="66" charset="-78"/>
                        </a:rPr>
                        <a:t>معاشرہ</a:t>
                      </a:r>
                      <a:endParaRPr kumimoji="0" lang="de-DE" sz="2400" b="0" i="0" u="none" strike="noStrike" cap="none" normalizeH="0" baseline="0" dirty="0">
                        <a:ln>
                          <a:noFill/>
                        </a:ln>
                        <a:solidFill>
                          <a:schemeClr val="tx1"/>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65271">
                <a:tc>
                  <a:txBody>
                    <a:bodyPr/>
                    <a:lstStyle/>
                    <a:p>
                      <a:pPr marL="0" marR="0" lvl="0" indent="0" algn="r" defTabSz="914400" rtl="0" eaLnBrk="1" fontAlgn="base" latinLnBrk="0" hangingPunct="1">
                        <a:lnSpc>
                          <a:spcPct val="100000"/>
                        </a:lnSpc>
                        <a:spcBef>
                          <a:spcPts val="0"/>
                        </a:spcBef>
                        <a:spcAft>
                          <a:spcPts val="0"/>
                        </a:spcAft>
                        <a:buClr>
                          <a:srgbClr val="000000"/>
                        </a:buClr>
                        <a:buSzTx/>
                        <a:buFont typeface="WingDings"/>
                        <a:buNone/>
                        <a:tabLst/>
                      </a:pPr>
                      <a:r>
                        <a:rPr kumimoji="0" lang="ur-PK"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a:t>
                      </a:r>
                      <a:endParaRPr kumimoji="0" lang="de-DE" sz="2400" b="0" i="0" u="none" strike="noStrike" cap="none" normalizeH="0" baseline="0" dirty="0">
                        <a:ln>
                          <a:noFill/>
                        </a:ln>
                        <a:solidFill>
                          <a:srgbClr val="FFFFFF"/>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ts val="0"/>
                        </a:spcBef>
                        <a:spcAft>
                          <a:spcPts val="0"/>
                        </a:spcAft>
                        <a:buClr>
                          <a:srgbClr val="000000"/>
                        </a:buClr>
                        <a:buSzTx/>
                        <a:buFont typeface="Arial" panose="020B0604020202020204" pitchFamily="34" charset="0"/>
                        <a:buNone/>
                        <a:tabLst/>
                      </a:pPr>
                      <a:r>
                        <a:rPr kumimoji="0" lang="ar-AE" sz="2400" b="0" i="0" u="none" strike="noStrike" cap="none" normalizeH="0" baseline="0" dirty="0">
                          <a:ln>
                            <a:noFill/>
                          </a:ln>
                          <a:solidFill>
                            <a:schemeClr val="tx1"/>
                          </a:solidFill>
                          <a:effectLst/>
                          <a:latin typeface="Urdu Typesetting" panose="03020402040406030203" pitchFamily="66" charset="-78"/>
                          <a:ea typeface="ＭＳ Ｐゴシック" charset="-128"/>
                          <a:cs typeface="Urdu Typesetting" panose="03020402040406030203" pitchFamily="66" charset="-78"/>
                        </a:rPr>
                        <a:t>تباہیاں</a:t>
                      </a:r>
                      <a:endParaRPr kumimoji="0" lang="de-DE" sz="2400" b="0" i="0" u="none" strike="noStrike" cap="none" normalizeH="0" baseline="0" dirty="0">
                        <a:ln>
                          <a:noFill/>
                        </a:ln>
                        <a:solidFill>
                          <a:schemeClr val="tx1"/>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22413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590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سختی/بےلوچ ہونا</a:t>
            </a:r>
            <a:r>
              <a:rPr lang="ar-AE" sz="3600" dirty="0">
                <a:latin typeface="Urdu Typesetting" panose="03020402040406030203" pitchFamily="66" charset="-78"/>
                <a:cs typeface="Urdu Typesetting" panose="03020402040406030203" pitchFamily="66" charset="-78"/>
              </a:rPr>
              <a:t> "عمل میں" ("سرنگ</a:t>
            </a:r>
            <a:r>
              <a:rPr lang="ur-PK" sz="3600" dirty="0">
                <a:latin typeface="Urdu Typesetting" panose="03020402040406030203" pitchFamily="66" charset="-78"/>
                <a:cs typeface="Urdu Typesetting" panose="03020402040406030203" pitchFamily="66" charset="-78"/>
              </a:rPr>
              <a:t>ی نظر</a:t>
            </a:r>
            <a:r>
              <a:rPr lang="ar-AE" sz="3600" dirty="0">
                <a:latin typeface="Urdu Typesetting" panose="03020402040406030203" pitchFamily="66" charset="-78"/>
                <a:cs typeface="Urdu Typesetting" panose="03020402040406030203" pitchFamily="66" charset="-78"/>
              </a:rPr>
              <a:t>")</a:t>
            </a:r>
            <a:endParaRPr lang="en-US" sz="36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a:xfrm>
            <a:off x="5429771" y="333816"/>
            <a:ext cx="5184000" cy="216000"/>
          </a:xfrm>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a:xfrm>
            <a:off x="10614388" y="333816"/>
            <a:ext cx="360000" cy="216000"/>
          </a:xfrm>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9</a:t>
            </a:fld>
            <a:endParaRPr lang="de-DE" altLang="de-DE">
              <a:latin typeface="Urdu Typesetting" panose="03020402040406030203" pitchFamily="66" charset="-78"/>
              <a:cs typeface="Urdu Typesetting" panose="03020402040406030203" pitchFamily="66" charset="-78"/>
            </a:endParaRPr>
          </a:p>
        </p:txBody>
      </p:sp>
      <p:graphicFrame>
        <p:nvGraphicFramePr>
          <p:cNvPr id="12" name="Group 36"/>
          <p:cNvGraphicFramePr>
            <a:graphicFrameLocks noGrp="1"/>
          </p:cNvGraphicFramePr>
          <p:nvPr>
            <p:extLst>
              <p:ext uri="{D42A27DB-BD31-4B8C-83A1-F6EECF244321}">
                <p14:modId xmlns:p14="http://schemas.microsoft.com/office/powerpoint/2010/main" val="2863028168"/>
              </p:ext>
            </p:extLst>
          </p:nvPr>
        </p:nvGraphicFramePr>
        <p:xfrm>
          <a:off x="408955" y="2204864"/>
          <a:ext cx="11376000" cy="4253013"/>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1"/>
                    </a:ext>
                  </a:extLst>
                </a:gridCol>
                <a:gridCol w="2230984">
                  <a:extLst>
                    <a:ext uri="{9D8B030D-6E8A-4147-A177-3AD203B41FA5}">
                      <a16:colId xmlns:a16="http://schemas.microsoft.com/office/drawing/2014/main" val="2955408345"/>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Arial" panose="020B0604020202020204" pitchFamily="34" charset="0"/>
                        <a:buNone/>
                        <a:tabLst/>
                      </a:pPr>
                      <a:r>
                        <a:rPr kumimoji="0" lang="ur-PK" sz="2400" b="0" i="0" u="none" strike="noStrike" cap="none" normalizeH="0" baseline="0" dirty="0">
                          <a:ln>
                            <a:noFill/>
                          </a:ln>
                          <a:solidFill>
                            <a:srgbClr val="000000"/>
                          </a:solidFill>
                          <a:effectLst/>
                          <a:latin typeface="Urdu Typesetting" panose="03020402040406030203" pitchFamily="66" charset="-78"/>
                          <a:ea typeface="ＭＳ Ｐゴシック" charset="-128"/>
                          <a:cs typeface="Urdu Typesetting" panose="03020402040406030203" pitchFamily="66" charset="-78"/>
                        </a:rPr>
                        <a:t>مثالیں</a:t>
                      </a:r>
                      <a:endParaRPr kumimoji="0" lang="de-DE" sz="2400" b="0" i="0" u="none" strike="noStrike" cap="none" normalizeH="0" baseline="0" dirty="0">
                        <a:ln>
                          <a:noFill/>
                        </a:ln>
                        <a:solidFill>
                          <a:srgbClr val="000000"/>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Arial" panose="020B0604020202020204" pitchFamily="34" charset="0"/>
                        <a:buNone/>
                        <a:tabLst/>
                      </a:pPr>
                      <a:r>
                        <a:rPr kumimoji="0" lang="ur-PK" sz="2400" b="0" i="0" u="none" strike="noStrike" cap="none" normalizeH="0" baseline="0" dirty="0">
                          <a:ln>
                            <a:noFill/>
                          </a:ln>
                          <a:solidFill>
                            <a:srgbClr val="000000"/>
                          </a:solidFill>
                          <a:effectLst/>
                          <a:latin typeface="Urdu Typesetting" panose="03020402040406030203" pitchFamily="66" charset="-78"/>
                          <a:ea typeface="ＭＳ Ｐゴシック" charset="-128"/>
                          <a:cs typeface="Urdu Typesetting" panose="03020402040406030203" pitchFamily="66" charset="-78"/>
                        </a:rPr>
                        <a:t>ڈومین</a:t>
                      </a:r>
                      <a:endParaRPr kumimoji="0" lang="de-DE" sz="2400" b="0" i="0" u="none" strike="noStrike" cap="none" normalizeH="0" baseline="0" dirty="0">
                        <a:ln>
                          <a:noFill/>
                        </a:ln>
                        <a:solidFill>
                          <a:srgbClr val="000000"/>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65271">
                <a:tc>
                  <a:txBody>
                    <a:bodyPr/>
                    <a:lstStyle/>
                    <a:p>
                      <a:pPr marL="0" marR="0" lvl="0" indent="0" algn="r" defTabSz="914400" rtl="0" eaLnBrk="1" fontAlgn="base" latinLnBrk="0" hangingPunct="1">
                        <a:lnSpc>
                          <a:spcPct val="100000"/>
                        </a:lnSpc>
                        <a:spcBef>
                          <a:spcPts val="0"/>
                        </a:spcBef>
                        <a:spcAft>
                          <a:spcPct val="0"/>
                        </a:spcAft>
                        <a:buClr>
                          <a:srgbClr val="333333"/>
                        </a:buClr>
                        <a:buSzTx/>
                        <a:buFont typeface="Arial" panose="020B0604020202020204" pitchFamily="34" charset="0"/>
                        <a:buNone/>
                        <a:tabLst/>
                      </a:pPr>
                      <a:r>
                        <a:rPr kumimoji="0" lang="ar-AE" altLang="ja-JP"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دنیا </a:t>
                      </a:r>
                      <a:r>
                        <a:rPr kumimoji="0" lang="ur-PK" altLang="ja-JP"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سیدھی</a:t>
                      </a:r>
                      <a:r>
                        <a:rPr kumimoji="0" lang="ar-AE" altLang="ja-JP"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 ہے! قرون وسطیٰ کے زیادہ تر سائنس دانوں نے اس نظریہ کی تردید کی تھی۔ تاہم، </a:t>
                      </a:r>
                      <a:r>
                        <a:rPr kumimoji="0" lang="ur-PK" altLang="ja-JP"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بیس</a:t>
                      </a:r>
                      <a:r>
                        <a:rPr kumimoji="0" lang="ar-AE" altLang="ja-JP"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ویں صدی تک فلیٹ ارتھ سوسائٹی موجود تھی جو خلا سے زمین کی (گیند کی شکل والی) تصاویر کو ایک سازش سمجھتی تھی۔</a:t>
                      </a:r>
                      <a:endParaRPr kumimoji="0" lang="de-DE"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ts val="0"/>
                        </a:spcBef>
                        <a:spcAft>
                          <a:spcPct val="0"/>
                        </a:spcAft>
                        <a:buClr>
                          <a:srgbClr val="333333"/>
                        </a:buClr>
                        <a:buSzTx/>
                        <a:buFont typeface="Arial" panose="020B0604020202020204" pitchFamily="34" charset="0"/>
                        <a:buNone/>
                        <a:tabLst/>
                      </a:pPr>
                      <a:r>
                        <a:rPr kumimoji="0" lang="ur-PK"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جغرافیہ</a:t>
                      </a:r>
                      <a:endParaRPr kumimoji="0" lang="de-DE"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65271">
                <a:tc>
                  <a:txBody>
                    <a:bodyPr/>
                    <a:lstStyle/>
                    <a:p>
                      <a:pPr marL="0" marR="0" lvl="0" indent="0" algn="r" defTabSz="914400" rtl="0" eaLnBrk="1" fontAlgn="base" latinLnBrk="0" hangingPunct="1">
                        <a:lnSpc>
                          <a:spcPct val="100000"/>
                        </a:lnSpc>
                        <a:spcBef>
                          <a:spcPts val="0"/>
                        </a:spcBef>
                        <a:spcAft>
                          <a:spcPts val="0"/>
                        </a:spcAft>
                        <a:buClr>
                          <a:srgbClr val="000000"/>
                        </a:buClr>
                        <a:buSzTx/>
                        <a:buFont typeface="WingDings"/>
                        <a:buNone/>
                        <a:tabLst/>
                      </a:pPr>
                      <a:r>
                        <a:rPr kumimoji="0" lang="ur-PK"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a:t>
                      </a:r>
                      <a:endParaRPr kumimoji="0" lang="de-DE" sz="2400" b="0" i="0" u="none" strike="noStrike" cap="none" normalizeH="0" baseline="0" dirty="0">
                        <a:ln>
                          <a:noFill/>
                        </a:ln>
                        <a:solidFill>
                          <a:srgbClr val="E3EFF8"/>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ts val="0"/>
                        </a:spcBef>
                        <a:spcAft>
                          <a:spcPts val="0"/>
                        </a:spcAft>
                        <a:buClr>
                          <a:srgbClr val="000000"/>
                        </a:buClr>
                        <a:buSzTx/>
                        <a:buFont typeface="Arial" panose="020B0604020202020204" pitchFamily="34" charset="0"/>
                        <a:buNone/>
                        <a:tabLst/>
                      </a:pPr>
                      <a:r>
                        <a:rPr kumimoji="0" lang="ur-PK" sz="2400" b="0" i="0" u="none" strike="noStrike" cap="none" normalizeH="0" baseline="0" dirty="0">
                          <a:ln>
                            <a:noFill/>
                          </a:ln>
                          <a:solidFill>
                            <a:schemeClr val="tx1"/>
                          </a:solidFill>
                          <a:effectLst/>
                          <a:latin typeface="Urdu Typesetting" panose="03020402040406030203" pitchFamily="66" charset="-78"/>
                          <a:ea typeface="ＭＳ Ｐゴシック" charset="-128"/>
                          <a:cs typeface="Urdu Typesetting" panose="03020402040406030203" pitchFamily="66" charset="-78"/>
                        </a:rPr>
                        <a:t>معاشرہ</a:t>
                      </a:r>
                      <a:endParaRPr kumimoji="0" lang="de-DE" sz="2400" b="0" i="0" u="none" strike="noStrike" cap="none" normalizeH="0" baseline="0" dirty="0">
                        <a:ln>
                          <a:noFill/>
                        </a:ln>
                        <a:solidFill>
                          <a:schemeClr val="tx1"/>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65271">
                <a:tc>
                  <a:txBody>
                    <a:bodyPr/>
                    <a:lstStyle/>
                    <a:p>
                      <a:pPr marL="0" marR="0" lvl="0" indent="0" algn="r" defTabSz="914400" rtl="0" eaLnBrk="1" fontAlgn="base" latinLnBrk="0" hangingPunct="1">
                        <a:lnSpc>
                          <a:spcPct val="100000"/>
                        </a:lnSpc>
                        <a:spcBef>
                          <a:spcPts val="0"/>
                        </a:spcBef>
                        <a:spcAft>
                          <a:spcPts val="0"/>
                        </a:spcAft>
                        <a:buClr>
                          <a:srgbClr val="000000"/>
                        </a:buClr>
                        <a:buSzTx/>
                        <a:buFont typeface="WingDings"/>
                        <a:buNone/>
                        <a:tabLst/>
                      </a:pPr>
                      <a:r>
                        <a:rPr kumimoji="0" lang="ur-PK"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a:t>
                      </a:r>
                      <a:endParaRPr kumimoji="0" lang="de-DE" sz="2400" b="0" i="0" u="none" strike="noStrike" cap="none" normalizeH="0" baseline="0" dirty="0">
                        <a:ln>
                          <a:noFill/>
                        </a:ln>
                        <a:solidFill>
                          <a:srgbClr val="FFFFFF"/>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ts val="0"/>
                        </a:spcBef>
                        <a:spcAft>
                          <a:spcPts val="0"/>
                        </a:spcAft>
                        <a:buClr>
                          <a:srgbClr val="000000"/>
                        </a:buClr>
                        <a:buSzTx/>
                        <a:buFont typeface="Arial" panose="020B0604020202020204" pitchFamily="34" charset="0"/>
                        <a:buNone/>
                        <a:tabLst/>
                      </a:pPr>
                      <a:r>
                        <a:rPr kumimoji="0" lang="ar-AE" sz="2400" b="0" i="0" u="none" strike="noStrike" cap="none" normalizeH="0" baseline="0" dirty="0">
                          <a:ln>
                            <a:noFill/>
                          </a:ln>
                          <a:solidFill>
                            <a:schemeClr val="tx1"/>
                          </a:solidFill>
                          <a:effectLst/>
                          <a:latin typeface="Urdu Typesetting" panose="03020402040406030203" pitchFamily="66" charset="-78"/>
                          <a:ea typeface="ＭＳ Ｐゴシック" charset="-128"/>
                          <a:cs typeface="Urdu Typesetting" panose="03020402040406030203" pitchFamily="66" charset="-78"/>
                        </a:rPr>
                        <a:t>تباہیاں</a:t>
                      </a:r>
                      <a:endParaRPr kumimoji="0" lang="de-DE" sz="2400" b="0" i="0" u="none" strike="noStrike" cap="none" normalizeH="0" baseline="0" dirty="0">
                        <a:ln>
                          <a:noFill/>
                        </a:ln>
                        <a:solidFill>
                          <a:schemeClr val="tx1"/>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556988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590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سختی/بےلوچ ہونا</a:t>
            </a:r>
            <a:r>
              <a:rPr lang="ar-AE" sz="3600" dirty="0">
                <a:latin typeface="Urdu Typesetting" panose="03020402040406030203" pitchFamily="66" charset="-78"/>
                <a:cs typeface="Urdu Typesetting" panose="03020402040406030203" pitchFamily="66" charset="-78"/>
              </a:rPr>
              <a:t> "عمل میں" ("سرنگ</a:t>
            </a:r>
            <a:r>
              <a:rPr lang="ur-PK" sz="3600" dirty="0">
                <a:latin typeface="Urdu Typesetting" panose="03020402040406030203" pitchFamily="66" charset="-78"/>
                <a:cs typeface="Urdu Typesetting" panose="03020402040406030203" pitchFamily="66" charset="-78"/>
              </a:rPr>
              <a:t>ی نظر</a:t>
            </a:r>
            <a:r>
              <a:rPr lang="ar-AE" sz="3600" dirty="0">
                <a:latin typeface="Urdu Typesetting" panose="03020402040406030203" pitchFamily="66" charset="-78"/>
                <a:cs typeface="Urdu Typesetting" panose="03020402040406030203" pitchFamily="66" charset="-78"/>
              </a:rPr>
              <a:t>")</a:t>
            </a:r>
            <a:endParaRPr lang="en-US" sz="36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a:xfrm>
            <a:off x="5429771" y="333816"/>
            <a:ext cx="5184000" cy="216000"/>
          </a:xfrm>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a:xfrm>
            <a:off x="10614388" y="333816"/>
            <a:ext cx="360000" cy="216000"/>
          </a:xfrm>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10</a:t>
            </a:fld>
            <a:endParaRPr lang="de-DE" altLang="de-DE">
              <a:latin typeface="Urdu Typesetting" panose="03020402040406030203" pitchFamily="66" charset="-78"/>
              <a:cs typeface="Urdu Typesetting" panose="03020402040406030203" pitchFamily="66" charset="-78"/>
            </a:endParaRPr>
          </a:p>
        </p:txBody>
      </p:sp>
      <p:graphicFrame>
        <p:nvGraphicFramePr>
          <p:cNvPr id="12" name="Group 36"/>
          <p:cNvGraphicFramePr>
            <a:graphicFrameLocks noGrp="1"/>
          </p:cNvGraphicFramePr>
          <p:nvPr>
            <p:extLst>
              <p:ext uri="{D42A27DB-BD31-4B8C-83A1-F6EECF244321}">
                <p14:modId xmlns:p14="http://schemas.microsoft.com/office/powerpoint/2010/main" val="256465007"/>
              </p:ext>
            </p:extLst>
          </p:nvPr>
        </p:nvGraphicFramePr>
        <p:xfrm>
          <a:off x="408955" y="2204864"/>
          <a:ext cx="11376000" cy="4253013"/>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1"/>
                    </a:ext>
                  </a:extLst>
                </a:gridCol>
                <a:gridCol w="2230984">
                  <a:extLst>
                    <a:ext uri="{9D8B030D-6E8A-4147-A177-3AD203B41FA5}">
                      <a16:colId xmlns:a16="http://schemas.microsoft.com/office/drawing/2014/main" val="2955408345"/>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Arial" panose="020B0604020202020204" pitchFamily="34" charset="0"/>
                        <a:buNone/>
                        <a:tabLst/>
                      </a:pPr>
                      <a:r>
                        <a:rPr kumimoji="0" lang="ur-PK" sz="2400" b="0" i="0" u="none" strike="noStrike" cap="none" normalizeH="0" baseline="0" dirty="0">
                          <a:ln>
                            <a:noFill/>
                          </a:ln>
                          <a:solidFill>
                            <a:srgbClr val="000000"/>
                          </a:solidFill>
                          <a:effectLst/>
                          <a:latin typeface="Urdu Typesetting" panose="03020402040406030203" pitchFamily="66" charset="-78"/>
                          <a:ea typeface="ＭＳ Ｐゴシック" charset="-128"/>
                          <a:cs typeface="Urdu Typesetting" panose="03020402040406030203" pitchFamily="66" charset="-78"/>
                        </a:rPr>
                        <a:t>مثالیں</a:t>
                      </a:r>
                      <a:endParaRPr kumimoji="0" lang="de-DE" sz="2400" b="0" i="0" u="none" strike="noStrike" cap="none" normalizeH="0" baseline="0" dirty="0">
                        <a:ln>
                          <a:noFill/>
                        </a:ln>
                        <a:solidFill>
                          <a:srgbClr val="000000"/>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Arial" panose="020B0604020202020204" pitchFamily="34" charset="0"/>
                        <a:buNone/>
                        <a:tabLst/>
                      </a:pPr>
                      <a:r>
                        <a:rPr kumimoji="0" lang="ur-PK" sz="2400" b="0" i="0" u="none" strike="noStrike" cap="none" normalizeH="0" baseline="0" dirty="0">
                          <a:ln>
                            <a:noFill/>
                          </a:ln>
                          <a:solidFill>
                            <a:srgbClr val="000000"/>
                          </a:solidFill>
                          <a:effectLst/>
                          <a:latin typeface="Urdu Typesetting" panose="03020402040406030203" pitchFamily="66" charset="-78"/>
                          <a:ea typeface="ＭＳ Ｐゴシック" charset="-128"/>
                          <a:cs typeface="Urdu Typesetting" panose="03020402040406030203" pitchFamily="66" charset="-78"/>
                        </a:rPr>
                        <a:t>ڈومین</a:t>
                      </a:r>
                      <a:endParaRPr kumimoji="0" lang="de-DE" sz="2400" b="0" i="0" u="none" strike="noStrike" cap="none" normalizeH="0" baseline="0" dirty="0">
                        <a:ln>
                          <a:noFill/>
                        </a:ln>
                        <a:solidFill>
                          <a:srgbClr val="000000"/>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65271">
                <a:tc>
                  <a:txBody>
                    <a:bodyPr/>
                    <a:lstStyle/>
                    <a:p>
                      <a:pPr marL="0" marR="0" lvl="0" indent="0" algn="r" defTabSz="914400" rtl="0" eaLnBrk="1" fontAlgn="base" latinLnBrk="0" hangingPunct="1">
                        <a:lnSpc>
                          <a:spcPct val="100000"/>
                        </a:lnSpc>
                        <a:spcBef>
                          <a:spcPts val="0"/>
                        </a:spcBef>
                        <a:spcAft>
                          <a:spcPct val="0"/>
                        </a:spcAft>
                        <a:buClr>
                          <a:srgbClr val="333333"/>
                        </a:buClr>
                        <a:buSzTx/>
                        <a:buFont typeface="Arial" panose="020B0604020202020204" pitchFamily="34" charset="0"/>
                        <a:buNone/>
                        <a:tabLst/>
                      </a:pPr>
                      <a:r>
                        <a:rPr kumimoji="0" lang="ar-AE" altLang="ja-JP"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دنیا </a:t>
                      </a:r>
                      <a:r>
                        <a:rPr kumimoji="0" lang="ur-PK" altLang="ja-JP"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سیدھی</a:t>
                      </a:r>
                      <a:r>
                        <a:rPr kumimoji="0" lang="ar-AE" altLang="ja-JP"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 ہے! قرون وسطیٰ کے زیادہ تر سائنس دانوں نے اس نظریہ کی تردید کی تھی۔ تاہم، </a:t>
                      </a:r>
                      <a:r>
                        <a:rPr kumimoji="0" lang="ur-PK" altLang="ja-JP"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بیس</a:t>
                      </a:r>
                      <a:r>
                        <a:rPr kumimoji="0" lang="ar-AE" altLang="ja-JP"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ویں صدی تک فلیٹ ارتھ سوسائٹی موجود تھی جو خلا سے زمین کی (گیند کی شکل والی) تصاویر کو ایک سازش سمجھتی تھی۔</a:t>
                      </a:r>
                      <a:endParaRPr kumimoji="0" lang="de-DE"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ts val="0"/>
                        </a:spcBef>
                        <a:spcAft>
                          <a:spcPct val="0"/>
                        </a:spcAft>
                        <a:buClr>
                          <a:srgbClr val="333333"/>
                        </a:buClr>
                        <a:buSzTx/>
                        <a:buFont typeface="Arial" panose="020B0604020202020204" pitchFamily="34" charset="0"/>
                        <a:buNone/>
                        <a:tabLst/>
                      </a:pPr>
                      <a:r>
                        <a:rPr kumimoji="0" lang="ur-PK"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جغرافیہ</a:t>
                      </a:r>
                      <a:endParaRPr kumimoji="0" lang="de-DE"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65271">
                <a:tc>
                  <a:txBody>
                    <a:bodyPr/>
                    <a:lstStyle/>
                    <a:p>
                      <a:pPr marL="0" marR="0" lvl="0" indent="0" algn="r" defTabSz="914400" rtl="0" eaLnBrk="1" fontAlgn="base" latinLnBrk="0" hangingPunct="1">
                        <a:lnSpc>
                          <a:spcPct val="100000"/>
                        </a:lnSpc>
                        <a:spcBef>
                          <a:spcPts val="0"/>
                        </a:spcBef>
                        <a:spcAft>
                          <a:spcPts val="0"/>
                        </a:spcAft>
                        <a:buClr>
                          <a:srgbClr val="000000"/>
                        </a:buClr>
                        <a:buSzTx/>
                        <a:buFont typeface="WingDings"/>
                        <a:buNone/>
                        <a:tabLst/>
                      </a:pPr>
                      <a:r>
                        <a:rPr kumimoji="0" lang="ar-AE"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برائی اور بربریت کے ثبوت </a:t>
                      </a:r>
                      <a:r>
                        <a:rPr kumimoji="0" lang="ur-PK"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اور</a:t>
                      </a:r>
                      <a:r>
                        <a:rPr kumimoji="0" lang="ar-AE"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 اس کی ناکامی کے باوجود حکومت کی ت</a:t>
                      </a:r>
                      <a:r>
                        <a:rPr kumimoji="0" lang="ur-PK"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عریف</a:t>
                      </a:r>
                      <a:r>
                        <a:rPr kumimoji="0" lang="ar-AE"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 (مثلاً فاشزم، سٹالنزم) </a:t>
                      </a:r>
                      <a:endParaRPr kumimoji="0" lang="de-DE" sz="2400" b="0" i="0" u="none" strike="noStrike" cap="none" normalizeH="0" baseline="0" dirty="0">
                        <a:ln>
                          <a:noFill/>
                        </a:ln>
                        <a:solidFill>
                          <a:srgbClr val="E3EFF8"/>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ts val="0"/>
                        </a:spcBef>
                        <a:spcAft>
                          <a:spcPts val="0"/>
                        </a:spcAft>
                        <a:buClr>
                          <a:srgbClr val="000000"/>
                        </a:buClr>
                        <a:buSzTx/>
                        <a:buFont typeface="Arial" panose="020B0604020202020204" pitchFamily="34" charset="0"/>
                        <a:buNone/>
                        <a:tabLst/>
                      </a:pPr>
                      <a:r>
                        <a:rPr kumimoji="0" lang="ur-PK" sz="2400" b="0" i="0" u="none" strike="noStrike" cap="none" normalizeH="0" baseline="0" dirty="0">
                          <a:ln>
                            <a:noFill/>
                          </a:ln>
                          <a:solidFill>
                            <a:schemeClr val="tx1"/>
                          </a:solidFill>
                          <a:effectLst/>
                          <a:latin typeface="Urdu Typesetting" panose="03020402040406030203" pitchFamily="66" charset="-78"/>
                          <a:ea typeface="ＭＳ Ｐゴシック" charset="-128"/>
                          <a:cs typeface="Urdu Typesetting" panose="03020402040406030203" pitchFamily="66" charset="-78"/>
                        </a:rPr>
                        <a:t>معاشرہ</a:t>
                      </a:r>
                      <a:endParaRPr kumimoji="0" lang="de-DE" sz="2400" b="0" i="0" u="none" strike="noStrike" cap="none" normalizeH="0" baseline="0" dirty="0">
                        <a:ln>
                          <a:noFill/>
                        </a:ln>
                        <a:solidFill>
                          <a:schemeClr val="tx1"/>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65271">
                <a:tc>
                  <a:txBody>
                    <a:bodyPr/>
                    <a:lstStyle/>
                    <a:p>
                      <a:pPr marL="0" marR="0" lvl="0" indent="0" algn="r" defTabSz="914400" rtl="0" eaLnBrk="1" fontAlgn="base" latinLnBrk="0" hangingPunct="1">
                        <a:lnSpc>
                          <a:spcPct val="100000"/>
                        </a:lnSpc>
                        <a:spcBef>
                          <a:spcPts val="0"/>
                        </a:spcBef>
                        <a:spcAft>
                          <a:spcPts val="0"/>
                        </a:spcAft>
                        <a:buClr>
                          <a:srgbClr val="000000"/>
                        </a:buClr>
                        <a:buSzTx/>
                        <a:buFont typeface="WingDings"/>
                        <a:buNone/>
                        <a:tabLst/>
                      </a:pPr>
                      <a:r>
                        <a:rPr kumimoji="0" lang="ur-PK"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a:t>
                      </a:r>
                      <a:endParaRPr kumimoji="0" lang="de-DE" sz="2400" b="0" i="0" u="none" strike="noStrike" cap="none" normalizeH="0" baseline="0" dirty="0">
                        <a:ln>
                          <a:noFill/>
                        </a:ln>
                        <a:solidFill>
                          <a:srgbClr val="FFFFFF"/>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ts val="0"/>
                        </a:spcBef>
                        <a:spcAft>
                          <a:spcPts val="0"/>
                        </a:spcAft>
                        <a:buClr>
                          <a:srgbClr val="000000"/>
                        </a:buClr>
                        <a:buSzTx/>
                        <a:buFont typeface="Arial" panose="020B0604020202020204" pitchFamily="34" charset="0"/>
                        <a:buNone/>
                        <a:tabLst/>
                      </a:pPr>
                      <a:r>
                        <a:rPr kumimoji="0" lang="ar-AE" sz="2400" b="0" i="0" u="none" strike="noStrike" cap="none" normalizeH="0" baseline="0" dirty="0">
                          <a:ln>
                            <a:noFill/>
                          </a:ln>
                          <a:solidFill>
                            <a:schemeClr val="tx1"/>
                          </a:solidFill>
                          <a:effectLst/>
                          <a:latin typeface="Urdu Typesetting" panose="03020402040406030203" pitchFamily="66" charset="-78"/>
                          <a:ea typeface="ＭＳ Ｐゴシック" charset="-128"/>
                          <a:cs typeface="Urdu Typesetting" panose="03020402040406030203" pitchFamily="66" charset="-78"/>
                        </a:rPr>
                        <a:t>تباہیاں</a:t>
                      </a:r>
                      <a:endParaRPr kumimoji="0" lang="de-DE" sz="2400" b="0" i="0" u="none" strike="noStrike" cap="none" normalizeH="0" baseline="0" dirty="0">
                        <a:ln>
                          <a:noFill/>
                        </a:ln>
                        <a:solidFill>
                          <a:schemeClr val="tx1"/>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70621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590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سختی/بےلوچ ہونا</a:t>
            </a:r>
            <a:r>
              <a:rPr lang="ar-AE" sz="3600" dirty="0">
                <a:latin typeface="Urdu Typesetting" panose="03020402040406030203" pitchFamily="66" charset="-78"/>
                <a:cs typeface="Urdu Typesetting" panose="03020402040406030203" pitchFamily="66" charset="-78"/>
              </a:rPr>
              <a:t> "عمل میں" ("سرنگ</a:t>
            </a:r>
            <a:r>
              <a:rPr lang="ur-PK" sz="3600" dirty="0">
                <a:latin typeface="Urdu Typesetting" panose="03020402040406030203" pitchFamily="66" charset="-78"/>
                <a:cs typeface="Urdu Typesetting" panose="03020402040406030203" pitchFamily="66" charset="-78"/>
              </a:rPr>
              <a:t>ی نظر</a:t>
            </a:r>
            <a:r>
              <a:rPr lang="ar-AE" sz="3600" dirty="0">
                <a:latin typeface="Urdu Typesetting" panose="03020402040406030203" pitchFamily="66" charset="-78"/>
                <a:cs typeface="Urdu Typesetting" panose="03020402040406030203" pitchFamily="66" charset="-78"/>
              </a:rPr>
              <a:t>")</a:t>
            </a:r>
            <a:endParaRPr lang="en-US" sz="36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a:xfrm>
            <a:off x="5429771" y="333816"/>
            <a:ext cx="5184000" cy="216000"/>
          </a:xfrm>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a:xfrm>
            <a:off x="10614388" y="333816"/>
            <a:ext cx="360000" cy="216000"/>
          </a:xfrm>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11</a:t>
            </a:fld>
            <a:endParaRPr lang="de-DE" altLang="de-DE">
              <a:latin typeface="Urdu Typesetting" panose="03020402040406030203" pitchFamily="66" charset="-78"/>
              <a:cs typeface="Urdu Typesetting" panose="03020402040406030203" pitchFamily="66" charset="-78"/>
            </a:endParaRPr>
          </a:p>
        </p:txBody>
      </p:sp>
      <p:graphicFrame>
        <p:nvGraphicFramePr>
          <p:cNvPr id="12" name="Group 36"/>
          <p:cNvGraphicFramePr>
            <a:graphicFrameLocks noGrp="1"/>
          </p:cNvGraphicFramePr>
          <p:nvPr>
            <p:extLst>
              <p:ext uri="{D42A27DB-BD31-4B8C-83A1-F6EECF244321}">
                <p14:modId xmlns:p14="http://schemas.microsoft.com/office/powerpoint/2010/main" val="3486230477"/>
              </p:ext>
            </p:extLst>
          </p:nvPr>
        </p:nvGraphicFramePr>
        <p:xfrm>
          <a:off x="408955" y="2204864"/>
          <a:ext cx="11376000" cy="4253013"/>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1"/>
                    </a:ext>
                  </a:extLst>
                </a:gridCol>
                <a:gridCol w="2230984">
                  <a:extLst>
                    <a:ext uri="{9D8B030D-6E8A-4147-A177-3AD203B41FA5}">
                      <a16:colId xmlns:a16="http://schemas.microsoft.com/office/drawing/2014/main" val="2955408345"/>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Arial" panose="020B0604020202020204" pitchFamily="34" charset="0"/>
                        <a:buNone/>
                        <a:tabLst/>
                      </a:pPr>
                      <a:r>
                        <a:rPr kumimoji="0" lang="ur-PK" sz="2400" b="0" i="0" u="none" strike="noStrike" cap="none" normalizeH="0" baseline="0" dirty="0">
                          <a:ln>
                            <a:noFill/>
                          </a:ln>
                          <a:solidFill>
                            <a:srgbClr val="000000"/>
                          </a:solidFill>
                          <a:effectLst/>
                          <a:latin typeface="Urdu Typesetting" panose="03020402040406030203" pitchFamily="66" charset="-78"/>
                          <a:ea typeface="ＭＳ Ｐゴシック" charset="-128"/>
                          <a:cs typeface="Urdu Typesetting" panose="03020402040406030203" pitchFamily="66" charset="-78"/>
                        </a:rPr>
                        <a:t>مثالیں</a:t>
                      </a:r>
                      <a:endParaRPr kumimoji="0" lang="de-DE" sz="2400" b="0" i="0" u="none" strike="noStrike" cap="none" normalizeH="0" baseline="0" dirty="0">
                        <a:ln>
                          <a:noFill/>
                        </a:ln>
                        <a:solidFill>
                          <a:srgbClr val="000000"/>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Arial" panose="020B0604020202020204" pitchFamily="34" charset="0"/>
                        <a:buNone/>
                        <a:tabLst/>
                      </a:pPr>
                      <a:r>
                        <a:rPr kumimoji="0" lang="ur-PK" sz="2400" b="0" i="0" u="none" strike="noStrike" cap="none" normalizeH="0" baseline="0" dirty="0">
                          <a:ln>
                            <a:noFill/>
                          </a:ln>
                          <a:solidFill>
                            <a:srgbClr val="000000"/>
                          </a:solidFill>
                          <a:effectLst/>
                          <a:latin typeface="Urdu Typesetting" panose="03020402040406030203" pitchFamily="66" charset="-78"/>
                          <a:ea typeface="ＭＳ Ｐゴシック" charset="-128"/>
                          <a:cs typeface="Urdu Typesetting" panose="03020402040406030203" pitchFamily="66" charset="-78"/>
                        </a:rPr>
                        <a:t>ڈومین</a:t>
                      </a:r>
                      <a:endParaRPr kumimoji="0" lang="de-DE" sz="2400" b="0" i="0" u="none" strike="noStrike" cap="none" normalizeH="0" baseline="0" dirty="0">
                        <a:ln>
                          <a:noFill/>
                        </a:ln>
                        <a:solidFill>
                          <a:srgbClr val="000000"/>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65271">
                <a:tc>
                  <a:txBody>
                    <a:bodyPr/>
                    <a:lstStyle/>
                    <a:p>
                      <a:pPr marL="0" marR="0" lvl="0" indent="0" algn="r" defTabSz="914400" rtl="0" eaLnBrk="1" fontAlgn="base" latinLnBrk="0" hangingPunct="1">
                        <a:lnSpc>
                          <a:spcPct val="100000"/>
                        </a:lnSpc>
                        <a:spcBef>
                          <a:spcPts val="0"/>
                        </a:spcBef>
                        <a:spcAft>
                          <a:spcPct val="0"/>
                        </a:spcAft>
                        <a:buClr>
                          <a:srgbClr val="333333"/>
                        </a:buClr>
                        <a:buSzTx/>
                        <a:buFont typeface="Arial" panose="020B0604020202020204" pitchFamily="34" charset="0"/>
                        <a:buNone/>
                        <a:tabLst/>
                      </a:pPr>
                      <a:r>
                        <a:rPr kumimoji="0" lang="ar-AE" altLang="ja-JP"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دنیا </a:t>
                      </a:r>
                      <a:r>
                        <a:rPr kumimoji="0" lang="ur-PK" altLang="ja-JP"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سیدھی</a:t>
                      </a:r>
                      <a:r>
                        <a:rPr kumimoji="0" lang="ar-AE" altLang="ja-JP"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 ہے! قرون وسطیٰ کے زیادہ تر سائنس دانوں نے اس نظریہ کی تردید کی تھی۔ تاہم، </a:t>
                      </a:r>
                      <a:r>
                        <a:rPr kumimoji="0" lang="ur-PK" altLang="ja-JP"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بیس</a:t>
                      </a:r>
                      <a:r>
                        <a:rPr kumimoji="0" lang="ar-AE" altLang="ja-JP"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ویں صدی تک فلیٹ ارتھ سوسائٹی موجود تھی جو خلا سے زمین کی (گیند کی شکل والی) تصاویر کو ایک سازش سمجھتی تھی۔</a:t>
                      </a:r>
                      <a:endParaRPr kumimoji="0" lang="de-DE"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ts val="0"/>
                        </a:spcBef>
                        <a:spcAft>
                          <a:spcPct val="0"/>
                        </a:spcAft>
                        <a:buClr>
                          <a:srgbClr val="333333"/>
                        </a:buClr>
                        <a:buSzTx/>
                        <a:buFont typeface="Arial" panose="020B0604020202020204" pitchFamily="34" charset="0"/>
                        <a:buNone/>
                        <a:tabLst/>
                      </a:pPr>
                      <a:r>
                        <a:rPr kumimoji="0" lang="ur-PK"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rPr>
                        <a:t>جغرافیہ</a:t>
                      </a:r>
                      <a:endParaRPr kumimoji="0" lang="de-DE" sz="2400" b="0" i="0" u="none" strike="noStrike" cap="none" normalizeH="0" baseline="0" dirty="0">
                        <a:ln>
                          <a:noFill/>
                        </a:ln>
                        <a:solidFill>
                          <a:srgbClr val="333333"/>
                        </a:solidFill>
                        <a:effectLst/>
                        <a:latin typeface="Urdu Typesetting" panose="03020402040406030203" pitchFamily="66" charset="-78"/>
                        <a:ea typeface="MS Mincho" pitchFamily="49"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65271">
                <a:tc>
                  <a:txBody>
                    <a:bodyPr/>
                    <a:lstStyle/>
                    <a:p>
                      <a:pPr marL="0" marR="0" lvl="0" indent="0" algn="r" defTabSz="914400" rtl="0" eaLnBrk="1" fontAlgn="base" latinLnBrk="0" hangingPunct="1">
                        <a:lnSpc>
                          <a:spcPct val="100000"/>
                        </a:lnSpc>
                        <a:spcBef>
                          <a:spcPts val="0"/>
                        </a:spcBef>
                        <a:spcAft>
                          <a:spcPts val="0"/>
                        </a:spcAft>
                        <a:buClr>
                          <a:srgbClr val="000000"/>
                        </a:buClr>
                        <a:buSzTx/>
                        <a:buFont typeface="WingDings"/>
                        <a:buNone/>
                        <a:tabLst/>
                      </a:pPr>
                      <a:r>
                        <a:rPr kumimoji="0" lang="ar-AE"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برائی اور بربریت کے ثبوت </a:t>
                      </a:r>
                      <a:r>
                        <a:rPr kumimoji="0" lang="ur-PK"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اور</a:t>
                      </a:r>
                      <a:r>
                        <a:rPr kumimoji="0" lang="ar-AE"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 اس کی ناکامی کے باوجود حکومت کی ت</a:t>
                      </a:r>
                      <a:r>
                        <a:rPr kumimoji="0" lang="ur-PK"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عریف</a:t>
                      </a:r>
                      <a:r>
                        <a:rPr kumimoji="0" lang="ar-AE"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 (مثلاً فاشزم، سٹالنزم) </a:t>
                      </a:r>
                      <a:endParaRPr kumimoji="0" lang="de-DE" sz="2400" b="0" i="0" u="none" strike="noStrike" cap="none" normalizeH="0" baseline="0" dirty="0">
                        <a:ln>
                          <a:noFill/>
                        </a:ln>
                        <a:solidFill>
                          <a:srgbClr val="E3EFF8"/>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ts val="0"/>
                        </a:spcBef>
                        <a:spcAft>
                          <a:spcPts val="0"/>
                        </a:spcAft>
                        <a:buClr>
                          <a:srgbClr val="000000"/>
                        </a:buClr>
                        <a:buSzTx/>
                        <a:buFont typeface="Arial" panose="020B0604020202020204" pitchFamily="34" charset="0"/>
                        <a:buNone/>
                        <a:tabLst/>
                      </a:pPr>
                      <a:r>
                        <a:rPr kumimoji="0" lang="ur-PK" sz="2400" b="0" i="0" u="none" strike="noStrike" cap="none" normalizeH="0" baseline="0" dirty="0">
                          <a:ln>
                            <a:noFill/>
                          </a:ln>
                          <a:solidFill>
                            <a:schemeClr val="tx1"/>
                          </a:solidFill>
                          <a:effectLst/>
                          <a:latin typeface="Urdu Typesetting" panose="03020402040406030203" pitchFamily="66" charset="-78"/>
                          <a:ea typeface="ＭＳ Ｐゴシック" charset="-128"/>
                          <a:cs typeface="Urdu Typesetting" panose="03020402040406030203" pitchFamily="66" charset="-78"/>
                        </a:rPr>
                        <a:t>معاشرہ</a:t>
                      </a:r>
                      <a:endParaRPr kumimoji="0" lang="de-DE" sz="2400" b="0" i="0" u="none" strike="noStrike" cap="none" normalizeH="0" baseline="0" dirty="0">
                        <a:ln>
                          <a:noFill/>
                        </a:ln>
                        <a:solidFill>
                          <a:schemeClr val="tx1"/>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65271">
                <a:tc>
                  <a:txBody>
                    <a:bodyPr/>
                    <a:lstStyle/>
                    <a:p>
                      <a:pPr marL="0" marR="0" lvl="0" indent="0" algn="r" defTabSz="914400" rtl="0" eaLnBrk="1" fontAlgn="base" latinLnBrk="0" hangingPunct="1">
                        <a:lnSpc>
                          <a:spcPct val="100000"/>
                        </a:lnSpc>
                        <a:spcBef>
                          <a:spcPts val="0"/>
                        </a:spcBef>
                        <a:spcAft>
                          <a:spcPts val="0"/>
                        </a:spcAft>
                        <a:buClr>
                          <a:srgbClr val="000000"/>
                        </a:buClr>
                        <a:buSzTx/>
                        <a:buFont typeface="WingDings"/>
                        <a:buNone/>
                        <a:tabLst/>
                      </a:pPr>
                      <a:r>
                        <a:rPr kumimoji="0" lang="ar-AE"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انتباہی اشاروں کو نظر انداز کرنا اکثر قابل گریز حادثات کا سبب بنتا ہے (مثلاً برفانی تودے: متاثرین کو اکثر واقعات سے پہلے خطرات کے بارے میں خبردار کیا جاتا تھا)۔</a:t>
                      </a:r>
                    </a:p>
                    <a:p>
                      <a:pPr marL="0" marR="0" lvl="0" indent="0" algn="r" defTabSz="914400" rtl="0" eaLnBrk="1" fontAlgn="base" latinLnBrk="0" hangingPunct="1">
                        <a:lnSpc>
                          <a:spcPct val="100000"/>
                        </a:lnSpc>
                        <a:spcBef>
                          <a:spcPts val="0"/>
                        </a:spcBef>
                        <a:spcAft>
                          <a:spcPts val="0"/>
                        </a:spcAft>
                        <a:buClr>
                          <a:srgbClr val="000000"/>
                        </a:buClr>
                        <a:buSzTx/>
                        <a:buFont typeface="WingDings"/>
                        <a:buNone/>
                        <a:tabLst/>
                      </a:pPr>
                      <a:r>
                        <a:rPr kumimoji="0" lang="ar-AE"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ٹائٹینک </a:t>
                      </a:r>
                      <a:r>
                        <a:rPr kumimoji="0" lang="ur-PK"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کی </a:t>
                      </a:r>
                      <a:r>
                        <a:rPr kumimoji="0" lang="ar-AE"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تباہی: اس کی ناقابل ڈوبنے کی</a:t>
                      </a:r>
                      <a:r>
                        <a:rPr kumimoji="0" lang="ur-PK"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 شہرت کی</a:t>
                      </a:r>
                      <a:r>
                        <a:rPr kumimoji="0" lang="ar-AE" sz="2400" b="0" i="0" u="none" strike="noStrike" cap="none" normalizeH="0" baseline="0" dirty="0">
                          <a:ln>
                            <a:noFill/>
                          </a:ln>
                          <a:solidFill>
                            <a:srgbClr val="333333"/>
                          </a:solidFill>
                          <a:effectLst/>
                          <a:latin typeface="Urdu Typesetting" panose="03020402040406030203" pitchFamily="66" charset="-78"/>
                          <a:ea typeface="ＭＳ Ｐゴシック" charset="-128"/>
                          <a:cs typeface="Urdu Typesetting" panose="03020402040406030203" pitchFamily="66" charset="-78"/>
                        </a:rPr>
                        <a:t> وجہ سے، انتباہات کو سنجیدگی سے نہیں لیا گیا تھا۔</a:t>
                      </a:r>
                      <a:endParaRPr kumimoji="0" lang="de-DE" sz="2400" b="0" i="0" u="none" strike="noStrike" cap="none" normalizeH="0" baseline="0" dirty="0">
                        <a:ln>
                          <a:noFill/>
                        </a:ln>
                        <a:solidFill>
                          <a:srgbClr val="FFFFFF"/>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ts val="0"/>
                        </a:spcBef>
                        <a:spcAft>
                          <a:spcPts val="0"/>
                        </a:spcAft>
                        <a:buClr>
                          <a:srgbClr val="000000"/>
                        </a:buClr>
                        <a:buSzTx/>
                        <a:buFont typeface="Arial" panose="020B0604020202020204" pitchFamily="34" charset="0"/>
                        <a:buNone/>
                        <a:tabLst/>
                      </a:pPr>
                      <a:r>
                        <a:rPr kumimoji="0" lang="ar-AE" sz="2400" b="0" i="0" u="none" strike="noStrike" cap="none" normalizeH="0" baseline="0" dirty="0">
                          <a:ln>
                            <a:noFill/>
                          </a:ln>
                          <a:solidFill>
                            <a:schemeClr val="tx1"/>
                          </a:solidFill>
                          <a:effectLst/>
                          <a:latin typeface="Urdu Typesetting" panose="03020402040406030203" pitchFamily="66" charset="-78"/>
                          <a:ea typeface="ＭＳ Ｐゴシック" charset="-128"/>
                          <a:cs typeface="Urdu Typesetting" panose="03020402040406030203" pitchFamily="66" charset="-78"/>
                        </a:rPr>
                        <a:t>تباہیاں</a:t>
                      </a:r>
                      <a:endParaRPr kumimoji="0" lang="de-DE" sz="2400" b="0" i="0" u="none" strike="noStrike" cap="none" normalizeH="0" baseline="0" dirty="0">
                        <a:ln>
                          <a:noFill/>
                        </a:ln>
                        <a:solidFill>
                          <a:schemeClr val="tx1"/>
                        </a:solidFill>
                        <a:effectLst/>
                        <a:latin typeface="Urdu Typesetting" panose="03020402040406030203" pitchFamily="66" charset="-78"/>
                        <a:ea typeface="ＭＳ Ｐゴシック" charset="-128"/>
                        <a:cs typeface="Urdu Typesetting" panose="03020402040406030203" pitchFamily="66" charset="-7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ہم یہ سب کیوں کر رہے ہیں؟</a:t>
            </a:r>
            <a:endParaRPr lang="de-DE" altLang="de-DE" sz="3600" dirty="0">
              <a:latin typeface="Urdu Typesetting" panose="03020402040406030203" pitchFamily="66" charset="-78"/>
              <a:cs typeface="Urdu Typesetting" panose="03020402040406030203" pitchFamily="66" charset="-78"/>
            </a:endParaRPr>
          </a:p>
        </p:txBody>
      </p:sp>
      <p:sp>
        <p:nvSpPr>
          <p:cNvPr id="4" name="Content Placeholder 3"/>
          <p:cNvSpPr>
            <a:spLocks noGrp="1"/>
          </p:cNvSpPr>
          <p:nvPr>
            <p:ph idx="1"/>
          </p:nvPr>
        </p:nvSpPr>
        <p:spPr/>
        <p:txBody>
          <a:bodyPr/>
          <a:lstStyle/>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مطالعات سے پتہ چلتا ہے کہ </a:t>
            </a:r>
            <a:r>
              <a:rPr lang="ur-PK" altLang="de-DE" sz="2400" dirty="0">
                <a:solidFill>
                  <a:srgbClr val="333333"/>
                </a:solidFill>
                <a:latin typeface="Urdu Typesetting" panose="03020402040406030203" pitchFamily="66" charset="-78"/>
                <a:cs typeface="Urdu Typesetting" panose="03020402040406030203" pitchFamily="66" charset="-78"/>
              </a:rPr>
              <a:t>سائیکوسس</a:t>
            </a:r>
            <a:r>
              <a:rPr lang="ar-AE" altLang="de-DE" sz="2400" dirty="0">
                <a:solidFill>
                  <a:srgbClr val="333333"/>
                </a:solidFill>
                <a:latin typeface="Urdu Typesetting" panose="03020402040406030203" pitchFamily="66" charset="-78"/>
                <a:cs typeface="Urdu Typesetting" panose="03020402040406030203" pitchFamily="66" charset="-78"/>
              </a:rPr>
              <a:t> کے شکار بہت سے لوگ (لیکن سبھی نہیں!) کسی واقعہ کے بارے میں اپنی رائے یا عقیدے پر قائم رہتے ہیں، یہاں تک کہ جب اس عقیدے کو چیلنج کرنے والی معلومات کا سامنا کرنا پڑتا ہے۔</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یہ </a:t>
            </a:r>
            <a:r>
              <a:rPr lang="ur-PK" altLang="de-DE" sz="2400" dirty="0">
                <a:solidFill>
                  <a:srgbClr val="333333"/>
                </a:solidFill>
                <a:latin typeface="Urdu Typesetting" panose="03020402040406030203" pitchFamily="66" charset="-78"/>
                <a:cs typeface="Urdu Typesetting" panose="03020402040406030203" pitchFamily="66" charset="-78"/>
              </a:rPr>
              <a:t>آپس میں</a:t>
            </a:r>
            <a:r>
              <a:rPr lang="ar-AE" altLang="de-DE" sz="2400" dirty="0">
                <a:solidFill>
                  <a:srgbClr val="333333"/>
                </a:solidFill>
                <a:latin typeface="Urdu Typesetting" panose="03020402040406030203" pitchFamily="66" charset="-78"/>
                <a:cs typeface="Urdu Typesetting" panose="03020402040406030203" pitchFamily="66" charset="-78"/>
              </a:rPr>
              <a:t> مسائل کا باعث بن سکتا ہے اور ماحول کے صحت مند، حقیقت پسندانہ نظریہ کو روک سکتا ہے۔</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24EAD220-DB1A-48CB-871B-F545ADAF6329}" type="slidenum">
              <a:rPr lang="de-DE" altLang="de-DE" smtClean="0">
                <a:latin typeface="Urdu Typesetting" panose="03020402040406030203" pitchFamily="66" charset="-78"/>
                <a:cs typeface="Urdu Typesetting" panose="03020402040406030203" pitchFamily="66" charset="-78"/>
              </a:rPr>
              <a:pPr>
                <a:defRPr/>
              </a:pPr>
              <a:t>12</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b="0">
              <a:latin typeface="Urdu Typesetting" panose="03020402040406030203" pitchFamily="66" charset="-78"/>
              <a:cs typeface="Urdu Typesetting" panose="03020402040406030203" pitchFamily="66" charset="-78"/>
            </a:endParaRPr>
          </a:p>
        </p:txBody>
      </p:sp>
      <p:sp>
        <p:nvSpPr>
          <p:cNvPr id="38916" name="Rectangle 7"/>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کس طرح سختی سے رکھے گئے عقائد </a:t>
            </a:r>
            <a:r>
              <a:rPr lang="ur-PK" altLang="de-DE" sz="3600" dirty="0">
                <a:latin typeface="Urdu Typesetting" panose="03020402040406030203" pitchFamily="66" charset="-78"/>
                <a:cs typeface="Urdu Typesetting" panose="03020402040406030203" pitchFamily="66" charset="-78"/>
              </a:rPr>
              <a:t>سائیکوسس</a:t>
            </a:r>
            <a:r>
              <a:rPr lang="ar-AE" altLang="de-DE" sz="3600" dirty="0">
                <a:latin typeface="Urdu Typesetting" panose="03020402040406030203" pitchFamily="66" charset="-78"/>
                <a:cs typeface="Urdu Typesetting" panose="03020402040406030203" pitchFamily="66" charset="-78"/>
              </a:rPr>
              <a:t> کے دوران غلط تشریح کو فروغ دیتے ہیں - مثالیں۔</a:t>
            </a:r>
            <a:endParaRPr lang="de-DE" altLang="de-DE" sz="3600" dirty="0">
              <a:latin typeface="Urdu Typesetting" panose="03020402040406030203" pitchFamily="66" charset="-78"/>
              <a:cs typeface="Urdu Typesetting" panose="03020402040406030203" pitchFamily="66" charset="-78"/>
            </a:endParaRPr>
          </a:p>
        </p:txBody>
      </p:sp>
      <p:sp>
        <p:nvSpPr>
          <p:cNvPr id="4" name="Content Placeholder 3"/>
          <p:cNvSpPr>
            <a:spLocks noGrp="1"/>
          </p:cNvSpPr>
          <p:nvPr>
            <p:ph idx="1"/>
          </p:nvPr>
        </p:nvSpPr>
        <p:spPr>
          <a:xfrm>
            <a:off x="408955" y="2204864"/>
            <a:ext cx="11340000" cy="4248000"/>
          </a:xfrm>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دوستوں اور رشتہ داروں کے ساتھ مخصوص خیالات کے بارے میں بات چیت سے گریز کر</a:t>
            </a:r>
            <a:r>
              <a:rPr lang="ur-PK" altLang="de-DE" sz="2400" dirty="0">
                <a:solidFill>
                  <a:srgbClr val="333333"/>
                </a:solidFill>
                <a:latin typeface="Urdu Typesetting" panose="03020402040406030203" pitchFamily="66" charset="-78"/>
                <a:cs typeface="Urdu Typesetting" panose="03020402040406030203" pitchFamily="66" charset="-78"/>
              </a:rPr>
              <a:t>نا</a:t>
            </a:r>
            <a:r>
              <a:rPr lang="ar-AE" altLang="de-DE" sz="2400" dirty="0">
                <a:solidFill>
                  <a:srgbClr val="333333"/>
                </a:solidFill>
                <a:latin typeface="Urdu Typesetting" panose="03020402040406030203" pitchFamily="66" charset="-78"/>
                <a:cs typeface="Urdu Typesetting" panose="03020402040406030203" pitchFamily="66" charset="-78"/>
              </a:rPr>
              <a:t> کیونکہ آپ کو اختلاف کی توقع/خوف ہے اور آپ دوسروں پر مزید بھروسہ نہیں کرتے ہیں۔</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جو لوگ آپ کے اپنے عقائد سے متفق نہیں ہیں انہیں دشمن سمجھا جاتا ہے۔</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معلومات صرف ایک </a:t>
            </a:r>
            <a:r>
              <a:rPr lang="ur-PK" altLang="de-DE" sz="2400" dirty="0">
                <a:solidFill>
                  <a:srgbClr val="333333"/>
                </a:solidFill>
                <a:latin typeface="Urdu Typesetting" panose="03020402040406030203" pitchFamily="66" charset="-78"/>
                <a:cs typeface="Urdu Typesetting" panose="03020402040406030203" pitchFamily="66" charset="-78"/>
              </a:rPr>
              <a:t>طرف</a:t>
            </a:r>
            <a:r>
              <a:rPr lang="ar-AE" altLang="de-DE" sz="2400" dirty="0">
                <a:solidFill>
                  <a:srgbClr val="333333"/>
                </a:solidFill>
                <a:latin typeface="Urdu Typesetting" panose="03020402040406030203" pitchFamily="66" charset="-78"/>
                <a:cs typeface="Urdu Typesetting" panose="03020402040406030203" pitchFamily="66" charset="-78"/>
              </a:rPr>
              <a:t> سے حاصل کی جاتی ہیں (مثلاً سازشی نظریات کے بارے میں انٹرنیٹ فورمز)، دیگر سنجیدہ ذرائع ابلاغ (مثلاً </a:t>
            </a:r>
            <a:r>
              <a:rPr lang="ur-PK" altLang="de-DE" sz="2400" dirty="0">
                <a:solidFill>
                  <a:srgbClr val="333333"/>
                </a:solidFill>
                <a:latin typeface="Urdu Typesetting" panose="03020402040406030203" pitchFamily="66" charset="-78"/>
                <a:cs typeface="Urdu Typesetting" panose="03020402040406030203" pitchFamily="66" charset="-78"/>
              </a:rPr>
              <a:t>اخبار یا نیوز چینلز</a:t>
            </a:r>
            <a:r>
              <a:rPr lang="ar-AE" altLang="de-DE" sz="2400" dirty="0">
                <a:solidFill>
                  <a:srgbClr val="333333"/>
                </a:solidFill>
                <a:latin typeface="Urdu Typesetting" panose="03020402040406030203" pitchFamily="66" charset="-78"/>
                <a:cs typeface="Urdu Typesetting" panose="03020402040406030203" pitchFamily="66" charset="-78"/>
              </a:rPr>
              <a:t>) پر غور نہیں کیا جاتا۔</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24EAD220-DB1A-48CB-871B-F545ADAF6329}" type="slidenum">
              <a:rPr lang="de-DE" altLang="de-DE" smtClean="0">
                <a:latin typeface="Urdu Typesetting" panose="03020402040406030203" pitchFamily="66" charset="-78"/>
                <a:cs typeface="Urdu Typesetting" panose="03020402040406030203" pitchFamily="66" charset="-78"/>
              </a:rPr>
              <a:pPr>
                <a:defRPr/>
              </a:pPr>
              <a:t>13</a:t>
            </a:fld>
            <a:endParaRPr lang="de-DE" altLang="de-DE">
              <a:latin typeface="Urdu Typesetting" panose="03020402040406030203" pitchFamily="66" charset="-78"/>
              <a:cs typeface="Urdu Typesetting" panose="03020402040406030203" pitchFamily="66" charset="-78"/>
            </a:endParaRPr>
          </a:p>
        </p:txBody>
      </p:sp>
      <p:sp>
        <p:nvSpPr>
          <p:cNvPr id="38917" name="Rechteck 1"/>
          <p:cNvSpPr>
            <a:spLocks noChangeArrowheads="1"/>
          </p:cNvSpPr>
          <p:nvPr/>
        </p:nvSpPr>
        <p:spPr bwMode="auto">
          <a:xfrm>
            <a:off x="408954" y="6082977"/>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ar-AE" altLang="de-DE" sz="1800" b="0" dirty="0">
                <a:solidFill>
                  <a:srgbClr val="004992"/>
                </a:solidFill>
                <a:latin typeface="Urdu Typesetting" panose="03020402040406030203" pitchFamily="66" charset="-78"/>
                <a:cs typeface="Urdu Typesetting" panose="03020402040406030203" pitchFamily="66" charset="-78"/>
              </a:rPr>
              <a:t>کیا کوئی مختصر ذاتی تجربہ</a:t>
            </a:r>
            <a:r>
              <a:rPr lang="ur-PK" altLang="de-DE" sz="1800" b="0" dirty="0">
                <a:solidFill>
                  <a:srgbClr val="004992"/>
                </a:solidFill>
                <a:latin typeface="Urdu Typesetting" panose="03020402040406030203" pitchFamily="66" charset="-78"/>
                <a:cs typeface="Urdu Typesetting" panose="03020402040406030203" pitchFamily="66" charset="-78"/>
              </a:rPr>
              <a:t> پیش</a:t>
            </a:r>
            <a:r>
              <a:rPr lang="ar-AE" altLang="de-DE" sz="1800" b="0" dirty="0">
                <a:solidFill>
                  <a:srgbClr val="004992"/>
                </a:solidFill>
                <a:latin typeface="Urdu Typesetting" panose="03020402040406030203" pitchFamily="66" charset="-78"/>
                <a:cs typeface="Urdu Typesetting" panose="03020402040406030203" pitchFamily="66" charset="-78"/>
              </a:rPr>
              <a:t> کر سکتا ہے؟</a:t>
            </a:r>
            <a:endParaRPr lang="de-DE" altLang="de-DE" sz="1800" b="0" dirty="0">
              <a:solidFill>
                <a:srgbClr val="004992"/>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نیچے دی گئی تین تصویریں ایک خاص زمرے سے تعلق رکھتی ہیں۔</a:t>
            </a:r>
            <a:br>
              <a:rPr lang="ur-PK"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 زمرہ کیا ہے؟</a:t>
            </a:r>
            <a:endParaRPr lang="de-DE" altLang="de-DE"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ctr" defTabSz="914400" fontAlgn="base"/>
            <a:endParaRPr lang="de-DE" altLang="de-DE" sz="2400" dirty="0">
              <a:solidFill>
                <a:srgbClr val="333333"/>
              </a:solidFill>
              <a:latin typeface="Urdu Typesetting" panose="03020402040406030203" pitchFamily="66" charset="-78"/>
              <a:cs typeface="Urdu Typesetting" panose="03020402040406030203" pitchFamily="66" charset="-78"/>
            </a:endParaRPr>
          </a:p>
          <a:p>
            <a:pPr lvl="0" algn="ctr" defTabSz="914400" fontAlgn="base"/>
            <a:endParaRPr lang="de-DE" altLang="de-DE" sz="2400" dirty="0">
              <a:solidFill>
                <a:srgbClr val="333333"/>
              </a:solidFill>
              <a:latin typeface="Urdu Typesetting" panose="03020402040406030203" pitchFamily="66" charset="-78"/>
              <a:cs typeface="Urdu Typesetting" panose="03020402040406030203" pitchFamily="66" charset="-78"/>
            </a:endParaRPr>
          </a:p>
          <a:p>
            <a:pPr lvl="0" algn="ctr" defTabSz="914400" fontAlgn="base"/>
            <a:endParaRPr lang="ur-PK" altLang="de-DE" sz="2400" dirty="0">
              <a:solidFill>
                <a:srgbClr val="333333"/>
              </a:solidFill>
              <a:latin typeface="Urdu Typesetting" panose="03020402040406030203" pitchFamily="66" charset="-78"/>
              <a:cs typeface="Urdu Typesetting" panose="03020402040406030203" pitchFamily="66" charset="-78"/>
            </a:endParaRPr>
          </a:p>
          <a:p>
            <a:pPr lvl="0" algn="ctr" defTabSz="914400" fontAlgn="base"/>
            <a:endParaRPr lang="de-DE" altLang="de-DE" sz="2400" dirty="0">
              <a:solidFill>
                <a:srgbClr val="333333"/>
              </a:solidFill>
              <a:latin typeface="Urdu Typesetting" panose="03020402040406030203" pitchFamily="66" charset="-78"/>
              <a:cs typeface="Urdu Typesetting" panose="03020402040406030203" pitchFamily="66" charset="-78"/>
            </a:endParaRPr>
          </a:p>
          <a:p>
            <a:pPr lvl="0" algn="ct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اگر آپ بنیادی زمرہ کے بارے میں پراعتماد ہیں تو اپنا جواب دیں۔</a:t>
            </a:r>
          </a:p>
          <a:p>
            <a:pPr lvl="0" algn="ct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آپ کو رائے ملے گی ("ہاں" بمقابلہ "نہیں")۔</a:t>
            </a:r>
          </a:p>
          <a:p>
            <a:pPr lvl="0" algn="ct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اپنے </a:t>
            </a:r>
            <a:r>
              <a:rPr lang="ur-PK" altLang="de-DE" sz="2400" dirty="0">
                <a:solidFill>
                  <a:srgbClr val="333333"/>
                </a:solidFill>
                <a:latin typeface="Urdu Typesetting" panose="03020402040406030203" pitchFamily="66" charset="-78"/>
                <a:cs typeface="Urdu Typesetting" panose="03020402040406030203" pitchFamily="66" charset="-78"/>
              </a:rPr>
              <a:t>جواب</a:t>
            </a:r>
            <a:r>
              <a:rPr lang="ar-AE" altLang="de-DE" sz="2400" dirty="0">
                <a:solidFill>
                  <a:srgbClr val="333333"/>
                </a:solidFill>
                <a:latin typeface="Urdu Typesetting" panose="03020402040406030203" pitchFamily="66" charset="-78"/>
                <a:cs typeface="Urdu Typesetting" panose="03020402040406030203" pitchFamily="66" charset="-78"/>
              </a:rPr>
              <a:t> کو جانچنے کے لیے براہ </a:t>
            </a:r>
            <a:r>
              <a:rPr lang="ur-PK" altLang="de-DE" sz="2400" dirty="0">
                <a:solidFill>
                  <a:srgbClr val="333333"/>
                </a:solidFill>
                <a:latin typeface="Urdu Typesetting" panose="03020402040406030203" pitchFamily="66" charset="-78"/>
                <a:cs typeface="Urdu Typesetting" panose="03020402040406030203" pitchFamily="66" charset="-78"/>
              </a:rPr>
              <a:t>مہربانی</a:t>
            </a:r>
            <a:r>
              <a:rPr lang="ar-AE" altLang="de-DE" sz="2400" dirty="0">
                <a:solidFill>
                  <a:srgbClr val="333333"/>
                </a:solidFill>
                <a:latin typeface="Urdu Typesetting" panose="03020402040406030203" pitchFamily="66" charset="-78"/>
                <a:cs typeface="Urdu Typesetting" panose="03020402040406030203" pitchFamily="66" charset="-78"/>
              </a:rPr>
              <a:t> ترتیب میں دیگر </a:t>
            </a:r>
            <a:r>
              <a:rPr lang="ur-PK" altLang="de-DE" sz="2400" dirty="0">
                <a:solidFill>
                  <a:srgbClr val="333333"/>
                </a:solidFill>
                <a:latin typeface="Urdu Typesetting" panose="03020402040406030203" pitchFamily="66" charset="-78"/>
                <a:cs typeface="Urdu Typesetting" panose="03020402040406030203" pitchFamily="66" charset="-78"/>
              </a:rPr>
              <a:t>چیزیں</a:t>
            </a:r>
            <a:r>
              <a:rPr lang="ar-AE" altLang="de-DE" sz="2400" dirty="0">
                <a:solidFill>
                  <a:srgbClr val="333333"/>
                </a:solidFill>
                <a:latin typeface="Urdu Typesetting" panose="03020402040406030203" pitchFamily="66" charset="-78"/>
                <a:cs typeface="Urdu Typesetting" panose="03020402040406030203" pitchFamily="66" charset="-78"/>
              </a:rPr>
              <a:t> تجویز کریں۔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24EAD220-DB1A-48CB-871B-F545ADAF6329}" type="slidenum">
              <a:rPr lang="de-DE" altLang="de-DE" smtClean="0">
                <a:latin typeface="Urdu Typesetting" panose="03020402040406030203" pitchFamily="66" charset="-78"/>
                <a:cs typeface="Urdu Typesetting" panose="03020402040406030203" pitchFamily="66" charset="-78"/>
              </a:rPr>
              <a:pPr>
                <a:defRPr/>
              </a:pPr>
              <a:t>14</a:t>
            </a:fld>
            <a:endParaRPr lang="de-DE" altLang="de-DE">
              <a:latin typeface="Urdu Typesetting" panose="03020402040406030203" pitchFamily="66" charset="-78"/>
              <a:cs typeface="Urdu Typesetting" panose="03020402040406030203" pitchFamily="66" charset="-78"/>
            </a:endParaRPr>
          </a:p>
        </p:txBody>
      </p:sp>
      <p:pic>
        <p:nvPicPr>
          <p:cNvPr id="16"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Mumbai Flowers-Swami Stream-flickr-c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8" name="Rectangle 10"/>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زمرہ: جاندار!</a:t>
            </a:r>
            <a:endParaRPr lang="de-DE" altLang="de-DE" sz="3600" dirty="0">
              <a:latin typeface="Urdu Typesetting" panose="03020402040406030203" pitchFamily="66" charset="-78"/>
              <a:cs typeface="Urdu Typesetting" panose="03020402040406030203" pitchFamily="66" charset="-78"/>
            </a:endParaRPr>
          </a:p>
        </p:txBody>
      </p:sp>
      <p:sp>
        <p:nvSpPr>
          <p:cNvPr id="618501" name="Text Box 5"/>
          <p:cNvSpPr txBox="1">
            <a:spLocks noGrp="1" noChangeArrowheads="1"/>
          </p:cNvSpPr>
          <p:nvPr>
            <p:ph idx="1"/>
          </p:nvPr>
        </p:nvSpPr>
        <p:spPr/>
        <p:txBody>
          <a:bodyPr/>
          <a:lstStyle>
            <a:lvl1pPr marL="180975" indent="19050"/>
            <a:lvl2pPr marL="846138"/>
            <a:lvl3pPr marL="1254125"/>
            <a:lvl4pPr marL="1662113"/>
            <a:lvl5pPr marL="2070100"/>
            <a:lvl6pPr marL="2527300"/>
            <a:lvl7pPr marL="2984500"/>
            <a:lvl8pPr marL="3441700"/>
            <a:lvl9pPr marL="3898900"/>
          </a:lstStyle>
          <a:p>
            <a:pPr marL="0" indent="0" algn="r" eaLnBrk="1" hangingPunct="1">
              <a:lnSpc>
                <a:spcPct val="100000"/>
              </a:lnSpc>
              <a:spcBef>
                <a:spcPts val="1200"/>
              </a:spcBef>
              <a:defRPr/>
            </a:pPr>
            <a:endParaRPr lang="de-DE" sz="2000" dirty="0">
              <a:solidFill>
                <a:srgbClr val="333333"/>
              </a:solidFill>
              <a:latin typeface="Urdu Typesetting" panose="03020402040406030203" pitchFamily="66" charset="-78"/>
              <a:cs typeface="Urdu Typesetting" panose="03020402040406030203" pitchFamily="66" charset="-78"/>
            </a:endParaRPr>
          </a:p>
          <a:p>
            <a:pPr marL="0" indent="0" algn="r" eaLnBrk="1" hangingPunct="1">
              <a:lnSpc>
                <a:spcPct val="100000"/>
              </a:lnSpc>
              <a:spcBef>
                <a:spcPts val="1200"/>
              </a:spcBef>
              <a:defRPr/>
            </a:pPr>
            <a:endParaRPr lang="de-DE" sz="2000" dirty="0">
              <a:solidFill>
                <a:srgbClr val="333333"/>
              </a:solidFill>
              <a:latin typeface="Urdu Typesetting" panose="03020402040406030203" pitchFamily="66" charset="-78"/>
              <a:cs typeface="Urdu Typesetting" panose="03020402040406030203" pitchFamily="66" charset="-78"/>
            </a:endParaRPr>
          </a:p>
          <a:p>
            <a:pPr marL="0" indent="0" algn="r" eaLnBrk="1" hangingPunct="1">
              <a:lnSpc>
                <a:spcPct val="100000"/>
              </a:lnSpc>
              <a:spcBef>
                <a:spcPts val="1200"/>
              </a:spcBef>
              <a:defRPr/>
            </a:pPr>
            <a:endParaRPr lang="de-DE" sz="2000" dirty="0">
              <a:solidFill>
                <a:srgbClr val="333333"/>
              </a:solidFill>
              <a:latin typeface="Urdu Typesetting" panose="03020402040406030203" pitchFamily="66" charset="-78"/>
              <a:cs typeface="Urdu Typesetting" panose="03020402040406030203" pitchFamily="66" charset="-78"/>
            </a:endParaRPr>
          </a:p>
          <a:p>
            <a:pPr marL="0" indent="0" algn="r" eaLnBrk="1" hangingPunct="1">
              <a:lnSpc>
                <a:spcPct val="100000"/>
              </a:lnSpc>
              <a:spcBef>
                <a:spcPts val="1200"/>
              </a:spcBef>
              <a:defRPr/>
            </a:pPr>
            <a:endParaRPr lang="de-DE" dirty="0">
              <a:solidFill>
                <a:srgbClr val="333333"/>
              </a:solidFill>
              <a:latin typeface="Urdu Typesetting" panose="03020402040406030203" pitchFamily="66" charset="-78"/>
              <a:cs typeface="Urdu Typesetting" panose="03020402040406030203" pitchFamily="66" charset="-78"/>
            </a:endParaRPr>
          </a:p>
          <a:p>
            <a:pPr marL="0" indent="0" algn="r">
              <a:lnSpc>
                <a:spcPct val="100000"/>
              </a:lnSpc>
              <a:spcBef>
                <a:spcPts val="1200"/>
              </a:spcBef>
              <a:defRPr/>
            </a:pPr>
            <a:r>
              <a:rPr lang="ar-AE" dirty="0">
                <a:solidFill>
                  <a:srgbClr val="333333"/>
                </a:solidFill>
                <a:latin typeface="Urdu Typesetting" panose="03020402040406030203" pitchFamily="66" charset="-78"/>
                <a:cs typeface="Urdu Typesetting" panose="03020402040406030203" pitchFamily="66" charset="-78"/>
              </a:rPr>
              <a:t>عام غلطی: زیادہ تر لوگ صرف ان معلومات کی تلاش کرتے ہیں جو ان کے </a:t>
            </a:r>
            <a:r>
              <a:rPr lang="ur-PK" dirty="0">
                <a:solidFill>
                  <a:srgbClr val="333333"/>
                </a:solidFill>
                <a:latin typeface="Urdu Typesetting" panose="03020402040406030203" pitchFamily="66" charset="-78"/>
                <a:cs typeface="Urdu Typesetting" panose="03020402040406030203" pitchFamily="66" charset="-78"/>
              </a:rPr>
              <a:t>خیال</a:t>
            </a:r>
            <a:r>
              <a:rPr lang="ar-AE" dirty="0">
                <a:solidFill>
                  <a:srgbClr val="333333"/>
                </a:solidFill>
                <a:latin typeface="Urdu Typesetting" panose="03020402040406030203" pitchFamily="66" charset="-78"/>
                <a:cs typeface="Urdu Typesetting" panose="03020402040406030203" pitchFamily="66" charset="-78"/>
              </a:rPr>
              <a:t> کی تائید کرتی ہے لیکن متضاد معلومات کی تلاش نہیں کرتے (تصدیق کے تعصب کی وجہ سے)۔ اس معاملے میں، بظاہر درست زمرہ پھول ہے۔ اکثر، کوئی متبادل غور و فکر/خیالات کو مدنظر نہیں رکھا جاتا۔</a:t>
            </a:r>
          </a:p>
          <a:p>
            <a:pPr marL="0" indent="0" algn="r">
              <a:lnSpc>
                <a:spcPct val="100000"/>
              </a:lnSpc>
              <a:spcBef>
                <a:spcPts val="1200"/>
              </a:spcBef>
              <a:defRPr/>
            </a:pPr>
            <a:r>
              <a:rPr lang="ar-AE" dirty="0">
                <a:solidFill>
                  <a:srgbClr val="333333"/>
                </a:solidFill>
                <a:latin typeface="Urdu Typesetting" panose="03020402040406030203" pitchFamily="66" charset="-78"/>
                <a:cs typeface="Urdu Typesetting" panose="03020402040406030203" pitchFamily="66" charset="-78"/>
              </a:rPr>
              <a:t>روزمرہ کی زندگی سے مثالیں:</a:t>
            </a:r>
          </a:p>
          <a:p>
            <a:pPr marL="0" indent="0" algn="r">
              <a:lnSpc>
                <a:spcPct val="100000"/>
              </a:lnSpc>
              <a:spcBef>
                <a:spcPts val="1200"/>
              </a:spcBef>
              <a:defRPr/>
            </a:pPr>
            <a:r>
              <a:rPr lang="ar-AE" dirty="0">
                <a:solidFill>
                  <a:srgbClr val="333333"/>
                </a:solidFill>
                <a:latin typeface="Urdu Typesetting" panose="03020402040406030203" pitchFamily="66" charset="-78"/>
                <a:cs typeface="Urdu Typesetting" panose="03020402040406030203" pitchFamily="66" charset="-78"/>
              </a:rPr>
              <a:t>کوئی صرف اپنی رائے </a:t>
            </a:r>
            <a:r>
              <a:rPr lang="ur-PK" dirty="0">
                <a:solidFill>
                  <a:srgbClr val="333333"/>
                </a:solidFill>
                <a:latin typeface="Urdu Typesetting" panose="03020402040406030203" pitchFamily="66" charset="-78"/>
                <a:cs typeface="Urdu Typesetting" panose="03020402040406030203" pitchFamily="66" charset="-78"/>
              </a:rPr>
              <a:t>سے متعلق</a:t>
            </a:r>
            <a:r>
              <a:rPr lang="ar-AE" dirty="0">
                <a:solidFill>
                  <a:srgbClr val="333333"/>
                </a:solidFill>
                <a:latin typeface="Urdu Typesetting" panose="03020402040406030203" pitchFamily="66" charset="-78"/>
                <a:cs typeface="Urdu Typesetting" panose="03020402040406030203" pitchFamily="66" charset="-78"/>
              </a:rPr>
              <a:t> اخبارات پڑھتا ہے۔</a:t>
            </a:r>
          </a:p>
          <a:p>
            <a:pPr marL="0" indent="0" algn="r">
              <a:lnSpc>
                <a:spcPct val="100000"/>
              </a:lnSpc>
              <a:spcBef>
                <a:spcPts val="1200"/>
              </a:spcBef>
              <a:defRPr/>
            </a:pPr>
            <a:r>
              <a:rPr lang="ar-AE" dirty="0">
                <a:solidFill>
                  <a:srgbClr val="333333"/>
                </a:solidFill>
                <a:latin typeface="Urdu Typesetting" panose="03020402040406030203" pitchFamily="66" charset="-78"/>
                <a:cs typeface="Urdu Typesetting" panose="03020402040406030203" pitchFamily="66" charset="-78"/>
              </a:rPr>
              <a:t>کوئی ان لوگوں سے رابطے سے گریز کرتا ہے جو ان کے ساتھ مخالف خیالات پر بات کرنے کے بجائے مختلف سوچتے ہیں۔</a:t>
            </a:r>
          </a:p>
          <a:p>
            <a:pPr marL="0" indent="0" algn="r">
              <a:lnSpc>
                <a:spcPct val="100000"/>
              </a:lnSpc>
              <a:spcBef>
                <a:spcPts val="1200"/>
              </a:spcBef>
              <a:defRPr/>
            </a:pPr>
            <a:r>
              <a:rPr lang="ar-AE" dirty="0">
                <a:solidFill>
                  <a:srgbClr val="333333"/>
                </a:solidFill>
                <a:latin typeface="Urdu Typesetting" panose="03020402040406030203" pitchFamily="66" charset="-78"/>
                <a:cs typeface="Urdu Typesetting" panose="03020402040406030203" pitchFamily="66" charset="-78"/>
              </a:rPr>
              <a:t>یہ یکطرفہ رویوں کا باعث بن سکتا ہے اور </a:t>
            </a:r>
            <a:r>
              <a:rPr lang="ur-PK" dirty="0">
                <a:solidFill>
                  <a:srgbClr val="333333"/>
                </a:solidFill>
                <a:latin typeface="Urdu Typesetting" panose="03020402040406030203" pitchFamily="66" charset="-78"/>
                <a:cs typeface="Urdu Typesetting" panose="03020402040406030203" pitchFamily="66" charset="-78"/>
              </a:rPr>
              <a:t>حتا</a:t>
            </a:r>
            <a:r>
              <a:rPr lang="ar-AE" dirty="0">
                <a:solidFill>
                  <a:srgbClr val="333333"/>
                </a:solidFill>
                <a:latin typeface="Urdu Typesetting" panose="03020402040406030203" pitchFamily="66" charset="-78"/>
                <a:cs typeface="Urdu Typesetting" panose="03020402040406030203" pitchFamily="66" charset="-78"/>
              </a:rPr>
              <a:t>کہ غلط فیصلوں کو فروغ دے سکتا ہے۔</a:t>
            </a:r>
            <a:endParaRPr lang="de-DE" dirty="0">
              <a:solidFill>
                <a:srgbClr val="004992"/>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24EAD220-DB1A-48CB-871B-F545ADAF6329}" type="slidenum">
              <a:rPr lang="de-DE" altLang="de-DE" smtClean="0">
                <a:latin typeface="Urdu Typesetting" panose="03020402040406030203" pitchFamily="66" charset="-78"/>
                <a:cs typeface="Urdu Typesetting" panose="03020402040406030203" pitchFamily="66" charset="-78"/>
              </a:rPr>
              <a:pPr>
                <a:defRPr/>
              </a:pPr>
              <a:t>15</a:t>
            </a:fld>
            <a:endParaRPr lang="de-DE" altLang="de-DE">
              <a:latin typeface="Urdu Typesetting" panose="03020402040406030203" pitchFamily="66" charset="-78"/>
              <a:cs typeface="Urdu Typesetting" panose="03020402040406030203" pitchFamily="66" charset="-78"/>
            </a:endParaRPr>
          </a:p>
        </p:txBody>
      </p:sp>
      <p:pic>
        <p:nvPicPr>
          <p:cNvPr id="26" name="Picture 17" descr="I wanna be your dog- e3000-flickr-cc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5" descr="Pentas Flowers-aussiegall-flickr-c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4" descr="Mumbai Flowers-Swami Stream-flickr-ccc"/>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9"/>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0"/>
              </a:spcBef>
              <a:spcAft>
                <a:spcPts val="0"/>
              </a:spcAft>
              <a:buNone/>
            </a:pPr>
            <a:r>
              <a:rPr lang="de-DE" altLang="de-DE" sz="1800" b="0" dirty="0">
                <a:solidFill>
                  <a:srgbClr val="333333"/>
                </a:solidFill>
                <a:latin typeface="Urdu Typesetting" panose="03020402040406030203" pitchFamily="66" charset="-78"/>
                <a:cs typeface="Urdu Typesetting" panose="03020402040406030203" pitchFamily="66" charset="-78"/>
              </a:rPr>
              <a:t>						</a:t>
            </a:r>
            <a:r>
              <a:rPr lang="ur-PK" altLang="de-DE" sz="1800" b="0" dirty="0">
                <a:solidFill>
                  <a:srgbClr val="333333"/>
                </a:solidFill>
                <a:latin typeface="Urdu Typesetting" panose="03020402040406030203" pitchFamily="66" charset="-78"/>
                <a:cs typeface="Urdu Typesetting" panose="03020402040406030203" pitchFamily="66" charset="-78"/>
              </a:rPr>
              <a:t>مزید آپشن:</a:t>
            </a:r>
            <a:endParaRPr lang="de-DE" altLang="de-DE" sz="2400" b="0" dirty="0">
              <a:solidFill>
                <a:srgbClr val="333333"/>
              </a:solidFill>
              <a:latin typeface="Urdu Typesetting" panose="03020402040406030203" pitchFamily="66" charset="-78"/>
              <a:cs typeface="Urdu Typesetting" panose="03020402040406030203" pitchFamily="66" charset="-78"/>
            </a:endParaRPr>
          </a:p>
        </p:txBody>
      </p:sp>
      <p:sp>
        <p:nvSpPr>
          <p:cNvPr id="33"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Urdu Typesetting" panose="03020402040406030203" pitchFamily="66" charset="-78"/>
              <a:cs typeface="Urdu Typesetting" panose="03020402040406030203" pitchFamily="66"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مشق</a:t>
            </a:r>
            <a:endParaRPr lang="en-US"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مختلف تشریحات کے ساتھ ایک منظر کی وضاحت کرنے والی تین تصویریں آپ کو دکھائی جائیں گی۔</a:t>
            </a: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16</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067388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مشق</a:t>
            </a:r>
            <a:endParaRPr lang="en-US"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مختلف تشریحات کے ساتھ ایک منظر کی وضاحت کرنے والی تین تصویریں آپ کو دکھائی جائیں گی۔</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تصاویر کو الٹ ترتیب میں دکھایا گیا ہے، آخری واقعہ پہلے دکھایا جا رہا ہے۔</a:t>
            </a: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17</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97935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مشق</a:t>
            </a:r>
            <a:endParaRPr lang="en-US"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مختلف تشریحات کے ساتھ ایک منظر کی وضاحت کرنے والی تین تصویریں آپ کو دکھائی جائیں گی۔</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تصاویر کو الٹ ترتیب میں دکھایا گیا ہے، آخری واقعہ پہلے دکھایا جا رہا ہے۔</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ہر تصویر کے دکھائے جانے کے بعد، آپ سے تجویز کردہ تشریحات میں سے ہر ایک ک</a:t>
            </a:r>
            <a:r>
              <a:rPr lang="ur-PK" altLang="de-DE" sz="2400" dirty="0">
                <a:solidFill>
                  <a:srgbClr val="333333"/>
                </a:solidFill>
                <a:latin typeface="Urdu Typesetting" panose="03020402040406030203" pitchFamily="66" charset="-78"/>
                <a:cs typeface="Urdu Typesetting" panose="03020402040406030203" pitchFamily="66" charset="-78"/>
              </a:rPr>
              <a:t>ے صحیح یا غلط ہونے کے بارے میں پوچھا جائے</a:t>
            </a:r>
            <a:r>
              <a:rPr lang="ar-AE" altLang="de-DE" sz="2400" dirty="0">
                <a:solidFill>
                  <a:srgbClr val="333333"/>
                </a:solidFill>
                <a:latin typeface="Urdu Typesetting" panose="03020402040406030203" pitchFamily="66" charset="-78"/>
                <a:cs typeface="Urdu Typesetting" panose="03020402040406030203" pitchFamily="66" charset="-78"/>
              </a:rPr>
              <a:t> گا۔ ہر بار جب اس منظر کے لیے کوئی نئی تصویر سامنے آتی ہے تو ان کا دوبارہ جائزہ لینا پڑتا ہے۔</a:t>
            </a: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18</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112853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مشق</a:t>
            </a:r>
            <a:endParaRPr lang="en-US"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مختلف تشریحات کے ساتھ ایک منظر کی وضاحت کرنے والی تین تصویریں آپ کو دکھائی جائیں گی۔</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تصاویر کو الٹ ترتیب میں دکھایا گیا ہے، آخری واقعہ پہلے دکھایا جا رہا ہے۔</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ہر تصویر کے دکھائے جانے کے بعد، آپ سے تجویز کردہ تشریحات میں سے ہر ایک ک</a:t>
            </a:r>
            <a:r>
              <a:rPr lang="ur-PK" altLang="de-DE" sz="2400" dirty="0">
                <a:solidFill>
                  <a:srgbClr val="333333"/>
                </a:solidFill>
                <a:latin typeface="Urdu Typesetting" panose="03020402040406030203" pitchFamily="66" charset="-78"/>
                <a:cs typeface="Urdu Typesetting" panose="03020402040406030203" pitchFamily="66" charset="-78"/>
              </a:rPr>
              <a:t>ے صحیح یا غلط ہونے کے بارے میں پوچھا جائے</a:t>
            </a:r>
            <a:r>
              <a:rPr lang="ar-AE" altLang="de-DE" sz="2400" dirty="0">
                <a:solidFill>
                  <a:srgbClr val="333333"/>
                </a:solidFill>
                <a:latin typeface="Urdu Typesetting" panose="03020402040406030203" pitchFamily="66" charset="-78"/>
                <a:cs typeface="Urdu Typesetting" panose="03020402040406030203" pitchFamily="66" charset="-78"/>
              </a:rPr>
              <a:t> گا۔ ہر بار جب اس منظر کے لیے کوئی نئی تصویر سامنے آتی ہے تو ان کا دوبارہ جائزہ لینا پڑتا ہے۔</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براہ </a:t>
            </a:r>
            <a:r>
              <a:rPr lang="ur-PK" altLang="de-DE" sz="2400" dirty="0">
                <a:solidFill>
                  <a:srgbClr val="333333"/>
                </a:solidFill>
                <a:latin typeface="Urdu Typesetting" panose="03020402040406030203" pitchFamily="66" charset="-78"/>
                <a:cs typeface="Urdu Typesetting" panose="03020402040406030203" pitchFamily="66" charset="-78"/>
              </a:rPr>
              <a:t>مہربانی</a:t>
            </a:r>
            <a:r>
              <a:rPr lang="ar-AE" altLang="de-DE" sz="2400" dirty="0">
                <a:solidFill>
                  <a:srgbClr val="333333"/>
                </a:solidFill>
                <a:latin typeface="Urdu Typesetting" panose="03020402040406030203" pitchFamily="66" charset="-78"/>
                <a:cs typeface="Urdu Typesetting" panose="03020402040406030203" pitchFamily="66" charset="-78"/>
              </a:rPr>
              <a:t> گروپ کے ساتھ بات</a:t>
            </a:r>
            <a:r>
              <a:rPr lang="ur-PK" altLang="de-DE" sz="2400" dirty="0">
                <a:solidFill>
                  <a:srgbClr val="333333"/>
                </a:solidFill>
                <a:latin typeface="Urdu Typesetting" panose="03020402040406030203" pitchFamily="66" charset="-78"/>
                <a:cs typeface="Urdu Typesetting" panose="03020402040406030203" pitchFamily="66" charset="-78"/>
              </a:rPr>
              <a:t> چیت</a:t>
            </a:r>
            <a:r>
              <a:rPr lang="ar-AE" altLang="de-DE" sz="2400" dirty="0">
                <a:solidFill>
                  <a:srgbClr val="333333"/>
                </a:solidFill>
                <a:latin typeface="Urdu Typesetting" panose="03020402040406030203" pitchFamily="66" charset="-78"/>
                <a:cs typeface="Urdu Typesetting" panose="03020402040406030203" pitchFamily="66" charset="-78"/>
              </a:rPr>
              <a:t> کریں کہ آپ اپنی درجہ بندی میں کتنے پر اعتماد ہیں۔</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19</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525739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کیا ہوا ہوگا؟</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20</a:t>
            </a:fld>
            <a:endParaRPr lang="de-DE" altLang="de-DE">
              <a:latin typeface="Urdu Typesetting" panose="03020402040406030203" pitchFamily="66" charset="-78"/>
              <a:cs typeface="Urdu Typesetting" panose="03020402040406030203" pitchFamily="66" charset="-78"/>
            </a:endParaRPr>
          </a:p>
        </p:txBody>
      </p:sp>
      <p:sp>
        <p:nvSpPr>
          <p:cNvPr id="3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Urdu Typesetting" panose="03020402040406030203" pitchFamily="66" charset="-78"/>
                <a:cs typeface="Urdu Typesetting" panose="03020402040406030203" pitchFamily="66" charset="-78"/>
              </a:rPr>
              <a:t>3</a:t>
            </a:r>
          </a:p>
        </p:txBody>
      </p:sp>
      <p:sp>
        <p:nvSpPr>
          <p:cNvPr id="4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خوش ہے کیونکہ اسے آخر کار گود لے لیا گیا تھا۔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والدین آگ لگنے کی اطلاع دینے پر اپنے بیٹے کی تعریف کر رہے ہیں اس لیے اسے جلد بجھایا گیا۔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سکول میں اچھے نمبر حاصل کئے۔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پکڑے </a:t>
            </a:r>
            <a:r>
              <a:rPr lang="ur-PK" altLang="de-DE" sz="2000" b="0" dirty="0">
                <a:solidFill>
                  <a:srgbClr val="333333"/>
                </a:solidFill>
                <a:latin typeface="Urdu Typesetting" panose="03020402040406030203" pitchFamily="66" charset="-78"/>
                <a:cs typeface="Urdu Typesetting" panose="03020402040406030203" pitchFamily="66" charset="-78"/>
              </a:rPr>
              <a:t>جانے </a:t>
            </a:r>
            <a:r>
              <a:rPr lang="ar-AE" altLang="de-DE" sz="2000" b="0" dirty="0">
                <a:solidFill>
                  <a:srgbClr val="333333"/>
                </a:solidFill>
                <a:latin typeface="Urdu Typesetting" panose="03020402040406030203" pitchFamily="66" charset="-78"/>
                <a:cs typeface="Urdu Typesetting" panose="03020402040406030203" pitchFamily="66" charset="-78"/>
              </a:rPr>
              <a:t>بغیر آگ لگا دی۔</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2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3"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4"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5"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آپ کو ہر آپشن ک</a:t>
            </a:r>
            <a:r>
              <a:rPr lang="ur-PK" sz="3600" dirty="0">
                <a:latin typeface="Urdu Typesetting" panose="03020402040406030203" pitchFamily="66" charset="-78"/>
                <a:cs typeface="Urdu Typesetting" panose="03020402040406030203" pitchFamily="66" charset="-78"/>
              </a:rPr>
              <a:t>ے درست ہونے کا کتنا امکان لگتا</a:t>
            </a:r>
            <a:r>
              <a:rPr lang="ar-AE" sz="3600" dirty="0">
                <a:latin typeface="Urdu Typesetting" panose="03020402040406030203" pitchFamily="66" charset="-78"/>
                <a:cs typeface="Urdu Typesetting" panose="03020402040406030203" pitchFamily="66" charset="-78"/>
              </a:rPr>
              <a:t>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21</a:t>
            </a:fld>
            <a:endParaRPr lang="de-DE" altLang="de-DE">
              <a:latin typeface="Urdu Typesetting" panose="03020402040406030203" pitchFamily="66" charset="-78"/>
              <a:cs typeface="Urdu Typesetting" panose="03020402040406030203" pitchFamily="66" charset="-78"/>
            </a:endParaRPr>
          </a:p>
        </p:txBody>
      </p:sp>
      <p:sp>
        <p:nvSpPr>
          <p:cNvPr id="3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Urdu Typesetting" panose="03020402040406030203" pitchFamily="66" charset="-78"/>
                <a:cs typeface="Urdu Typesetting" panose="03020402040406030203" pitchFamily="66" charset="-78"/>
              </a:rPr>
              <a:t>3</a:t>
            </a:r>
          </a:p>
        </p:txBody>
      </p:sp>
      <p:sp>
        <p:nvSpPr>
          <p:cNvPr id="3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خوش ہے کیونکہ اسے آخر کار گود لے لیا گیا تھا۔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والدین آگ لگنے کی اطلاع دینے پر اپنے بیٹے کی تعریف کر رہے ہیں اس لیے اسے جلد بجھایا گیا۔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سکول میں اچھے نمبر حاصل کئے۔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پکڑے </a:t>
            </a:r>
            <a:r>
              <a:rPr lang="ur-PK" altLang="de-DE" sz="2000" b="0" dirty="0">
                <a:solidFill>
                  <a:srgbClr val="333333"/>
                </a:solidFill>
                <a:latin typeface="Urdu Typesetting" panose="03020402040406030203" pitchFamily="66" charset="-78"/>
                <a:cs typeface="Urdu Typesetting" panose="03020402040406030203" pitchFamily="66" charset="-78"/>
              </a:rPr>
              <a:t>جانے </a:t>
            </a:r>
            <a:r>
              <a:rPr lang="ar-AE" altLang="de-DE" sz="2000" b="0" dirty="0">
                <a:solidFill>
                  <a:srgbClr val="333333"/>
                </a:solidFill>
                <a:latin typeface="Urdu Typesetting" panose="03020402040406030203" pitchFamily="66" charset="-78"/>
                <a:cs typeface="Urdu Typesetting" panose="03020402040406030203" pitchFamily="66" charset="-78"/>
              </a:rPr>
              <a:t>بغیر آگ لگا دی۔</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2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6"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کیا آپ کا فیصلہ نئی تصویر کے ساتھ بدل گیا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22</a:t>
            </a:fld>
            <a:endParaRPr lang="de-DE" altLang="de-DE">
              <a:latin typeface="Urdu Typesetting" panose="03020402040406030203" pitchFamily="66" charset="-78"/>
              <a:cs typeface="Urdu Typesetting" panose="03020402040406030203" pitchFamily="66" charset="-78"/>
            </a:endParaRPr>
          </a:p>
        </p:txBody>
      </p:sp>
      <p:sp>
        <p:nvSpPr>
          <p:cNvPr id="45"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Urdu Typesetting" panose="03020402040406030203" pitchFamily="66" charset="-78"/>
                <a:cs typeface="Urdu Typesetting" panose="03020402040406030203" pitchFamily="66" charset="-78"/>
              </a:rPr>
              <a:t>2</a:t>
            </a:r>
          </a:p>
        </p:txBody>
      </p:sp>
      <p:sp>
        <p:nvSpPr>
          <p:cNvPr id="4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Urdu Typesetting" panose="03020402040406030203" pitchFamily="66" charset="-78"/>
                <a:cs typeface="Urdu Typesetting" panose="03020402040406030203" pitchFamily="66" charset="-78"/>
              </a:rPr>
              <a:t>3</a:t>
            </a:r>
          </a:p>
        </p:txBody>
      </p:sp>
      <p:sp>
        <p:nvSpPr>
          <p:cNvPr id="6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خوش ہے کیونکہ اسے آخر کار گود لے لیا گیا تھا۔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والدین آگ لگنے کی اطلاع دینے پر اپنے بیٹے کی تعریف کر رہے ہیں اس لیے اسے جلد بجھایا گیا۔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سکول میں اچھے نمبر حاصل کئے۔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پکڑے </a:t>
            </a:r>
            <a:r>
              <a:rPr lang="ur-PK" altLang="de-DE" sz="2000" b="0" dirty="0">
                <a:solidFill>
                  <a:srgbClr val="333333"/>
                </a:solidFill>
                <a:latin typeface="Urdu Typesetting" panose="03020402040406030203" pitchFamily="66" charset="-78"/>
                <a:cs typeface="Urdu Typesetting" panose="03020402040406030203" pitchFamily="66" charset="-78"/>
              </a:rPr>
              <a:t>جانے </a:t>
            </a:r>
            <a:r>
              <a:rPr lang="ar-AE" altLang="de-DE" sz="2000" b="0" dirty="0">
                <a:solidFill>
                  <a:srgbClr val="333333"/>
                </a:solidFill>
                <a:latin typeface="Urdu Typesetting" panose="03020402040406030203" pitchFamily="66" charset="-78"/>
                <a:cs typeface="Urdu Typesetting" panose="03020402040406030203" pitchFamily="66" charset="-78"/>
              </a:rPr>
              <a:t>بغیر آگ لگا دی۔</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36"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39"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0"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2"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7"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8"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9"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براہ کرم </a:t>
            </a:r>
            <a:r>
              <a:rPr lang="ur-PK" sz="3600" dirty="0">
                <a:latin typeface="Urdu Typesetting" panose="03020402040406030203" pitchFamily="66" charset="-78"/>
                <a:cs typeface="Urdu Typesetting" panose="03020402040406030203" pitchFamily="66" charset="-78"/>
              </a:rPr>
              <a:t>اپنے پچھلے </a:t>
            </a:r>
            <a:r>
              <a:rPr lang="ar-AE" sz="3600" dirty="0">
                <a:latin typeface="Urdu Typesetting" panose="03020402040406030203" pitchFamily="66" charset="-78"/>
                <a:cs typeface="Urdu Typesetting" panose="03020402040406030203" pitchFamily="66" charset="-78"/>
              </a:rPr>
              <a:t>امکان ک</a:t>
            </a:r>
            <a:r>
              <a:rPr lang="ur-PK" sz="3600" dirty="0">
                <a:latin typeface="Urdu Typesetting" panose="03020402040406030203" pitchFamily="66" charset="-78"/>
                <a:cs typeface="Urdu Typesetting" panose="03020402040406030203" pitchFamily="66" charset="-78"/>
              </a:rPr>
              <a:t>و</a:t>
            </a:r>
            <a:r>
              <a:rPr lang="ar-AE" sz="3600" dirty="0">
                <a:latin typeface="Urdu Typesetting" panose="03020402040406030203" pitchFamily="66" charset="-78"/>
                <a:cs typeface="Urdu Typesetting" panose="03020402040406030203" pitchFamily="66" charset="-78"/>
              </a:rPr>
              <a:t> دوبارہ </a:t>
            </a:r>
            <a:r>
              <a:rPr lang="ur-PK" sz="3600" dirty="0">
                <a:latin typeface="Urdu Typesetting" panose="03020402040406030203" pitchFamily="66" charset="-78"/>
                <a:cs typeface="Urdu Typesetting" panose="03020402040406030203" pitchFamily="66" charset="-78"/>
              </a:rPr>
              <a:t>چیک</a:t>
            </a:r>
            <a:r>
              <a:rPr lang="ar-AE" sz="3600" dirty="0">
                <a:latin typeface="Urdu Typesetting" panose="03020402040406030203" pitchFamily="66" charset="-78"/>
                <a:cs typeface="Urdu Typesetting" panose="03020402040406030203" pitchFamily="66" charset="-78"/>
              </a:rPr>
              <a:t> کریں!</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23</a:t>
            </a:fld>
            <a:endParaRPr lang="de-DE" altLang="de-DE">
              <a:latin typeface="Urdu Typesetting" panose="03020402040406030203" pitchFamily="66" charset="-78"/>
              <a:cs typeface="Urdu Typesetting" panose="03020402040406030203" pitchFamily="66" charset="-78"/>
            </a:endParaRPr>
          </a:p>
        </p:txBody>
      </p:sp>
      <p:sp>
        <p:nvSpPr>
          <p:cNvPr id="58"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Urdu Typesetting" panose="03020402040406030203" pitchFamily="66" charset="-78"/>
                <a:cs typeface="Urdu Typesetting" panose="03020402040406030203" pitchFamily="66" charset="-78"/>
              </a:rPr>
              <a:t>1</a:t>
            </a:r>
          </a:p>
        </p:txBody>
      </p:sp>
      <p:sp>
        <p:nvSpPr>
          <p:cNvPr id="59"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Urdu Typesetting" panose="03020402040406030203" pitchFamily="66" charset="-78"/>
                <a:cs typeface="Urdu Typesetting" panose="03020402040406030203" pitchFamily="66" charset="-78"/>
              </a:rPr>
              <a:t>2</a:t>
            </a:r>
          </a:p>
        </p:txBody>
      </p:sp>
      <p:sp>
        <p:nvSpPr>
          <p:cNvPr id="60"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Urdu Typesetting" panose="03020402040406030203" pitchFamily="66" charset="-78"/>
                <a:cs typeface="Urdu Typesetting" panose="03020402040406030203" pitchFamily="66" charset="-78"/>
              </a:rPr>
              <a:t>3</a:t>
            </a:r>
          </a:p>
        </p:txBody>
      </p:sp>
      <p:sp>
        <p:nvSpPr>
          <p:cNvPr id="7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خوش ہے کیونکہ اسے آخر کار گود لے لیا گیا تھا۔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والدین آگ لگنے کی اطلاع دینے پر اپنے بیٹے کی تعریف کر رہے ہیں اس لیے اسے جلد بجھایا گیا۔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سکول میں اچھے نمبر حاصل کئے۔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پکڑے </a:t>
            </a:r>
            <a:r>
              <a:rPr lang="ur-PK" altLang="de-DE" sz="2000" b="0" dirty="0">
                <a:solidFill>
                  <a:srgbClr val="333333"/>
                </a:solidFill>
                <a:latin typeface="Urdu Typesetting" panose="03020402040406030203" pitchFamily="66" charset="-78"/>
                <a:cs typeface="Urdu Typesetting" panose="03020402040406030203" pitchFamily="66" charset="-78"/>
              </a:rPr>
              <a:t>جانے </a:t>
            </a:r>
            <a:r>
              <a:rPr lang="ar-AE" altLang="de-DE" sz="2000" b="0" dirty="0">
                <a:solidFill>
                  <a:srgbClr val="333333"/>
                </a:solidFill>
                <a:latin typeface="Urdu Typesetting" panose="03020402040406030203" pitchFamily="66" charset="-78"/>
                <a:cs typeface="Urdu Typesetting" panose="03020402040406030203" pitchFamily="66" charset="-78"/>
              </a:rPr>
              <a:t>بغیر آگ لگا دی۔</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69"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4"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5"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6"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7"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8"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9"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80"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81"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82"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83"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84"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24</a:t>
            </a:fld>
            <a:endParaRPr lang="de-DE" altLang="de-DE">
              <a:latin typeface="Urdu Typesetting" panose="03020402040406030203" pitchFamily="66" charset="-78"/>
              <a:cs typeface="Urdu Typesetting" panose="03020402040406030203" pitchFamily="66" charset="-78"/>
            </a:endParaRPr>
          </a:p>
        </p:txBody>
      </p:sp>
      <p:sp>
        <p:nvSpPr>
          <p:cNvPr id="59"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Urdu Typesetting" panose="03020402040406030203" pitchFamily="66" charset="-78"/>
                <a:cs typeface="Urdu Typesetting" panose="03020402040406030203" pitchFamily="66" charset="-78"/>
              </a:rPr>
              <a:t>1</a:t>
            </a:r>
          </a:p>
        </p:txBody>
      </p:sp>
      <p:sp>
        <p:nvSpPr>
          <p:cNvPr id="60"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Urdu Typesetting" panose="03020402040406030203" pitchFamily="66" charset="-78"/>
                <a:cs typeface="Urdu Typesetting" panose="03020402040406030203" pitchFamily="66" charset="-78"/>
              </a:rPr>
              <a:t>2</a:t>
            </a:r>
          </a:p>
        </p:txBody>
      </p:sp>
      <p:sp>
        <p:nvSpPr>
          <p:cNvPr id="61"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Urdu Typesetting" panose="03020402040406030203" pitchFamily="66" charset="-78"/>
                <a:cs typeface="Urdu Typesetting" panose="03020402040406030203" pitchFamily="66" charset="-78"/>
              </a:rPr>
              <a:t>3</a:t>
            </a:r>
          </a:p>
        </p:txBody>
      </p:sp>
      <p:sp>
        <p:nvSpPr>
          <p:cNvPr id="74"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خوش ہے کیونکہ اسے آخر کار گود لے لیا گیا تھا۔</a:t>
            </a:r>
          </a:p>
          <a:p>
            <a:pPr marL="0" indent="0" algn="r" eaLnBrk="1" hangingPunct="1">
              <a:spcBef>
                <a:spcPts val="1200"/>
              </a:spcBef>
              <a:spcAft>
                <a:spcPts val="0"/>
              </a:spcAft>
              <a:buClr>
                <a:srgbClr val="333333"/>
              </a:buClr>
              <a:buNone/>
            </a:pPr>
            <a:r>
              <a:rPr lang="ar-AE" altLang="de-DE" sz="2000" b="0" dirty="0">
                <a:solidFill>
                  <a:schemeClr val="accent1"/>
                </a:solidFill>
                <a:latin typeface="Urdu Typesetting" panose="03020402040406030203" pitchFamily="66" charset="-78"/>
                <a:cs typeface="Urdu Typesetting" panose="03020402040406030203" pitchFamily="66" charset="-78"/>
              </a:rPr>
              <a:t>والدین آگ لگنے کی اطلاع دینے پر اپنے بیٹے کی تعریف کر رہے ہیں اس لیے اسے جلد بجھایا گیا۔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سکول میں اچھے نمبر حاصل کئے۔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پکڑے </a:t>
            </a:r>
            <a:r>
              <a:rPr lang="ur-PK" altLang="de-DE" sz="2000" b="0" dirty="0">
                <a:solidFill>
                  <a:srgbClr val="333333"/>
                </a:solidFill>
                <a:latin typeface="Urdu Typesetting" panose="03020402040406030203" pitchFamily="66" charset="-78"/>
                <a:cs typeface="Urdu Typesetting" panose="03020402040406030203" pitchFamily="66" charset="-78"/>
              </a:rPr>
              <a:t>جانے </a:t>
            </a:r>
            <a:r>
              <a:rPr lang="ar-AE" altLang="de-DE" sz="2000" b="0" dirty="0">
                <a:solidFill>
                  <a:srgbClr val="333333"/>
                </a:solidFill>
                <a:latin typeface="Urdu Typesetting" panose="03020402040406030203" pitchFamily="66" charset="-78"/>
                <a:cs typeface="Urdu Typesetting" panose="03020402040406030203" pitchFamily="66" charset="-78"/>
              </a:rPr>
              <a:t>بغیر آگ لگا دی۔</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5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5"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6"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7"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8"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9"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0"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1"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2"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3"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5"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6"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آپ کو ہر آپشن ک</a:t>
            </a:r>
            <a:r>
              <a:rPr lang="ur-PK" sz="3600" dirty="0">
                <a:latin typeface="Urdu Typesetting" panose="03020402040406030203" pitchFamily="66" charset="-78"/>
                <a:cs typeface="Urdu Typesetting" panose="03020402040406030203" pitchFamily="66" charset="-78"/>
              </a:rPr>
              <a:t>ے درست ہونے کا کتنا امکان لگتا</a:t>
            </a:r>
            <a:r>
              <a:rPr lang="ar-AE" sz="3600" dirty="0">
                <a:latin typeface="Urdu Typesetting" panose="03020402040406030203" pitchFamily="66" charset="-78"/>
                <a:cs typeface="Urdu Typesetting" panose="03020402040406030203" pitchFamily="66" charset="-78"/>
              </a:rPr>
              <a:t> ہے؟</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25</a:t>
            </a:fld>
            <a:endParaRPr lang="de-DE" altLang="de-DE">
              <a:latin typeface="Urdu Typesetting" panose="03020402040406030203" pitchFamily="66" charset="-78"/>
              <a:cs typeface="Urdu Typesetting" panose="03020402040406030203" pitchFamily="66" charset="-78"/>
            </a:endParaRPr>
          </a:p>
        </p:txBody>
      </p:sp>
      <p:sp>
        <p:nvSpPr>
          <p:cNvPr id="22"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3</a:t>
            </a:r>
          </a:p>
        </p:txBody>
      </p:sp>
      <p:sp>
        <p:nvSpPr>
          <p:cNvPr id="2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ur-PK" altLang="de-DE" sz="2000" b="0" dirty="0">
                <a:solidFill>
                  <a:srgbClr val="333333"/>
                </a:solidFill>
                <a:latin typeface="Urdu Typesetting" panose="03020402040406030203" pitchFamily="66" charset="-78"/>
                <a:cs typeface="Urdu Typesetting" panose="03020402040406030203" pitchFamily="66" charset="-78"/>
              </a:rPr>
              <a:t>لوگ</a:t>
            </a:r>
            <a:r>
              <a:rPr lang="ar-AE" altLang="de-DE" sz="2000" b="0" dirty="0">
                <a:solidFill>
                  <a:srgbClr val="333333"/>
                </a:solidFill>
                <a:latin typeface="Urdu Typesetting" panose="03020402040406030203" pitchFamily="66" charset="-78"/>
                <a:cs typeface="Urdu Typesetting" panose="03020402040406030203" pitchFamily="66" charset="-78"/>
              </a:rPr>
              <a:t> سائے میں پارکنگ کی جگہ پر بحث کر رہے ہیں۔</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دوسرے شخص کو پارکنگ کی دو جگہوں پر قبضہ کرنے کے بارے میں بتانے میں </a:t>
            </a:r>
            <a:r>
              <a:rPr lang="ur-PK" altLang="de-DE" sz="2000" b="0" dirty="0">
                <a:solidFill>
                  <a:srgbClr val="333333"/>
                </a:solidFill>
                <a:latin typeface="Urdu Typesetting" panose="03020402040406030203" pitchFamily="66" charset="-78"/>
                <a:cs typeface="Urdu Typesetting" panose="03020402040406030203" pitchFamily="66" charset="-78"/>
              </a:rPr>
              <a:t>درست</a:t>
            </a:r>
            <a:r>
              <a:rPr lang="ar-AE" altLang="de-DE" sz="2000" b="0" dirty="0">
                <a:solidFill>
                  <a:srgbClr val="333333"/>
                </a:solidFill>
                <a:latin typeface="Urdu Typesetting" panose="03020402040406030203" pitchFamily="66" charset="-78"/>
                <a:cs typeface="Urdu Typesetting" panose="03020402040406030203" pitchFamily="66" charset="-78"/>
              </a:rPr>
              <a:t>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گرے رنگ کی </a:t>
            </a:r>
            <a:r>
              <a:rPr lang="ur-PK" altLang="de-DE" sz="2000" b="0" dirty="0">
                <a:solidFill>
                  <a:srgbClr val="333333"/>
                </a:solidFill>
                <a:latin typeface="Urdu Typesetting" panose="03020402040406030203" pitchFamily="66" charset="-78"/>
                <a:cs typeface="Urdu Typesetting" panose="03020402040406030203" pitchFamily="66" charset="-78"/>
              </a:rPr>
              <a:t>گاڑی</a:t>
            </a:r>
            <a:r>
              <a:rPr lang="ar-AE" altLang="de-DE" sz="2000" b="0" dirty="0">
                <a:solidFill>
                  <a:srgbClr val="333333"/>
                </a:solidFill>
                <a:latin typeface="Urdu Typesetting" panose="03020402040406030203" pitchFamily="66" charset="-78"/>
                <a:cs typeface="Urdu Typesetting" panose="03020402040406030203" pitchFamily="66" charset="-78"/>
              </a:rPr>
              <a:t> کے ڈرائیور کو غلط تنقید کا نشانہ بنایا جا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مرد گاڑی کی قیمت کے بارے میں متفق نہیں ہیں۔</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24" name="Picture 14" descr="autos3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6"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8"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9"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کیا آپ کا فیصلہ نئی تصویر کے ساتھ بدل گیا ہے؟</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26</a:t>
            </a:fld>
            <a:endParaRPr lang="de-DE" altLang="de-DE">
              <a:latin typeface="Urdu Typesetting" panose="03020402040406030203" pitchFamily="66" charset="-78"/>
              <a:cs typeface="Urdu Typesetting" panose="03020402040406030203" pitchFamily="66" charset="-78"/>
            </a:endParaRPr>
          </a:p>
        </p:txBody>
      </p:sp>
      <p:sp>
        <p:nvSpPr>
          <p:cNvPr id="35"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3</a:t>
            </a:r>
          </a:p>
        </p:txBody>
      </p:sp>
      <p:sp>
        <p:nvSpPr>
          <p:cNvPr id="36"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2</a:t>
            </a:r>
          </a:p>
        </p:txBody>
      </p:sp>
      <p:sp>
        <p:nvSpPr>
          <p:cNvPr id="45"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ur-PK" altLang="de-DE" sz="2000" b="0" dirty="0">
                <a:solidFill>
                  <a:srgbClr val="333333"/>
                </a:solidFill>
                <a:latin typeface="Urdu Typesetting" panose="03020402040406030203" pitchFamily="66" charset="-78"/>
                <a:cs typeface="Urdu Typesetting" panose="03020402040406030203" pitchFamily="66" charset="-78"/>
              </a:rPr>
              <a:t>لوگ</a:t>
            </a:r>
            <a:r>
              <a:rPr lang="ar-AE" altLang="de-DE" sz="2000" b="0" dirty="0">
                <a:solidFill>
                  <a:srgbClr val="333333"/>
                </a:solidFill>
                <a:latin typeface="Urdu Typesetting" panose="03020402040406030203" pitchFamily="66" charset="-78"/>
                <a:cs typeface="Urdu Typesetting" panose="03020402040406030203" pitchFamily="66" charset="-78"/>
              </a:rPr>
              <a:t> سائے میں پارکنگ کی جگہ پر بحث کر رہے ہیں۔</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دوسرے شخص کو پارکنگ کی دو جگہوں پر قبضہ کرنے کے بارے میں بتانے میں </a:t>
            </a:r>
            <a:r>
              <a:rPr lang="ur-PK" altLang="de-DE" sz="2000" b="0" dirty="0">
                <a:solidFill>
                  <a:srgbClr val="333333"/>
                </a:solidFill>
                <a:latin typeface="Urdu Typesetting" panose="03020402040406030203" pitchFamily="66" charset="-78"/>
                <a:cs typeface="Urdu Typesetting" panose="03020402040406030203" pitchFamily="66" charset="-78"/>
              </a:rPr>
              <a:t>درست</a:t>
            </a:r>
            <a:r>
              <a:rPr lang="ar-AE" altLang="de-DE" sz="2000" b="0" dirty="0">
                <a:solidFill>
                  <a:srgbClr val="333333"/>
                </a:solidFill>
                <a:latin typeface="Urdu Typesetting" panose="03020402040406030203" pitchFamily="66" charset="-78"/>
                <a:cs typeface="Urdu Typesetting" panose="03020402040406030203" pitchFamily="66" charset="-78"/>
              </a:rPr>
              <a:t>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گرے رنگ کی </a:t>
            </a:r>
            <a:r>
              <a:rPr lang="ur-PK" altLang="de-DE" sz="2000" b="0" dirty="0">
                <a:solidFill>
                  <a:srgbClr val="333333"/>
                </a:solidFill>
                <a:latin typeface="Urdu Typesetting" panose="03020402040406030203" pitchFamily="66" charset="-78"/>
                <a:cs typeface="Urdu Typesetting" panose="03020402040406030203" pitchFamily="66" charset="-78"/>
              </a:rPr>
              <a:t>گاڑی</a:t>
            </a:r>
            <a:r>
              <a:rPr lang="ar-AE" altLang="de-DE" sz="2000" b="0" dirty="0">
                <a:solidFill>
                  <a:srgbClr val="333333"/>
                </a:solidFill>
                <a:latin typeface="Urdu Typesetting" panose="03020402040406030203" pitchFamily="66" charset="-78"/>
                <a:cs typeface="Urdu Typesetting" panose="03020402040406030203" pitchFamily="66" charset="-78"/>
              </a:rPr>
              <a:t> کے ڈرائیور کو غلط تنقید کا نشانہ بنایا جا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مرد گاڑی کی قیمت کے بارے میں متفق نہیں ہیں۔</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42" name="Picture 18" descr="autos3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19" descr="autos2e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6"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7"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9"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0"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2"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براہ کرم </a:t>
            </a:r>
            <a:r>
              <a:rPr lang="ur-PK" sz="3600" dirty="0">
                <a:latin typeface="Urdu Typesetting" panose="03020402040406030203" pitchFamily="66" charset="-78"/>
                <a:cs typeface="Urdu Typesetting" panose="03020402040406030203" pitchFamily="66" charset="-78"/>
              </a:rPr>
              <a:t>اپنے پچھلے </a:t>
            </a:r>
            <a:r>
              <a:rPr lang="ar-AE" sz="3600" dirty="0">
                <a:latin typeface="Urdu Typesetting" panose="03020402040406030203" pitchFamily="66" charset="-78"/>
                <a:cs typeface="Urdu Typesetting" panose="03020402040406030203" pitchFamily="66" charset="-78"/>
              </a:rPr>
              <a:t>امکان ک</a:t>
            </a:r>
            <a:r>
              <a:rPr lang="ur-PK" sz="3600" dirty="0">
                <a:latin typeface="Urdu Typesetting" panose="03020402040406030203" pitchFamily="66" charset="-78"/>
                <a:cs typeface="Urdu Typesetting" panose="03020402040406030203" pitchFamily="66" charset="-78"/>
              </a:rPr>
              <a:t>و</a:t>
            </a:r>
            <a:r>
              <a:rPr lang="ar-AE" sz="3600" dirty="0">
                <a:latin typeface="Urdu Typesetting" panose="03020402040406030203" pitchFamily="66" charset="-78"/>
                <a:cs typeface="Urdu Typesetting" panose="03020402040406030203" pitchFamily="66" charset="-78"/>
              </a:rPr>
              <a:t> دوبارہ </a:t>
            </a:r>
            <a:r>
              <a:rPr lang="ur-PK" sz="3600" dirty="0">
                <a:latin typeface="Urdu Typesetting" panose="03020402040406030203" pitchFamily="66" charset="-78"/>
                <a:cs typeface="Urdu Typesetting" panose="03020402040406030203" pitchFamily="66" charset="-78"/>
              </a:rPr>
              <a:t>چیک</a:t>
            </a:r>
            <a:r>
              <a:rPr lang="ar-AE" sz="3600" dirty="0">
                <a:latin typeface="Urdu Typesetting" panose="03020402040406030203" pitchFamily="66" charset="-78"/>
                <a:cs typeface="Urdu Typesetting" panose="03020402040406030203" pitchFamily="66" charset="-78"/>
              </a:rPr>
              <a:t> کریں!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27</a:t>
            </a:fld>
            <a:endParaRPr lang="de-DE" altLang="de-DE">
              <a:latin typeface="Urdu Typesetting" panose="03020402040406030203" pitchFamily="66" charset="-78"/>
              <a:cs typeface="Urdu Typesetting" panose="03020402040406030203" pitchFamily="66" charset="-78"/>
            </a:endParaRPr>
          </a:p>
        </p:txBody>
      </p:sp>
      <p:sp>
        <p:nvSpPr>
          <p:cNvPr id="48"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1</a:t>
            </a:r>
          </a:p>
        </p:txBody>
      </p:sp>
      <p:sp>
        <p:nvSpPr>
          <p:cNvPr id="49"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sp>
        <p:nvSpPr>
          <p:cNvPr id="50"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2</a:t>
            </a:r>
          </a:p>
        </p:txBody>
      </p:sp>
      <p:sp>
        <p:nvSpPr>
          <p:cNvPr id="6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ur-PK" altLang="de-DE" sz="2000" b="0" dirty="0">
                <a:solidFill>
                  <a:srgbClr val="333333"/>
                </a:solidFill>
                <a:latin typeface="Urdu Typesetting" panose="03020402040406030203" pitchFamily="66" charset="-78"/>
                <a:cs typeface="Urdu Typesetting" panose="03020402040406030203" pitchFamily="66" charset="-78"/>
              </a:rPr>
              <a:t>لوگ</a:t>
            </a:r>
            <a:r>
              <a:rPr lang="ar-AE" altLang="de-DE" sz="2000" b="0" dirty="0">
                <a:solidFill>
                  <a:srgbClr val="333333"/>
                </a:solidFill>
                <a:latin typeface="Urdu Typesetting" panose="03020402040406030203" pitchFamily="66" charset="-78"/>
                <a:cs typeface="Urdu Typesetting" panose="03020402040406030203" pitchFamily="66" charset="-78"/>
              </a:rPr>
              <a:t> سائے میں پارکنگ کی جگہ پر بحث کر رہے ہیں۔</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دوسرے شخص کو پارکنگ کی دو جگہوں پر قبضہ کرنے کے بارے میں بتانے میں </a:t>
            </a:r>
            <a:r>
              <a:rPr lang="ur-PK" altLang="de-DE" sz="2000" b="0" dirty="0">
                <a:solidFill>
                  <a:srgbClr val="333333"/>
                </a:solidFill>
                <a:latin typeface="Urdu Typesetting" panose="03020402040406030203" pitchFamily="66" charset="-78"/>
                <a:cs typeface="Urdu Typesetting" panose="03020402040406030203" pitchFamily="66" charset="-78"/>
              </a:rPr>
              <a:t>درست</a:t>
            </a:r>
            <a:r>
              <a:rPr lang="ar-AE" altLang="de-DE" sz="2000" b="0" dirty="0">
                <a:solidFill>
                  <a:srgbClr val="333333"/>
                </a:solidFill>
                <a:latin typeface="Urdu Typesetting" panose="03020402040406030203" pitchFamily="66" charset="-78"/>
                <a:cs typeface="Urdu Typesetting" panose="03020402040406030203" pitchFamily="66" charset="-78"/>
              </a:rPr>
              <a:t>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گرے رنگ کی </a:t>
            </a:r>
            <a:r>
              <a:rPr lang="ur-PK" altLang="de-DE" sz="2000" b="0" dirty="0">
                <a:solidFill>
                  <a:srgbClr val="333333"/>
                </a:solidFill>
                <a:latin typeface="Urdu Typesetting" panose="03020402040406030203" pitchFamily="66" charset="-78"/>
                <a:cs typeface="Urdu Typesetting" panose="03020402040406030203" pitchFamily="66" charset="-78"/>
              </a:rPr>
              <a:t>گاڑی</a:t>
            </a:r>
            <a:r>
              <a:rPr lang="ar-AE" altLang="de-DE" sz="2000" b="0" dirty="0">
                <a:solidFill>
                  <a:srgbClr val="333333"/>
                </a:solidFill>
                <a:latin typeface="Urdu Typesetting" panose="03020402040406030203" pitchFamily="66" charset="-78"/>
                <a:cs typeface="Urdu Typesetting" panose="03020402040406030203" pitchFamily="66" charset="-78"/>
              </a:rPr>
              <a:t> کے ڈرائیور کو غلط تنقید کا نشانہ بنایا جا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مرد گاڑی کی قیمت کے بارے میں متفق نہیں ہیں۔</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59" name="Picture 58" descr="autos1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15"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16"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4"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5"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6"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7"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8"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9"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0"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1"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2"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3"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4"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28</a:t>
            </a:fld>
            <a:endParaRPr lang="de-DE" altLang="de-DE">
              <a:latin typeface="Urdu Typesetting" panose="03020402040406030203" pitchFamily="66" charset="-78"/>
              <a:cs typeface="Urdu Typesetting" panose="03020402040406030203" pitchFamily="66" charset="-78"/>
            </a:endParaRPr>
          </a:p>
        </p:txBody>
      </p:sp>
      <p:sp>
        <p:nvSpPr>
          <p:cNvPr id="49"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1</a:t>
            </a:r>
          </a:p>
        </p:txBody>
      </p:sp>
      <p:sp>
        <p:nvSpPr>
          <p:cNvPr id="50"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sp>
        <p:nvSpPr>
          <p:cNvPr id="51"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2</a:t>
            </a:r>
          </a:p>
        </p:txBody>
      </p:sp>
      <p:sp>
        <p:nvSpPr>
          <p:cNvPr id="64"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ur-PK" altLang="de-DE" sz="2000" b="0" dirty="0">
                <a:solidFill>
                  <a:srgbClr val="333333"/>
                </a:solidFill>
                <a:latin typeface="Urdu Typesetting" panose="03020402040406030203" pitchFamily="66" charset="-78"/>
                <a:cs typeface="Urdu Typesetting" panose="03020402040406030203" pitchFamily="66" charset="-78"/>
              </a:rPr>
              <a:t>لوگ</a:t>
            </a:r>
            <a:r>
              <a:rPr lang="ar-AE" altLang="de-DE" sz="2000" b="0" dirty="0">
                <a:solidFill>
                  <a:srgbClr val="333333"/>
                </a:solidFill>
                <a:latin typeface="Urdu Typesetting" panose="03020402040406030203" pitchFamily="66" charset="-78"/>
                <a:cs typeface="Urdu Typesetting" panose="03020402040406030203" pitchFamily="66" charset="-78"/>
              </a:rPr>
              <a:t> سائے میں پارکنگ کی جگہ پر بحث کر رہے ہیں۔</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دوسرے شخص کو پارکنگ کی دو جگہوں پر قبضہ کرنے کے بارے میں بتانے میں </a:t>
            </a:r>
            <a:r>
              <a:rPr lang="ur-PK" altLang="de-DE" sz="2000" b="0" dirty="0">
                <a:solidFill>
                  <a:srgbClr val="333333"/>
                </a:solidFill>
                <a:latin typeface="Urdu Typesetting" panose="03020402040406030203" pitchFamily="66" charset="-78"/>
                <a:cs typeface="Urdu Typesetting" panose="03020402040406030203" pitchFamily="66" charset="-78"/>
              </a:rPr>
              <a:t>درست</a:t>
            </a:r>
            <a:r>
              <a:rPr lang="ar-AE" altLang="de-DE" sz="2000" b="0" dirty="0">
                <a:solidFill>
                  <a:srgbClr val="333333"/>
                </a:solidFill>
                <a:latin typeface="Urdu Typesetting" panose="03020402040406030203" pitchFamily="66" charset="-78"/>
                <a:cs typeface="Urdu Typesetting" panose="03020402040406030203" pitchFamily="66" charset="-78"/>
              </a:rPr>
              <a:t> ہے۔</a:t>
            </a:r>
          </a:p>
          <a:p>
            <a:pPr marL="0" indent="0" algn="r" eaLnBrk="1" hangingPunct="1">
              <a:spcBef>
                <a:spcPts val="1200"/>
              </a:spcBef>
              <a:spcAft>
                <a:spcPts val="0"/>
              </a:spcAft>
              <a:buClr>
                <a:srgbClr val="333333"/>
              </a:buClr>
              <a:buNone/>
            </a:pPr>
            <a:r>
              <a:rPr lang="ar-AE" altLang="de-DE" sz="2000" b="0" dirty="0">
                <a:solidFill>
                  <a:schemeClr val="accent1"/>
                </a:solidFill>
                <a:latin typeface="Urdu Typesetting" panose="03020402040406030203" pitchFamily="66" charset="-78"/>
                <a:cs typeface="Urdu Typesetting" panose="03020402040406030203" pitchFamily="66" charset="-78"/>
              </a:rPr>
              <a:t>گرے رنگ کی </a:t>
            </a:r>
            <a:r>
              <a:rPr lang="ur-PK" altLang="de-DE" sz="2000" b="0" dirty="0">
                <a:solidFill>
                  <a:schemeClr val="accent1"/>
                </a:solidFill>
                <a:latin typeface="Urdu Typesetting" panose="03020402040406030203" pitchFamily="66" charset="-78"/>
                <a:cs typeface="Urdu Typesetting" panose="03020402040406030203" pitchFamily="66" charset="-78"/>
              </a:rPr>
              <a:t>گاڑی</a:t>
            </a:r>
            <a:r>
              <a:rPr lang="ar-AE" altLang="de-DE" sz="2000" b="0" dirty="0">
                <a:solidFill>
                  <a:schemeClr val="accent1"/>
                </a:solidFill>
                <a:latin typeface="Urdu Typesetting" panose="03020402040406030203" pitchFamily="66" charset="-78"/>
                <a:cs typeface="Urdu Typesetting" panose="03020402040406030203" pitchFamily="66" charset="-78"/>
              </a:rPr>
              <a:t> کے ڈرائیور کو غلط تنقید کا نشانہ بنایا جا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مرد گاڑی کی قیمت کے بارے میں متفق نہیں ہیں۔</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56" name="Picture 11" descr="autos1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9"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10"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0"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1"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2"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3"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5"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6"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7"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8"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9"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0"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1"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آپ کو ہر آپشن ک</a:t>
            </a:r>
            <a:r>
              <a:rPr lang="ur-PK" sz="3600" dirty="0">
                <a:latin typeface="Urdu Typesetting" panose="03020402040406030203" pitchFamily="66" charset="-78"/>
                <a:cs typeface="Urdu Typesetting" panose="03020402040406030203" pitchFamily="66" charset="-78"/>
              </a:rPr>
              <a:t>ے درست ہونے کا کتنا امکان لگتا</a:t>
            </a:r>
            <a:r>
              <a:rPr lang="ar-AE" sz="3600" dirty="0">
                <a:latin typeface="Urdu Typesetting" panose="03020402040406030203" pitchFamily="66" charset="-78"/>
                <a:cs typeface="Urdu Typesetting" panose="03020402040406030203" pitchFamily="66" charset="-78"/>
              </a:rPr>
              <a:t>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29</a:t>
            </a:fld>
            <a:endParaRPr lang="de-DE" altLang="de-DE">
              <a:latin typeface="Urdu Typesetting" panose="03020402040406030203" pitchFamily="66" charset="-78"/>
              <a:cs typeface="Urdu Typesetting" panose="03020402040406030203" pitchFamily="66" charset="-78"/>
            </a:endParaRPr>
          </a:p>
        </p:txBody>
      </p:sp>
      <p:sp>
        <p:nvSpPr>
          <p:cNvPr id="31"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sp>
        <p:nvSpPr>
          <p:cNvPr id="3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وہ شخص فون کی طرف متوجہ ہوا اور پیزا کا آٹا جو وہ پھینک رہا تھا وہ اس کے سر پر آ گیا۔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مدد کے لیے پکار رہا ہے کیونکہ ایک اجنبی مخلوق اس کے سر پر </a:t>
            </a:r>
            <a:r>
              <a:rPr lang="ur-PK" altLang="de-DE" sz="2000" b="0" dirty="0">
                <a:solidFill>
                  <a:srgbClr val="333333"/>
                </a:solidFill>
                <a:latin typeface="Urdu Typesetting" panose="03020402040406030203" pitchFamily="66" charset="-78"/>
                <a:cs typeface="Urdu Typesetting" panose="03020402040406030203" pitchFamily="66" charset="-78"/>
              </a:rPr>
              <a:t>آگری</a:t>
            </a:r>
            <a:r>
              <a:rPr lang="ar-AE" altLang="de-DE" sz="2000" b="0" dirty="0">
                <a:solidFill>
                  <a:srgbClr val="333333"/>
                </a:solidFill>
                <a:latin typeface="Urdu Typesetting" panose="03020402040406030203" pitchFamily="66" charset="-78"/>
                <a:cs typeface="Urdu Typesetting" panose="03020402040406030203" pitchFamily="66" charset="-78"/>
              </a:rPr>
              <a:t>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ایک م</a:t>
            </a:r>
            <a:r>
              <a:rPr lang="ur-PK" altLang="de-DE" sz="2000" b="0" dirty="0">
                <a:solidFill>
                  <a:srgbClr val="333333"/>
                </a:solidFill>
                <a:latin typeface="Urdu Typesetting" panose="03020402040406030203" pitchFamily="66" charset="-78"/>
                <a:cs typeface="Urdu Typesetting" panose="03020402040406030203" pitchFamily="66" charset="-78"/>
              </a:rPr>
              <a:t>زاحیہ</a:t>
            </a:r>
            <a:r>
              <a:rPr lang="ar-AE" altLang="de-DE" sz="2000" b="0" dirty="0">
                <a:solidFill>
                  <a:srgbClr val="333333"/>
                </a:solidFill>
                <a:latin typeface="Urdu Typesetting" panose="03020402040406030203" pitchFamily="66" charset="-78"/>
                <a:cs typeface="Urdu Typesetting" panose="03020402040406030203" pitchFamily="66" charset="-78"/>
              </a:rPr>
              <a:t> ٹوپی پہن کر لڑکی کو ہنسانے کی کوشش کر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بھول گیا کہ کیک کیسے بنانا ہے اس لیے وہ اپنی ماں کو فون کر رہا ہے کہ وہ اس سے ترکیب پوچھے۔</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22"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4"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5"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6"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کیا آپ کا فیصلہ نئی تصویر کے ساتھ بدل گیا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30</a:t>
            </a:fld>
            <a:endParaRPr lang="de-DE" altLang="de-DE">
              <a:latin typeface="Urdu Typesetting" panose="03020402040406030203" pitchFamily="66" charset="-78"/>
              <a:cs typeface="Urdu Typesetting" panose="03020402040406030203" pitchFamily="66" charset="-78"/>
            </a:endParaRPr>
          </a:p>
        </p:txBody>
      </p:sp>
      <p:sp>
        <p:nvSpPr>
          <p:cNvPr id="40"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2</a:t>
            </a:r>
          </a:p>
        </p:txBody>
      </p:sp>
      <p:sp>
        <p:nvSpPr>
          <p:cNvPr id="41"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sp>
        <p:nvSpPr>
          <p:cNvPr id="5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وہ شخص فون کی طرف متوجہ ہوا اور پیزا کا آٹا جو وہ پھینک رہا تھا وہ اس کے سر پر آ گیا۔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مدد کے لیے پکار رہا ہے کیونکہ ایک اجنبی مخلوق اس کے سر پر </a:t>
            </a:r>
            <a:r>
              <a:rPr lang="ur-PK" altLang="de-DE" sz="2000" b="0" dirty="0">
                <a:solidFill>
                  <a:srgbClr val="333333"/>
                </a:solidFill>
                <a:latin typeface="Urdu Typesetting" panose="03020402040406030203" pitchFamily="66" charset="-78"/>
                <a:cs typeface="Urdu Typesetting" panose="03020402040406030203" pitchFamily="66" charset="-78"/>
              </a:rPr>
              <a:t>آگری</a:t>
            </a:r>
            <a:r>
              <a:rPr lang="ar-AE" altLang="de-DE" sz="2000" b="0" dirty="0">
                <a:solidFill>
                  <a:srgbClr val="333333"/>
                </a:solidFill>
                <a:latin typeface="Urdu Typesetting" panose="03020402040406030203" pitchFamily="66" charset="-78"/>
                <a:cs typeface="Urdu Typesetting" panose="03020402040406030203" pitchFamily="66" charset="-78"/>
              </a:rPr>
              <a:t>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ایک م</a:t>
            </a:r>
            <a:r>
              <a:rPr lang="ur-PK" altLang="de-DE" sz="2000" b="0" dirty="0">
                <a:solidFill>
                  <a:srgbClr val="333333"/>
                </a:solidFill>
                <a:latin typeface="Urdu Typesetting" panose="03020402040406030203" pitchFamily="66" charset="-78"/>
                <a:cs typeface="Urdu Typesetting" panose="03020402040406030203" pitchFamily="66" charset="-78"/>
              </a:rPr>
              <a:t>زاحیہ</a:t>
            </a:r>
            <a:r>
              <a:rPr lang="ar-AE" altLang="de-DE" sz="2000" b="0" dirty="0">
                <a:solidFill>
                  <a:srgbClr val="333333"/>
                </a:solidFill>
                <a:latin typeface="Urdu Typesetting" panose="03020402040406030203" pitchFamily="66" charset="-78"/>
                <a:cs typeface="Urdu Typesetting" panose="03020402040406030203" pitchFamily="66" charset="-78"/>
              </a:rPr>
              <a:t> ٹوپی پہن کر لڑکی کو ہنسانے کی کوشش کر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بھول گیا کہ کیک کیسے بنانا ہے اس لیے وہ اپنی ماں کو فون کر رہا ہے کہ وہ اس سے ترکیب پوچھے۔</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4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6"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7"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9"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0"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2"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3"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براہ کرم </a:t>
            </a:r>
            <a:r>
              <a:rPr lang="ur-PK" sz="3600" dirty="0">
                <a:latin typeface="Urdu Typesetting" panose="03020402040406030203" pitchFamily="66" charset="-78"/>
                <a:cs typeface="Urdu Typesetting" panose="03020402040406030203" pitchFamily="66" charset="-78"/>
              </a:rPr>
              <a:t>اپنے پچھلے </a:t>
            </a:r>
            <a:r>
              <a:rPr lang="ar-AE" sz="3600" dirty="0">
                <a:latin typeface="Urdu Typesetting" panose="03020402040406030203" pitchFamily="66" charset="-78"/>
                <a:cs typeface="Urdu Typesetting" panose="03020402040406030203" pitchFamily="66" charset="-78"/>
              </a:rPr>
              <a:t>امکان ک</a:t>
            </a:r>
            <a:r>
              <a:rPr lang="ur-PK" sz="3600" dirty="0">
                <a:latin typeface="Urdu Typesetting" panose="03020402040406030203" pitchFamily="66" charset="-78"/>
                <a:cs typeface="Urdu Typesetting" panose="03020402040406030203" pitchFamily="66" charset="-78"/>
              </a:rPr>
              <a:t>و</a:t>
            </a:r>
            <a:r>
              <a:rPr lang="ar-AE" sz="3600" dirty="0">
                <a:latin typeface="Urdu Typesetting" panose="03020402040406030203" pitchFamily="66" charset="-78"/>
                <a:cs typeface="Urdu Typesetting" panose="03020402040406030203" pitchFamily="66" charset="-78"/>
              </a:rPr>
              <a:t> دوبارہ </a:t>
            </a:r>
            <a:r>
              <a:rPr lang="ur-PK" sz="3600" dirty="0">
                <a:latin typeface="Urdu Typesetting" panose="03020402040406030203" pitchFamily="66" charset="-78"/>
                <a:cs typeface="Urdu Typesetting" panose="03020402040406030203" pitchFamily="66" charset="-78"/>
              </a:rPr>
              <a:t>چیک</a:t>
            </a:r>
            <a:r>
              <a:rPr lang="ar-AE" sz="3600" dirty="0">
                <a:latin typeface="Urdu Typesetting" panose="03020402040406030203" pitchFamily="66" charset="-78"/>
                <a:cs typeface="Urdu Typesetting" panose="03020402040406030203" pitchFamily="66" charset="-78"/>
              </a:rPr>
              <a:t> کریں!</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31</a:t>
            </a:fld>
            <a:endParaRPr lang="de-DE" altLang="de-DE">
              <a:latin typeface="Urdu Typesetting" panose="03020402040406030203" pitchFamily="66" charset="-78"/>
              <a:cs typeface="Urdu Typesetting" panose="03020402040406030203" pitchFamily="66" charset="-78"/>
            </a:endParaRPr>
          </a:p>
        </p:txBody>
      </p:sp>
      <p:sp>
        <p:nvSpPr>
          <p:cNvPr id="50"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1</a:t>
            </a:r>
          </a:p>
        </p:txBody>
      </p:sp>
      <p:sp>
        <p:nvSpPr>
          <p:cNvPr id="51"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2</a:t>
            </a:r>
          </a:p>
        </p:txBody>
      </p:sp>
      <p:sp>
        <p:nvSpPr>
          <p:cNvPr id="52"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sp>
        <p:nvSpPr>
          <p:cNvPr id="75"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وہ شخص فون کی طرف متوجہ ہوا اور پیزا کا آٹا جو وہ پھینک رہا تھا وہ اس کے سر پر آ گیا۔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مدد کے لیے پکار رہا ہے کیونکہ ایک اجنبی مخلوق اس کے سر پر </a:t>
            </a:r>
            <a:r>
              <a:rPr lang="ur-PK" altLang="de-DE" sz="2000" b="0" dirty="0">
                <a:solidFill>
                  <a:srgbClr val="333333"/>
                </a:solidFill>
                <a:latin typeface="Urdu Typesetting" panose="03020402040406030203" pitchFamily="66" charset="-78"/>
                <a:cs typeface="Urdu Typesetting" panose="03020402040406030203" pitchFamily="66" charset="-78"/>
              </a:rPr>
              <a:t>آگری</a:t>
            </a:r>
            <a:r>
              <a:rPr lang="ar-AE" altLang="de-DE" sz="2000" b="0" dirty="0">
                <a:solidFill>
                  <a:srgbClr val="333333"/>
                </a:solidFill>
                <a:latin typeface="Urdu Typesetting" panose="03020402040406030203" pitchFamily="66" charset="-78"/>
                <a:cs typeface="Urdu Typesetting" panose="03020402040406030203" pitchFamily="66" charset="-78"/>
              </a:rPr>
              <a:t>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ایک م</a:t>
            </a:r>
            <a:r>
              <a:rPr lang="ur-PK" altLang="de-DE" sz="2000" b="0" dirty="0">
                <a:solidFill>
                  <a:srgbClr val="333333"/>
                </a:solidFill>
                <a:latin typeface="Urdu Typesetting" panose="03020402040406030203" pitchFamily="66" charset="-78"/>
                <a:cs typeface="Urdu Typesetting" panose="03020402040406030203" pitchFamily="66" charset="-78"/>
              </a:rPr>
              <a:t>زاحیہ</a:t>
            </a:r>
            <a:r>
              <a:rPr lang="ar-AE" altLang="de-DE" sz="2000" b="0" dirty="0">
                <a:solidFill>
                  <a:srgbClr val="333333"/>
                </a:solidFill>
                <a:latin typeface="Urdu Typesetting" panose="03020402040406030203" pitchFamily="66" charset="-78"/>
                <a:cs typeface="Urdu Typesetting" panose="03020402040406030203" pitchFamily="66" charset="-78"/>
              </a:rPr>
              <a:t> ٹوپی پہن کر لڑکی کو ہنسانے کی کوشش کر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بھول گیا کہ کیک کیسے بنانا ہے اس لیے وہ اپنی ماں کو فون کر رہا ہے کہ وہ اس سے ترکیب پوچھے۔</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6"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7"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8"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9"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0"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1"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2"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3"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4"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6"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7"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32</a:t>
            </a:fld>
            <a:endParaRPr lang="de-DE" altLang="de-DE">
              <a:latin typeface="Urdu Typesetting" panose="03020402040406030203" pitchFamily="66" charset="-78"/>
              <a:cs typeface="Urdu Typesetting" panose="03020402040406030203" pitchFamily="66" charset="-78"/>
            </a:endParaRPr>
          </a:p>
        </p:txBody>
      </p:sp>
      <p:sp>
        <p:nvSpPr>
          <p:cNvPr id="58"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1</a:t>
            </a:r>
          </a:p>
        </p:txBody>
      </p:sp>
      <p:sp>
        <p:nvSpPr>
          <p:cNvPr id="59"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2</a:t>
            </a:r>
          </a:p>
        </p:txBody>
      </p:sp>
      <p:sp>
        <p:nvSpPr>
          <p:cNvPr id="60"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sp>
        <p:nvSpPr>
          <p:cNvPr id="7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chemeClr val="accent1"/>
                </a:solidFill>
                <a:latin typeface="Urdu Typesetting" panose="03020402040406030203" pitchFamily="66" charset="-78"/>
                <a:cs typeface="Urdu Typesetting" panose="03020402040406030203" pitchFamily="66" charset="-78"/>
              </a:rPr>
              <a:t>وہ شخص فون کی طرف متوجہ ہوا اور پیزا کا آٹا جو وہ پھینک رہا تھا وہ اس کے سر پر آ گیا۔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مدد کے لیے پکار رہا ہے کیونکہ ایک اجنبی مخلوق اس کے سر پر </a:t>
            </a:r>
            <a:r>
              <a:rPr lang="ur-PK" altLang="de-DE" sz="2000" b="0" dirty="0">
                <a:solidFill>
                  <a:srgbClr val="333333"/>
                </a:solidFill>
                <a:latin typeface="Urdu Typesetting" panose="03020402040406030203" pitchFamily="66" charset="-78"/>
                <a:cs typeface="Urdu Typesetting" panose="03020402040406030203" pitchFamily="66" charset="-78"/>
              </a:rPr>
              <a:t>آگری</a:t>
            </a:r>
            <a:r>
              <a:rPr lang="ar-AE" altLang="de-DE" sz="2000" b="0" dirty="0">
                <a:solidFill>
                  <a:srgbClr val="333333"/>
                </a:solidFill>
                <a:latin typeface="Urdu Typesetting" panose="03020402040406030203" pitchFamily="66" charset="-78"/>
                <a:cs typeface="Urdu Typesetting" panose="03020402040406030203" pitchFamily="66" charset="-78"/>
              </a:rPr>
              <a:t>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ایک م</a:t>
            </a:r>
            <a:r>
              <a:rPr lang="ur-PK" altLang="de-DE" sz="2000" b="0" dirty="0">
                <a:solidFill>
                  <a:srgbClr val="333333"/>
                </a:solidFill>
                <a:latin typeface="Urdu Typesetting" panose="03020402040406030203" pitchFamily="66" charset="-78"/>
                <a:cs typeface="Urdu Typesetting" panose="03020402040406030203" pitchFamily="66" charset="-78"/>
              </a:rPr>
              <a:t>زاحیہ</a:t>
            </a:r>
            <a:r>
              <a:rPr lang="ar-AE" altLang="de-DE" sz="2000" b="0" dirty="0">
                <a:solidFill>
                  <a:srgbClr val="333333"/>
                </a:solidFill>
                <a:latin typeface="Urdu Typesetting" panose="03020402040406030203" pitchFamily="66" charset="-78"/>
                <a:cs typeface="Urdu Typesetting" panose="03020402040406030203" pitchFamily="66" charset="-78"/>
              </a:rPr>
              <a:t> ٹوپی پہن کر لڑکی کو ہنسانے کی کوشش کر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بھول گیا کہ کیک کیسے بنانا ہے اس لیے وہ اپنی ماں کو فون کر رہا ہے کہ وہ اس سے ترکیب پوچھے۔</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4"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5"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6"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7"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8"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9"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0"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1"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2"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4"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5"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آپ کو ہر آپشن ک</a:t>
            </a:r>
            <a:r>
              <a:rPr lang="ur-PK" sz="3600" dirty="0">
                <a:latin typeface="Urdu Typesetting" panose="03020402040406030203" pitchFamily="66" charset="-78"/>
                <a:cs typeface="Urdu Typesetting" panose="03020402040406030203" pitchFamily="66" charset="-78"/>
              </a:rPr>
              <a:t>ے درست ہونے کا کتنا امکان لگتا</a:t>
            </a:r>
            <a:r>
              <a:rPr lang="ar-AE" sz="3600" dirty="0">
                <a:latin typeface="Urdu Typesetting" panose="03020402040406030203" pitchFamily="66" charset="-78"/>
                <a:cs typeface="Urdu Typesetting" panose="03020402040406030203" pitchFamily="66" charset="-78"/>
              </a:rPr>
              <a:t> ہے؟</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33</a:t>
            </a:fld>
            <a:endParaRPr lang="de-DE" altLang="de-DE">
              <a:latin typeface="Urdu Typesetting" panose="03020402040406030203" pitchFamily="66" charset="-78"/>
              <a:cs typeface="Urdu Typesetting" panose="03020402040406030203" pitchFamily="66" charset="-78"/>
            </a:endParaRPr>
          </a:p>
        </p:txBody>
      </p:sp>
      <p:sp>
        <p:nvSpPr>
          <p:cNvPr id="13"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sp>
        <p:nvSpPr>
          <p:cNvPr id="18"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سیاستدان پسماندہ لوگوں کی مدد کرتا ہے۔</a:t>
            </a:r>
          </a:p>
          <a:p>
            <a:pPr marL="0" indent="0" algn="r" eaLnBrk="1" hangingPunct="1">
              <a:spcBef>
                <a:spcPts val="1200"/>
              </a:spcBef>
              <a:spcAft>
                <a:spcPts val="0"/>
              </a:spcAft>
              <a:buClr>
                <a:srgbClr val="333333"/>
              </a:buClr>
              <a:buNone/>
            </a:pPr>
            <a:r>
              <a:rPr lang="ur-PK" altLang="de-DE" sz="2000" b="0" dirty="0">
                <a:solidFill>
                  <a:srgbClr val="333333"/>
                </a:solidFill>
                <a:latin typeface="Urdu Typesetting" panose="03020402040406030203" pitchFamily="66" charset="-78"/>
                <a:cs typeface="Urdu Typesetting" panose="03020402040406030203" pitchFamily="66" charset="-78"/>
              </a:rPr>
              <a:t>اشتمال پسند</a:t>
            </a:r>
            <a:r>
              <a:rPr lang="ar-AE" altLang="de-DE" sz="2000" b="0" dirty="0">
                <a:solidFill>
                  <a:srgbClr val="333333"/>
                </a:solidFill>
                <a:latin typeface="Urdu Typesetting" panose="03020402040406030203" pitchFamily="66" charset="-78"/>
                <a:cs typeface="Urdu Typesetting" panose="03020402040406030203" pitchFamily="66" charset="-78"/>
              </a:rPr>
              <a:t> سیاستدان محنت کشوں کو مزید محنت کرنے کی ترغیب دیتا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مبلغ دنیا کے خاتمے کا اعلان کر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باس نے اعلان کیا</a:t>
            </a:r>
            <a:r>
              <a:rPr lang="ur-PK" altLang="de-DE" sz="2000" b="0" dirty="0">
                <a:solidFill>
                  <a:srgbClr val="333333"/>
                </a:solidFill>
                <a:latin typeface="Urdu Typesetting" panose="03020402040406030203" pitchFamily="66" charset="-78"/>
                <a:cs typeface="Urdu Typesetting" panose="03020402040406030203" pitchFamily="66" charset="-78"/>
              </a:rPr>
              <a:t> ہے</a:t>
            </a:r>
            <a:r>
              <a:rPr lang="ar-AE" altLang="de-DE" sz="2000" b="0" dirty="0">
                <a:solidFill>
                  <a:srgbClr val="333333"/>
                </a:solidFill>
                <a:latin typeface="Urdu Typesetting" panose="03020402040406030203" pitchFamily="66" charset="-78"/>
                <a:cs typeface="Urdu Typesetting" panose="03020402040406030203" pitchFamily="66" charset="-78"/>
              </a:rPr>
              <a:t> کہ تنخواہ بڑھانے کے لیے پیسے نہیں ہیں، حالانکہ وہ عیش و عشرت میں رہتا ہے۔</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24"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6"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7"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8"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6" descr="Gala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کیا آپ کا فیصلہ نئی تصویر کے ساتھ بدل گیا ہے؟</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34</a:t>
            </a:fld>
            <a:endParaRPr lang="de-DE" altLang="de-DE">
              <a:latin typeface="Urdu Typesetting" panose="03020402040406030203" pitchFamily="66" charset="-78"/>
              <a:cs typeface="Urdu Typesetting" panose="03020402040406030203" pitchFamily="66" charset="-78"/>
            </a:endParaRPr>
          </a:p>
        </p:txBody>
      </p:sp>
      <p:sp>
        <p:nvSpPr>
          <p:cNvPr id="18"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sp>
        <p:nvSpPr>
          <p:cNvPr id="19"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2</a:t>
            </a:r>
          </a:p>
        </p:txBody>
      </p:sp>
      <p:sp>
        <p:nvSpPr>
          <p:cNvPr id="28"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سیاستدان پسماندہ لوگوں کی مدد کرتا ہے۔</a:t>
            </a:r>
          </a:p>
          <a:p>
            <a:pPr marL="0" indent="0" algn="r" eaLnBrk="1" hangingPunct="1">
              <a:spcBef>
                <a:spcPts val="1200"/>
              </a:spcBef>
              <a:spcAft>
                <a:spcPts val="0"/>
              </a:spcAft>
              <a:buClr>
                <a:srgbClr val="333333"/>
              </a:buClr>
              <a:buNone/>
            </a:pPr>
            <a:r>
              <a:rPr lang="ur-PK" altLang="de-DE" sz="2000" b="0" dirty="0">
                <a:solidFill>
                  <a:srgbClr val="333333"/>
                </a:solidFill>
                <a:latin typeface="Urdu Typesetting" panose="03020402040406030203" pitchFamily="66" charset="-78"/>
                <a:cs typeface="Urdu Typesetting" panose="03020402040406030203" pitchFamily="66" charset="-78"/>
              </a:rPr>
              <a:t>اشتمال پسند</a:t>
            </a:r>
            <a:r>
              <a:rPr lang="ar-AE" altLang="de-DE" sz="2000" b="0" dirty="0">
                <a:solidFill>
                  <a:srgbClr val="333333"/>
                </a:solidFill>
                <a:latin typeface="Urdu Typesetting" panose="03020402040406030203" pitchFamily="66" charset="-78"/>
                <a:cs typeface="Urdu Typesetting" panose="03020402040406030203" pitchFamily="66" charset="-78"/>
              </a:rPr>
              <a:t> سیاستدان محنت کشوں کو مزید محنت کرنے کی ترغیب دیتا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مبلغ دنیا کے خاتمے کا اعلان کر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باس نے اعلان کیا</a:t>
            </a:r>
            <a:r>
              <a:rPr lang="ur-PK" altLang="de-DE" sz="2000" b="0" dirty="0">
                <a:solidFill>
                  <a:srgbClr val="333333"/>
                </a:solidFill>
                <a:latin typeface="Urdu Typesetting" panose="03020402040406030203" pitchFamily="66" charset="-78"/>
                <a:cs typeface="Urdu Typesetting" panose="03020402040406030203" pitchFamily="66" charset="-78"/>
              </a:rPr>
              <a:t> ہے</a:t>
            </a:r>
            <a:r>
              <a:rPr lang="ar-AE" altLang="de-DE" sz="2000" b="0" dirty="0">
                <a:solidFill>
                  <a:srgbClr val="333333"/>
                </a:solidFill>
                <a:latin typeface="Urdu Typesetting" panose="03020402040406030203" pitchFamily="66" charset="-78"/>
                <a:cs typeface="Urdu Typesetting" panose="03020402040406030203" pitchFamily="66" charset="-78"/>
              </a:rPr>
              <a:t> کہ تنخواہ بڑھانے کے لیے پیسے نہیں ہیں، حالانکہ وہ عیش و عشرت میں رہتا ہے۔</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33" name="Picture 2" descr="1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37"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38"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3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0"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1"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2"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32" name="Rechteck 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Urdu Typesetting" panose="03020402040406030203" pitchFamily="66" charset="-78"/>
                <a:cs typeface="Urdu Typesetting" panose="03020402040406030203" pitchFamily="66" charset="-78"/>
              </a:rPr>
              <a:t>GALA</a:t>
            </a:r>
          </a:p>
        </p:txBody>
      </p:sp>
      <p:sp>
        <p:nvSpPr>
          <p:cNvPr id="35"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6" descr="Gala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16" descr="Gala3E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براہ کرم </a:t>
            </a:r>
            <a:r>
              <a:rPr lang="ur-PK" sz="3600" dirty="0">
                <a:latin typeface="Urdu Typesetting" panose="03020402040406030203" pitchFamily="66" charset="-78"/>
                <a:cs typeface="Urdu Typesetting" panose="03020402040406030203" pitchFamily="66" charset="-78"/>
              </a:rPr>
              <a:t>اپنے پچھلے </a:t>
            </a:r>
            <a:r>
              <a:rPr lang="ar-AE" sz="3600" dirty="0">
                <a:latin typeface="Urdu Typesetting" panose="03020402040406030203" pitchFamily="66" charset="-78"/>
                <a:cs typeface="Urdu Typesetting" panose="03020402040406030203" pitchFamily="66" charset="-78"/>
              </a:rPr>
              <a:t>امکان ک</a:t>
            </a:r>
            <a:r>
              <a:rPr lang="ur-PK" sz="3600" dirty="0">
                <a:latin typeface="Urdu Typesetting" panose="03020402040406030203" pitchFamily="66" charset="-78"/>
                <a:cs typeface="Urdu Typesetting" panose="03020402040406030203" pitchFamily="66" charset="-78"/>
              </a:rPr>
              <a:t>و</a:t>
            </a:r>
            <a:r>
              <a:rPr lang="ar-AE" sz="3600" dirty="0">
                <a:latin typeface="Urdu Typesetting" panose="03020402040406030203" pitchFamily="66" charset="-78"/>
                <a:cs typeface="Urdu Typesetting" panose="03020402040406030203" pitchFamily="66" charset="-78"/>
              </a:rPr>
              <a:t> دوبارہ </a:t>
            </a:r>
            <a:r>
              <a:rPr lang="ur-PK" sz="3600" dirty="0">
                <a:latin typeface="Urdu Typesetting" panose="03020402040406030203" pitchFamily="66" charset="-78"/>
                <a:cs typeface="Urdu Typesetting" panose="03020402040406030203" pitchFamily="66" charset="-78"/>
              </a:rPr>
              <a:t>چیک</a:t>
            </a:r>
            <a:r>
              <a:rPr lang="ar-AE" sz="3600" dirty="0">
                <a:latin typeface="Urdu Typesetting" panose="03020402040406030203" pitchFamily="66" charset="-78"/>
                <a:cs typeface="Urdu Typesetting" panose="03020402040406030203" pitchFamily="66" charset="-78"/>
              </a:rPr>
              <a:t> کریں!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35</a:t>
            </a:fld>
            <a:endParaRPr lang="de-DE" altLang="de-DE">
              <a:latin typeface="Urdu Typesetting" panose="03020402040406030203" pitchFamily="66" charset="-78"/>
              <a:cs typeface="Urdu Typesetting" panose="03020402040406030203" pitchFamily="66" charset="-78"/>
            </a:endParaRPr>
          </a:p>
        </p:txBody>
      </p:sp>
      <p:sp>
        <p:nvSpPr>
          <p:cNvPr id="23"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1</a:t>
            </a:r>
          </a:p>
        </p:txBody>
      </p:sp>
      <p:sp>
        <p:nvSpPr>
          <p:cNvPr id="24"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2</a:t>
            </a:r>
          </a:p>
        </p:txBody>
      </p:sp>
      <p:sp>
        <p:nvSpPr>
          <p:cNvPr id="25"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sp>
        <p:nvSpPr>
          <p:cNvPr id="38"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سیاستدان پسماندہ لوگوں کی مدد کرتا ہے۔</a:t>
            </a:r>
          </a:p>
          <a:p>
            <a:pPr marL="0" indent="0" algn="r" eaLnBrk="1" hangingPunct="1">
              <a:spcBef>
                <a:spcPts val="1200"/>
              </a:spcBef>
              <a:spcAft>
                <a:spcPts val="0"/>
              </a:spcAft>
              <a:buClr>
                <a:srgbClr val="333333"/>
              </a:buClr>
              <a:buNone/>
            </a:pPr>
            <a:r>
              <a:rPr lang="ur-PK" altLang="de-DE" sz="2000" b="0" dirty="0">
                <a:solidFill>
                  <a:srgbClr val="333333"/>
                </a:solidFill>
                <a:latin typeface="Urdu Typesetting" panose="03020402040406030203" pitchFamily="66" charset="-78"/>
                <a:cs typeface="Urdu Typesetting" panose="03020402040406030203" pitchFamily="66" charset="-78"/>
              </a:rPr>
              <a:t>اشتمال پسند</a:t>
            </a:r>
            <a:r>
              <a:rPr lang="ar-AE" altLang="de-DE" sz="2000" b="0" dirty="0">
                <a:solidFill>
                  <a:srgbClr val="333333"/>
                </a:solidFill>
                <a:latin typeface="Urdu Typesetting" panose="03020402040406030203" pitchFamily="66" charset="-78"/>
                <a:cs typeface="Urdu Typesetting" panose="03020402040406030203" pitchFamily="66" charset="-78"/>
              </a:rPr>
              <a:t> سیاستدان محنت کشوں کو مزید محنت کرنے کی ترغیب دیتا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مبلغ دنیا کے خاتمے کا اعلان کر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باس نے اعلان کیا</a:t>
            </a:r>
            <a:r>
              <a:rPr lang="ur-PK" altLang="de-DE" sz="2000" b="0" dirty="0">
                <a:solidFill>
                  <a:srgbClr val="333333"/>
                </a:solidFill>
                <a:latin typeface="Urdu Typesetting" panose="03020402040406030203" pitchFamily="66" charset="-78"/>
                <a:cs typeface="Urdu Typesetting" panose="03020402040406030203" pitchFamily="66" charset="-78"/>
              </a:rPr>
              <a:t> ہے</a:t>
            </a:r>
            <a:r>
              <a:rPr lang="ar-AE" altLang="de-DE" sz="2000" b="0" dirty="0">
                <a:solidFill>
                  <a:srgbClr val="333333"/>
                </a:solidFill>
                <a:latin typeface="Urdu Typesetting" panose="03020402040406030203" pitchFamily="66" charset="-78"/>
                <a:cs typeface="Urdu Typesetting" panose="03020402040406030203" pitchFamily="66" charset="-78"/>
              </a:rPr>
              <a:t> کہ تنخواہ بڑھانے کے لیے پیسے نہیں ہیں، حالانکہ وہ عیش و عشرت میں رہتا ہے۔</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49"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4"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5"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6"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7"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8"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9"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0"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1"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2"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6" name="Rechteck 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Urdu Typesetting" panose="03020402040406030203" pitchFamily="66" charset="-78"/>
                <a:cs typeface="Urdu Typesetting" panose="03020402040406030203" pitchFamily="66" charset="-78"/>
              </a:rPr>
              <a:t>CHARITY GALA</a:t>
            </a:r>
          </a:p>
        </p:txBody>
      </p:sp>
      <p:sp>
        <p:nvSpPr>
          <p:cNvPr id="47" name="Rechteck 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Urdu Typesetting" panose="03020402040406030203" pitchFamily="66" charset="-78"/>
                <a:cs typeface="Urdu Typesetting" panose="03020402040406030203" pitchFamily="66" charset="-78"/>
              </a:rPr>
              <a:t>GALA</a:t>
            </a:r>
          </a:p>
        </p:txBody>
      </p:sp>
      <p:sp>
        <p:nvSpPr>
          <p:cNvPr id="51"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2"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6" descr="Gala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16" descr="Gala3E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36</a:t>
            </a:fld>
            <a:endParaRPr lang="de-DE" altLang="de-DE">
              <a:latin typeface="Urdu Typesetting" panose="03020402040406030203" pitchFamily="66" charset="-78"/>
              <a:cs typeface="Urdu Typesetting" panose="03020402040406030203" pitchFamily="66" charset="-78"/>
            </a:endParaRPr>
          </a:p>
        </p:txBody>
      </p:sp>
      <p:sp>
        <p:nvSpPr>
          <p:cNvPr id="24" name="Caption_3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1</a:t>
            </a:r>
          </a:p>
        </p:txBody>
      </p:sp>
      <p:sp>
        <p:nvSpPr>
          <p:cNvPr id="25" name="Caption_32"/>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2</a:t>
            </a:r>
          </a:p>
        </p:txBody>
      </p:sp>
      <p:sp>
        <p:nvSpPr>
          <p:cNvPr id="26" name="Caption_21"/>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sp>
        <p:nvSpPr>
          <p:cNvPr id="39"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chemeClr val="accent1"/>
                </a:solidFill>
                <a:latin typeface="Urdu Typesetting" panose="03020402040406030203" pitchFamily="66" charset="-78"/>
                <a:cs typeface="Urdu Typesetting" panose="03020402040406030203" pitchFamily="66" charset="-78"/>
              </a:rPr>
              <a:t>سیاستدان پسماندہ لوگوں کی مدد کرتا ہے۔</a:t>
            </a:r>
          </a:p>
          <a:p>
            <a:pPr marL="0" indent="0" algn="r" eaLnBrk="1" hangingPunct="1">
              <a:spcBef>
                <a:spcPts val="1200"/>
              </a:spcBef>
              <a:spcAft>
                <a:spcPts val="0"/>
              </a:spcAft>
              <a:buClr>
                <a:srgbClr val="333333"/>
              </a:buClr>
              <a:buNone/>
            </a:pPr>
            <a:r>
              <a:rPr lang="ur-PK" altLang="de-DE" sz="2000" b="0" dirty="0">
                <a:solidFill>
                  <a:srgbClr val="333333"/>
                </a:solidFill>
                <a:latin typeface="Urdu Typesetting" panose="03020402040406030203" pitchFamily="66" charset="-78"/>
                <a:cs typeface="Urdu Typesetting" panose="03020402040406030203" pitchFamily="66" charset="-78"/>
              </a:rPr>
              <a:t>اشتمال پسند</a:t>
            </a:r>
            <a:r>
              <a:rPr lang="ar-AE" altLang="de-DE" sz="2000" b="0" dirty="0">
                <a:solidFill>
                  <a:srgbClr val="333333"/>
                </a:solidFill>
                <a:latin typeface="Urdu Typesetting" panose="03020402040406030203" pitchFamily="66" charset="-78"/>
                <a:cs typeface="Urdu Typesetting" panose="03020402040406030203" pitchFamily="66" charset="-78"/>
              </a:rPr>
              <a:t> سیاستدان محنت کشوں کو مزید محنت کرنے کی ترغیب دیتا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مبلغ دنیا کے خاتمے کا اعلان کر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باس نے اعلان کیا</a:t>
            </a:r>
            <a:r>
              <a:rPr lang="ur-PK" altLang="de-DE" sz="2000" b="0" dirty="0">
                <a:solidFill>
                  <a:srgbClr val="333333"/>
                </a:solidFill>
                <a:latin typeface="Urdu Typesetting" panose="03020402040406030203" pitchFamily="66" charset="-78"/>
                <a:cs typeface="Urdu Typesetting" panose="03020402040406030203" pitchFamily="66" charset="-78"/>
              </a:rPr>
              <a:t> ہے</a:t>
            </a:r>
            <a:r>
              <a:rPr lang="ar-AE" altLang="de-DE" sz="2000" b="0" dirty="0">
                <a:solidFill>
                  <a:srgbClr val="333333"/>
                </a:solidFill>
                <a:latin typeface="Urdu Typesetting" panose="03020402040406030203" pitchFamily="66" charset="-78"/>
                <a:cs typeface="Urdu Typesetting" panose="03020402040406030203" pitchFamily="66" charset="-78"/>
              </a:rPr>
              <a:t> کہ تنخواہ بڑھانے کے لیے پیسے نہیں ہیں، حالانکہ وہ عیش و عشرت میں رہتا ہے۔</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48"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3"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4"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5"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6"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7"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8"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9"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0"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1"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5" name="Rechteck 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Urdu Typesetting" panose="03020402040406030203" pitchFamily="66" charset="-78"/>
                <a:cs typeface="Urdu Typesetting" panose="03020402040406030203" pitchFamily="66" charset="-78"/>
              </a:rPr>
              <a:t>CHARITY GALA</a:t>
            </a:r>
          </a:p>
        </p:txBody>
      </p:sp>
      <p:sp>
        <p:nvSpPr>
          <p:cNvPr id="46" name="Rechteck 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Urdu Typesetting" panose="03020402040406030203" pitchFamily="66" charset="-78"/>
                <a:cs typeface="Urdu Typesetting" panose="03020402040406030203" pitchFamily="66" charset="-78"/>
              </a:rPr>
              <a:t>GALA</a:t>
            </a:r>
          </a:p>
        </p:txBody>
      </p:sp>
      <p:sp>
        <p:nvSpPr>
          <p:cNvPr id="50"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1"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خوبصورت دن </a:t>
            </a:r>
            <a:r>
              <a:rPr lang="ur-PK" altLang="de-DE" sz="2000" b="0" dirty="0">
                <a:solidFill>
                  <a:srgbClr val="333333"/>
                </a:solidFill>
                <a:latin typeface="Urdu Typesetting" panose="03020402040406030203" pitchFamily="66" charset="-78"/>
                <a:cs typeface="Urdu Typesetting" panose="03020402040406030203" pitchFamily="66" charset="-78"/>
              </a:rPr>
              <a:t>کا مزہ اٹھا</a:t>
            </a:r>
            <a:r>
              <a:rPr lang="ar-AE" altLang="de-DE" sz="2000" b="0" dirty="0">
                <a:solidFill>
                  <a:srgbClr val="333333"/>
                </a:solidFill>
                <a:latin typeface="Urdu Typesetting" panose="03020402040406030203" pitchFamily="66" charset="-78"/>
                <a:cs typeface="Urdu Typesetting" panose="03020402040406030203" pitchFamily="66" charset="-78"/>
              </a:rPr>
              <a:t>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مچھلی پکڑنے کے لیے باغبانی سے </a:t>
            </a:r>
            <a:r>
              <a:rPr lang="ur-PK" altLang="de-DE" sz="2000" b="0" dirty="0">
                <a:solidFill>
                  <a:srgbClr val="333333"/>
                </a:solidFill>
                <a:latin typeface="Urdu Typesetting" panose="03020402040406030203" pitchFamily="66" charset="-78"/>
                <a:cs typeface="Urdu Typesetting" panose="03020402040406030203" pitchFamily="66" charset="-78"/>
              </a:rPr>
              <a:t>بھاگ</a:t>
            </a:r>
            <a:r>
              <a:rPr lang="ar-AE" altLang="de-DE" sz="2000" b="0" dirty="0">
                <a:solidFill>
                  <a:srgbClr val="333333"/>
                </a:solidFill>
                <a:latin typeface="Urdu Typesetting" panose="03020402040406030203" pitchFamily="66" charset="-78"/>
                <a:cs typeface="Urdu Typesetting" panose="03020402040406030203" pitchFamily="66" charset="-78"/>
              </a:rPr>
              <a:t> گیا</a:t>
            </a:r>
            <a:r>
              <a:rPr lang="ur-PK" altLang="de-DE" sz="2000" b="0" dirty="0">
                <a:solidFill>
                  <a:srgbClr val="333333"/>
                </a:solidFill>
                <a:latin typeface="Urdu Typesetting" panose="03020402040406030203" pitchFamily="66" charset="-78"/>
                <a:cs typeface="Urdu Typesetting" panose="03020402040406030203" pitchFamily="66" charset="-78"/>
              </a:rPr>
              <a:t> ہے</a:t>
            </a:r>
            <a:r>
              <a:rPr lang="ar-AE" altLang="de-DE" sz="2000" b="0" dirty="0">
                <a:solidFill>
                  <a:srgbClr val="333333"/>
                </a:solidFill>
                <a:latin typeface="Urdu Typesetting" panose="03020402040406030203" pitchFamily="66" charset="-78"/>
                <a:cs typeface="Urdu Typesetting" panose="03020402040406030203" pitchFamily="66" charset="-78"/>
              </a:rPr>
              <a:t>۔</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اپنی ماں </a:t>
            </a:r>
            <a:r>
              <a:rPr lang="ur-PK" altLang="de-DE" sz="2000" b="0" dirty="0">
                <a:solidFill>
                  <a:srgbClr val="333333"/>
                </a:solidFill>
                <a:latin typeface="Urdu Typesetting" panose="03020402040406030203" pitchFamily="66" charset="-78"/>
                <a:cs typeface="Urdu Typesetting" panose="03020402040406030203" pitchFamily="66" charset="-78"/>
              </a:rPr>
              <a:t>کے</a:t>
            </a:r>
            <a:r>
              <a:rPr lang="ar-AE" altLang="de-DE" sz="2000" b="0" dirty="0">
                <a:solidFill>
                  <a:srgbClr val="333333"/>
                </a:solidFill>
                <a:latin typeface="Urdu Typesetting" panose="03020402040406030203" pitchFamily="66" charset="-78"/>
                <a:cs typeface="Urdu Typesetting" panose="03020402040406030203" pitchFamily="66" charset="-78"/>
              </a:rPr>
              <a:t> لیے مچھلی پکڑ کر</a:t>
            </a:r>
            <a:r>
              <a:rPr lang="ur-PK" altLang="de-DE" sz="2000" b="0" dirty="0">
                <a:solidFill>
                  <a:srgbClr val="333333"/>
                </a:solidFill>
                <a:latin typeface="Urdu Typesetting" panose="03020402040406030203" pitchFamily="66" charset="-78"/>
                <a:cs typeface="Urdu Typesetting" panose="03020402040406030203" pitchFamily="66" charset="-78"/>
              </a:rPr>
              <a:t> انہیں</a:t>
            </a:r>
            <a:r>
              <a:rPr lang="ar-AE" altLang="de-DE" sz="2000" b="0" dirty="0">
                <a:solidFill>
                  <a:srgbClr val="333333"/>
                </a:solidFill>
                <a:latin typeface="Urdu Typesetting" panose="03020402040406030203" pitchFamily="66" charset="-78"/>
                <a:cs typeface="Urdu Typesetting" panose="03020402040406030203" pitchFamily="66" charset="-78"/>
              </a:rPr>
              <a:t> خوش کرنا چاہتا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مچھلی پکڑنے کے لیے کیڑے چرائے ہیں۔</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آپ کو ہر آپشن ک</a:t>
            </a:r>
            <a:r>
              <a:rPr lang="ur-PK" sz="3600" dirty="0">
                <a:latin typeface="Urdu Typesetting" panose="03020402040406030203" pitchFamily="66" charset="-78"/>
                <a:cs typeface="Urdu Typesetting" panose="03020402040406030203" pitchFamily="66" charset="-78"/>
              </a:rPr>
              <a:t>ے درست ہونے کا کتنا امکان لگتا</a:t>
            </a:r>
            <a:r>
              <a:rPr lang="ar-AE" sz="3600" dirty="0">
                <a:latin typeface="Urdu Typesetting" panose="03020402040406030203" pitchFamily="66" charset="-78"/>
                <a:cs typeface="Urdu Typesetting" panose="03020402040406030203" pitchFamily="66" charset="-78"/>
              </a:rPr>
              <a:t>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37</a:t>
            </a:fld>
            <a:endParaRPr lang="de-DE" altLang="de-DE">
              <a:latin typeface="Urdu Typesetting" panose="03020402040406030203" pitchFamily="66" charset="-78"/>
              <a:cs typeface="Urdu Typesetting" panose="03020402040406030203" pitchFamily="66" charset="-78"/>
            </a:endParaRPr>
          </a:p>
        </p:txBody>
      </p:sp>
      <p:sp>
        <p:nvSpPr>
          <p:cNvPr id="27"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pic>
        <p:nvPicPr>
          <p:cNvPr id="2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4"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5"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8"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خوبصورت دن </a:t>
            </a:r>
            <a:r>
              <a:rPr lang="ur-PK" altLang="de-DE" sz="2000" b="0" dirty="0">
                <a:solidFill>
                  <a:srgbClr val="333333"/>
                </a:solidFill>
                <a:latin typeface="Urdu Typesetting" panose="03020402040406030203" pitchFamily="66" charset="-78"/>
                <a:cs typeface="Urdu Typesetting" panose="03020402040406030203" pitchFamily="66" charset="-78"/>
              </a:rPr>
              <a:t>کا مزہ اٹھا</a:t>
            </a:r>
            <a:r>
              <a:rPr lang="ar-AE" altLang="de-DE" sz="2000" b="0" dirty="0">
                <a:solidFill>
                  <a:srgbClr val="333333"/>
                </a:solidFill>
                <a:latin typeface="Urdu Typesetting" panose="03020402040406030203" pitchFamily="66" charset="-78"/>
                <a:cs typeface="Urdu Typesetting" panose="03020402040406030203" pitchFamily="66" charset="-78"/>
              </a:rPr>
              <a:t>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مچھلی پکڑنے کے لیے باغبانی سے </a:t>
            </a:r>
            <a:r>
              <a:rPr lang="ur-PK" altLang="de-DE" sz="2000" b="0" dirty="0">
                <a:solidFill>
                  <a:srgbClr val="333333"/>
                </a:solidFill>
                <a:latin typeface="Urdu Typesetting" panose="03020402040406030203" pitchFamily="66" charset="-78"/>
                <a:cs typeface="Urdu Typesetting" panose="03020402040406030203" pitchFamily="66" charset="-78"/>
              </a:rPr>
              <a:t>بھاگ</a:t>
            </a:r>
            <a:r>
              <a:rPr lang="ar-AE" altLang="de-DE" sz="2000" b="0" dirty="0">
                <a:solidFill>
                  <a:srgbClr val="333333"/>
                </a:solidFill>
                <a:latin typeface="Urdu Typesetting" panose="03020402040406030203" pitchFamily="66" charset="-78"/>
                <a:cs typeface="Urdu Typesetting" panose="03020402040406030203" pitchFamily="66" charset="-78"/>
              </a:rPr>
              <a:t> گیا</a:t>
            </a:r>
            <a:r>
              <a:rPr lang="ur-PK" altLang="de-DE" sz="2000" b="0" dirty="0">
                <a:solidFill>
                  <a:srgbClr val="333333"/>
                </a:solidFill>
                <a:latin typeface="Urdu Typesetting" panose="03020402040406030203" pitchFamily="66" charset="-78"/>
                <a:cs typeface="Urdu Typesetting" panose="03020402040406030203" pitchFamily="66" charset="-78"/>
              </a:rPr>
              <a:t> ہے</a:t>
            </a:r>
            <a:r>
              <a:rPr lang="ar-AE" altLang="de-DE" sz="2000" b="0" dirty="0">
                <a:solidFill>
                  <a:srgbClr val="333333"/>
                </a:solidFill>
                <a:latin typeface="Urdu Typesetting" panose="03020402040406030203" pitchFamily="66" charset="-78"/>
                <a:cs typeface="Urdu Typesetting" panose="03020402040406030203" pitchFamily="66" charset="-78"/>
              </a:rPr>
              <a:t>۔</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اپنی ماں </a:t>
            </a:r>
            <a:r>
              <a:rPr lang="ur-PK" altLang="de-DE" sz="2000" b="0" dirty="0">
                <a:solidFill>
                  <a:srgbClr val="333333"/>
                </a:solidFill>
                <a:latin typeface="Urdu Typesetting" panose="03020402040406030203" pitchFamily="66" charset="-78"/>
                <a:cs typeface="Urdu Typesetting" panose="03020402040406030203" pitchFamily="66" charset="-78"/>
              </a:rPr>
              <a:t>کے</a:t>
            </a:r>
            <a:r>
              <a:rPr lang="ar-AE" altLang="de-DE" sz="2000" b="0" dirty="0">
                <a:solidFill>
                  <a:srgbClr val="333333"/>
                </a:solidFill>
                <a:latin typeface="Urdu Typesetting" panose="03020402040406030203" pitchFamily="66" charset="-78"/>
                <a:cs typeface="Urdu Typesetting" panose="03020402040406030203" pitchFamily="66" charset="-78"/>
              </a:rPr>
              <a:t> لیے مچھلی پکڑ کر</a:t>
            </a:r>
            <a:r>
              <a:rPr lang="ur-PK" altLang="de-DE" sz="2000" b="0" dirty="0">
                <a:solidFill>
                  <a:srgbClr val="333333"/>
                </a:solidFill>
                <a:latin typeface="Urdu Typesetting" panose="03020402040406030203" pitchFamily="66" charset="-78"/>
                <a:cs typeface="Urdu Typesetting" panose="03020402040406030203" pitchFamily="66" charset="-78"/>
              </a:rPr>
              <a:t> انہیں</a:t>
            </a:r>
            <a:r>
              <a:rPr lang="ar-AE" altLang="de-DE" sz="2000" b="0" dirty="0">
                <a:solidFill>
                  <a:srgbClr val="333333"/>
                </a:solidFill>
                <a:latin typeface="Urdu Typesetting" panose="03020402040406030203" pitchFamily="66" charset="-78"/>
                <a:cs typeface="Urdu Typesetting" panose="03020402040406030203" pitchFamily="66" charset="-78"/>
              </a:rPr>
              <a:t> خوش کرنا چاہتا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مچھلی پکڑنے کے لیے کیڑے چرائے ہیں۔</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کیا آپ کا فیصلہ نئی تصویر کے ساتھ بدل گیا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38</a:t>
            </a:fld>
            <a:endParaRPr lang="de-DE" altLang="de-DE">
              <a:latin typeface="Urdu Typesetting" panose="03020402040406030203" pitchFamily="66" charset="-78"/>
              <a:cs typeface="Urdu Typesetting" panose="03020402040406030203" pitchFamily="66" charset="-78"/>
            </a:endParaRPr>
          </a:p>
        </p:txBody>
      </p:sp>
      <p:sp>
        <p:nvSpPr>
          <p:cNvPr id="42"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2</a:t>
            </a:r>
          </a:p>
        </p:txBody>
      </p:sp>
      <p:sp>
        <p:nvSpPr>
          <p:cNvPr id="4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pic>
        <p:nvPicPr>
          <p:cNvPr id="3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6"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7"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9"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0"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3"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خوبصورت دن </a:t>
            </a:r>
            <a:r>
              <a:rPr lang="ur-PK" altLang="de-DE" sz="2000" b="0" dirty="0">
                <a:solidFill>
                  <a:srgbClr val="333333"/>
                </a:solidFill>
                <a:latin typeface="Urdu Typesetting" panose="03020402040406030203" pitchFamily="66" charset="-78"/>
                <a:cs typeface="Urdu Typesetting" panose="03020402040406030203" pitchFamily="66" charset="-78"/>
              </a:rPr>
              <a:t>کا مزہ اٹھا</a:t>
            </a:r>
            <a:r>
              <a:rPr lang="ar-AE" altLang="de-DE" sz="2000" b="0" dirty="0">
                <a:solidFill>
                  <a:srgbClr val="333333"/>
                </a:solidFill>
                <a:latin typeface="Urdu Typesetting" panose="03020402040406030203" pitchFamily="66" charset="-78"/>
                <a:cs typeface="Urdu Typesetting" panose="03020402040406030203" pitchFamily="66" charset="-78"/>
              </a:rPr>
              <a:t>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مچھلی پکڑنے کے لیے باغبانی سے </a:t>
            </a:r>
            <a:r>
              <a:rPr lang="ur-PK" altLang="de-DE" sz="2000" b="0" dirty="0">
                <a:solidFill>
                  <a:srgbClr val="333333"/>
                </a:solidFill>
                <a:latin typeface="Urdu Typesetting" panose="03020402040406030203" pitchFamily="66" charset="-78"/>
                <a:cs typeface="Urdu Typesetting" panose="03020402040406030203" pitchFamily="66" charset="-78"/>
              </a:rPr>
              <a:t>بھاگ</a:t>
            </a:r>
            <a:r>
              <a:rPr lang="ar-AE" altLang="de-DE" sz="2000" b="0" dirty="0">
                <a:solidFill>
                  <a:srgbClr val="333333"/>
                </a:solidFill>
                <a:latin typeface="Urdu Typesetting" panose="03020402040406030203" pitchFamily="66" charset="-78"/>
                <a:cs typeface="Urdu Typesetting" panose="03020402040406030203" pitchFamily="66" charset="-78"/>
              </a:rPr>
              <a:t> گیا</a:t>
            </a:r>
            <a:r>
              <a:rPr lang="ur-PK" altLang="de-DE" sz="2000" b="0" dirty="0">
                <a:solidFill>
                  <a:srgbClr val="333333"/>
                </a:solidFill>
                <a:latin typeface="Urdu Typesetting" panose="03020402040406030203" pitchFamily="66" charset="-78"/>
                <a:cs typeface="Urdu Typesetting" panose="03020402040406030203" pitchFamily="66" charset="-78"/>
              </a:rPr>
              <a:t> ہے</a:t>
            </a:r>
            <a:r>
              <a:rPr lang="ar-AE" altLang="de-DE" sz="2000" b="0" dirty="0">
                <a:solidFill>
                  <a:srgbClr val="333333"/>
                </a:solidFill>
                <a:latin typeface="Urdu Typesetting" panose="03020402040406030203" pitchFamily="66" charset="-78"/>
                <a:cs typeface="Urdu Typesetting" panose="03020402040406030203" pitchFamily="66" charset="-78"/>
              </a:rPr>
              <a:t>۔</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اپنی ماں </a:t>
            </a:r>
            <a:r>
              <a:rPr lang="ur-PK" altLang="de-DE" sz="2000" b="0" dirty="0">
                <a:solidFill>
                  <a:srgbClr val="333333"/>
                </a:solidFill>
                <a:latin typeface="Urdu Typesetting" panose="03020402040406030203" pitchFamily="66" charset="-78"/>
                <a:cs typeface="Urdu Typesetting" panose="03020402040406030203" pitchFamily="66" charset="-78"/>
              </a:rPr>
              <a:t>کے</a:t>
            </a:r>
            <a:r>
              <a:rPr lang="ar-AE" altLang="de-DE" sz="2000" b="0" dirty="0">
                <a:solidFill>
                  <a:srgbClr val="333333"/>
                </a:solidFill>
                <a:latin typeface="Urdu Typesetting" panose="03020402040406030203" pitchFamily="66" charset="-78"/>
                <a:cs typeface="Urdu Typesetting" panose="03020402040406030203" pitchFamily="66" charset="-78"/>
              </a:rPr>
              <a:t> لیے مچھلی پکڑ کر</a:t>
            </a:r>
            <a:r>
              <a:rPr lang="ur-PK" altLang="de-DE" sz="2000" b="0" dirty="0">
                <a:solidFill>
                  <a:srgbClr val="333333"/>
                </a:solidFill>
                <a:latin typeface="Urdu Typesetting" panose="03020402040406030203" pitchFamily="66" charset="-78"/>
                <a:cs typeface="Urdu Typesetting" panose="03020402040406030203" pitchFamily="66" charset="-78"/>
              </a:rPr>
              <a:t> انہیں</a:t>
            </a:r>
            <a:r>
              <a:rPr lang="ar-AE" altLang="de-DE" sz="2000" b="0" dirty="0">
                <a:solidFill>
                  <a:srgbClr val="333333"/>
                </a:solidFill>
                <a:latin typeface="Urdu Typesetting" panose="03020402040406030203" pitchFamily="66" charset="-78"/>
                <a:cs typeface="Urdu Typesetting" panose="03020402040406030203" pitchFamily="66" charset="-78"/>
              </a:rPr>
              <a:t> خوش کرنا چاہتا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مچھلی پکڑنے کے لیے کیڑے چرائے ہیں۔</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براہ کرم </a:t>
            </a:r>
            <a:r>
              <a:rPr lang="ur-PK" sz="3600" dirty="0">
                <a:latin typeface="Urdu Typesetting" panose="03020402040406030203" pitchFamily="66" charset="-78"/>
                <a:cs typeface="Urdu Typesetting" panose="03020402040406030203" pitchFamily="66" charset="-78"/>
              </a:rPr>
              <a:t>اپنے پچھلے </a:t>
            </a:r>
            <a:r>
              <a:rPr lang="ar-AE" sz="3600" dirty="0">
                <a:latin typeface="Urdu Typesetting" panose="03020402040406030203" pitchFamily="66" charset="-78"/>
                <a:cs typeface="Urdu Typesetting" panose="03020402040406030203" pitchFamily="66" charset="-78"/>
              </a:rPr>
              <a:t>امکان ک</a:t>
            </a:r>
            <a:r>
              <a:rPr lang="ur-PK" sz="3600" dirty="0">
                <a:latin typeface="Urdu Typesetting" panose="03020402040406030203" pitchFamily="66" charset="-78"/>
                <a:cs typeface="Urdu Typesetting" panose="03020402040406030203" pitchFamily="66" charset="-78"/>
              </a:rPr>
              <a:t>و</a:t>
            </a:r>
            <a:r>
              <a:rPr lang="ar-AE" sz="3600" dirty="0">
                <a:latin typeface="Urdu Typesetting" panose="03020402040406030203" pitchFamily="66" charset="-78"/>
                <a:cs typeface="Urdu Typesetting" panose="03020402040406030203" pitchFamily="66" charset="-78"/>
              </a:rPr>
              <a:t> دوبارہ </a:t>
            </a:r>
            <a:r>
              <a:rPr lang="ur-PK" sz="3600" dirty="0">
                <a:latin typeface="Urdu Typesetting" panose="03020402040406030203" pitchFamily="66" charset="-78"/>
                <a:cs typeface="Urdu Typesetting" panose="03020402040406030203" pitchFamily="66" charset="-78"/>
              </a:rPr>
              <a:t>چیک</a:t>
            </a:r>
            <a:r>
              <a:rPr lang="ar-AE" sz="3600" dirty="0">
                <a:latin typeface="Urdu Typesetting" panose="03020402040406030203" pitchFamily="66" charset="-78"/>
                <a:cs typeface="Urdu Typesetting" panose="03020402040406030203" pitchFamily="66" charset="-78"/>
              </a:rPr>
              <a:t> کریں!</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39</a:t>
            </a:fld>
            <a:endParaRPr lang="de-DE" altLang="de-DE">
              <a:latin typeface="Urdu Typesetting" panose="03020402040406030203" pitchFamily="66" charset="-78"/>
              <a:cs typeface="Urdu Typesetting" panose="03020402040406030203" pitchFamily="66" charset="-78"/>
            </a:endParaRPr>
          </a:p>
        </p:txBody>
      </p:sp>
      <p:sp>
        <p:nvSpPr>
          <p:cNvPr id="56"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1</a:t>
            </a:r>
          </a:p>
        </p:txBody>
      </p:sp>
      <p:sp>
        <p:nvSpPr>
          <p:cNvPr id="57"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2</a:t>
            </a:r>
          </a:p>
        </p:txBody>
      </p:sp>
      <p:sp>
        <p:nvSpPr>
          <p:cNvPr id="58"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pic>
        <p:nvPicPr>
          <p:cNvPr id="6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6"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7"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8"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9"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0"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2"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3"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4"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5"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6"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7"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خوبصورت دن </a:t>
            </a:r>
            <a:r>
              <a:rPr lang="ur-PK" altLang="de-DE" sz="2000" b="0" dirty="0">
                <a:solidFill>
                  <a:srgbClr val="333333"/>
                </a:solidFill>
                <a:latin typeface="Urdu Typesetting" panose="03020402040406030203" pitchFamily="66" charset="-78"/>
                <a:cs typeface="Urdu Typesetting" panose="03020402040406030203" pitchFamily="66" charset="-78"/>
              </a:rPr>
              <a:t>کا مزہ اٹھا</a:t>
            </a:r>
            <a:r>
              <a:rPr lang="ar-AE" altLang="de-DE" sz="2000" b="0" dirty="0">
                <a:solidFill>
                  <a:srgbClr val="333333"/>
                </a:solidFill>
                <a:latin typeface="Urdu Typesetting" panose="03020402040406030203" pitchFamily="66" charset="-78"/>
                <a:cs typeface="Urdu Typesetting" panose="03020402040406030203" pitchFamily="66" charset="-78"/>
              </a:rPr>
              <a:t> رہا ہے۔</a:t>
            </a:r>
          </a:p>
          <a:p>
            <a:pPr marL="0" indent="0" algn="r" eaLnBrk="1" hangingPunct="1">
              <a:spcBef>
                <a:spcPts val="1200"/>
              </a:spcBef>
              <a:spcAft>
                <a:spcPts val="0"/>
              </a:spcAft>
              <a:buClr>
                <a:srgbClr val="333333"/>
              </a:buClr>
              <a:buNone/>
            </a:pPr>
            <a:r>
              <a:rPr lang="ar-AE" altLang="de-DE" sz="2000" b="0" dirty="0">
                <a:solidFill>
                  <a:schemeClr val="accent1"/>
                </a:solidFill>
                <a:latin typeface="Urdu Typesetting" panose="03020402040406030203" pitchFamily="66" charset="-78"/>
                <a:cs typeface="Urdu Typesetting" panose="03020402040406030203" pitchFamily="66" charset="-78"/>
              </a:rPr>
              <a:t>لڑکا مچھلی پکڑنے کے لیے باغبانی سے </a:t>
            </a:r>
            <a:r>
              <a:rPr lang="ur-PK" altLang="de-DE" sz="2000" b="0" dirty="0">
                <a:solidFill>
                  <a:schemeClr val="accent1"/>
                </a:solidFill>
                <a:latin typeface="Urdu Typesetting" panose="03020402040406030203" pitchFamily="66" charset="-78"/>
                <a:cs typeface="Urdu Typesetting" panose="03020402040406030203" pitchFamily="66" charset="-78"/>
              </a:rPr>
              <a:t>بھاگ</a:t>
            </a:r>
            <a:r>
              <a:rPr lang="ar-AE" altLang="de-DE" sz="2000" b="0" dirty="0">
                <a:solidFill>
                  <a:schemeClr val="accent1"/>
                </a:solidFill>
                <a:latin typeface="Urdu Typesetting" panose="03020402040406030203" pitchFamily="66" charset="-78"/>
                <a:cs typeface="Urdu Typesetting" panose="03020402040406030203" pitchFamily="66" charset="-78"/>
              </a:rPr>
              <a:t> گیا</a:t>
            </a:r>
            <a:r>
              <a:rPr lang="ur-PK" altLang="de-DE" sz="2000" b="0" dirty="0">
                <a:solidFill>
                  <a:schemeClr val="accent1"/>
                </a:solidFill>
                <a:latin typeface="Urdu Typesetting" panose="03020402040406030203" pitchFamily="66" charset="-78"/>
                <a:cs typeface="Urdu Typesetting" panose="03020402040406030203" pitchFamily="66" charset="-78"/>
              </a:rPr>
              <a:t> ہے</a:t>
            </a:r>
            <a:r>
              <a:rPr lang="ar-AE" altLang="de-DE" sz="2000" b="0" dirty="0">
                <a:solidFill>
                  <a:schemeClr val="accent1"/>
                </a:solidFill>
                <a:latin typeface="Urdu Typesetting" panose="03020402040406030203" pitchFamily="66" charset="-78"/>
                <a:cs typeface="Urdu Typesetting" panose="03020402040406030203" pitchFamily="66" charset="-78"/>
              </a:rPr>
              <a:t>۔</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اپنی ماں </a:t>
            </a:r>
            <a:r>
              <a:rPr lang="ur-PK" altLang="de-DE" sz="2000" b="0" dirty="0">
                <a:solidFill>
                  <a:srgbClr val="333333"/>
                </a:solidFill>
                <a:latin typeface="Urdu Typesetting" panose="03020402040406030203" pitchFamily="66" charset="-78"/>
                <a:cs typeface="Urdu Typesetting" panose="03020402040406030203" pitchFamily="66" charset="-78"/>
              </a:rPr>
              <a:t>کے</a:t>
            </a:r>
            <a:r>
              <a:rPr lang="ar-AE" altLang="de-DE" sz="2000" b="0" dirty="0">
                <a:solidFill>
                  <a:srgbClr val="333333"/>
                </a:solidFill>
                <a:latin typeface="Urdu Typesetting" panose="03020402040406030203" pitchFamily="66" charset="-78"/>
                <a:cs typeface="Urdu Typesetting" panose="03020402040406030203" pitchFamily="66" charset="-78"/>
              </a:rPr>
              <a:t> لیے مچھلی پکڑ کر</a:t>
            </a:r>
            <a:r>
              <a:rPr lang="ur-PK" altLang="de-DE" sz="2000" b="0" dirty="0">
                <a:solidFill>
                  <a:srgbClr val="333333"/>
                </a:solidFill>
                <a:latin typeface="Urdu Typesetting" panose="03020402040406030203" pitchFamily="66" charset="-78"/>
                <a:cs typeface="Urdu Typesetting" panose="03020402040406030203" pitchFamily="66" charset="-78"/>
              </a:rPr>
              <a:t> انہیں</a:t>
            </a:r>
            <a:r>
              <a:rPr lang="ar-AE" altLang="de-DE" sz="2000" b="0" dirty="0">
                <a:solidFill>
                  <a:srgbClr val="333333"/>
                </a:solidFill>
                <a:latin typeface="Urdu Typesetting" panose="03020402040406030203" pitchFamily="66" charset="-78"/>
                <a:cs typeface="Urdu Typesetting" panose="03020402040406030203" pitchFamily="66" charset="-78"/>
              </a:rPr>
              <a:t> خوش کرنا چاہتا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مچھلی پکڑنے کے لیے کیڑے چرائے ہیں۔</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40</a:t>
            </a:fld>
            <a:endParaRPr lang="de-DE" altLang="de-DE">
              <a:latin typeface="Urdu Typesetting" panose="03020402040406030203" pitchFamily="66" charset="-78"/>
              <a:cs typeface="Urdu Typesetting" panose="03020402040406030203" pitchFamily="66" charset="-78"/>
            </a:endParaRPr>
          </a:p>
        </p:txBody>
      </p:sp>
      <p:sp>
        <p:nvSpPr>
          <p:cNvPr id="57"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1</a:t>
            </a:r>
          </a:p>
        </p:txBody>
      </p:sp>
      <p:sp>
        <p:nvSpPr>
          <p:cNvPr id="58"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2</a:t>
            </a:r>
          </a:p>
        </p:txBody>
      </p:sp>
      <p:sp>
        <p:nvSpPr>
          <p:cNvPr id="59"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pic>
        <p:nvPicPr>
          <p:cNvPr id="6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5"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6"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7"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8"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9"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0"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1"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3"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4"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5"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6"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دونوں آدمی ٹیلی پیتھی کے ذریعے بات چیت کر رہے ہیں۔</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دوسرے آدمی کو دروازہ کھولتے ہوئے دیکھ کر آدمی حیران رہ جاتا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پیچھے مڑ جاتا ہے، کیونکہ دوسرا آدمی واقف نظر آتا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a:t>
            </a:r>
            <a:r>
              <a:rPr lang="ur-PK" altLang="de-DE" sz="2000" b="0" dirty="0">
                <a:solidFill>
                  <a:srgbClr val="333333"/>
                </a:solidFill>
                <a:latin typeface="Urdu Typesetting" panose="03020402040406030203" pitchFamily="66" charset="-78"/>
                <a:cs typeface="Urdu Typesetting" panose="03020402040406030203" pitchFamily="66" charset="-78"/>
              </a:rPr>
              <a:t>حیران</a:t>
            </a:r>
            <a:r>
              <a:rPr lang="ar-AE" altLang="de-DE" sz="2000" b="0" dirty="0">
                <a:solidFill>
                  <a:srgbClr val="333333"/>
                </a:solidFill>
                <a:latin typeface="Urdu Typesetting" panose="03020402040406030203" pitchFamily="66" charset="-78"/>
                <a:cs typeface="Urdu Typesetting" panose="03020402040406030203" pitchFamily="66" charset="-78"/>
              </a:rPr>
              <a:t> رہ کر مڑ جاتا ہے، کیونکہ دوسرے آدمی نے اس </a:t>
            </a:r>
            <a:r>
              <a:rPr lang="ur-PK" altLang="de-DE" sz="2000" b="0" dirty="0">
                <a:solidFill>
                  <a:srgbClr val="333333"/>
                </a:solidFill>
                <a:latin typeface="Urdu Typesetting" panose="03020402040406030203" pitchFamily="66" charset="-78"/>
                <a:cs typeface="Urdu Typesetting" panose="03020402040406030203" pitchFamily="66" charset="-78"/>
              </a:rPr>
              <a:t>کے ساتھ</a:t>
            </a:r>
            <a:r>
              <a:rPr lang="ar-AE" altLang="de-DE" sz="2000" b="0" dirty="0">
                <a:solidFill>
                  <a:srgbClr val="333333"/>
                </a:solidFill>
                <a:latin typeface="Urdu Typesetting" panose="03020402040406030203" pitchFamily="66" charset="-78"/>
                <a:cs typeface="Urdu Typesetting" panose="03020402040406030203" pitchFamily="66" charset="-78"/>
              </a:rPr>
              <a:t> بدتمیزی کی تھی۔</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آپ کو ہر آپشن ک</a:t>
            </a:r>
            <a:r>
              <a:rPr lang="ur-PK" sz="3600" dirty="0">
                <a:latin typeface="Urdu Typesetting" panose="03020402040406030203" pitchFamily="66" charset="-78"/>
                <a:cs typeface="Urdu Typesetting" panose="03020402040406030203" pitchFamily="66" charset="-78"/>
              </a:rPr>
              <a:t>ے درست ہونے کا کتنا امکان لگتا</a:t>
            </a:r>
            <a:r>
              <a:rPr lang="ar-AE" sz="3600" dirty="0">
                <a:latin typeface="Urdu Typesetting" panose="03020402040406030203" pitchFamily="66" charset="-78"/>
                <a:cs typeface="Urdu Typesetting" panose="03020402040406030203" pitchFamily="66" charset="-78"/>
              </a:rPr>
              <a:t>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41</a:t>
            </a:fld>
            <a:endParaRPr lang="de-DE" altLang="de-DE">
              <a:latin typeface="Urdu Typesetting" panose="03020402040406030203" pitchFamily="66" charset="-78"/>
              <a:cs typeface="Urdu Typesetting" panose="03020402040406030203" pitchFamily="66" charset="-78"/>
            </a:endParaRPr>
          </a:p>
        </p:txBody>
      </p:sp>
      <p:sp>
        <p:nvSpPr>
          <p:cNvPr id="15"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Urdu Typesetting" panose="03020402040406030203" pitchFamily="66" charset="-78"/>
                <a:cs typeface="Urdu Typesetting" panose="03020402040406030203" pitchFamily="66" charset="-78"/>
              </a:rPr>
              <a:t>3</a:t>
            </a:r>
          </a:p>
        </p:txBody>
      </p:sp>
      <p:pic>
        <p:nvPicPr>
          <p:cNvPr id="25"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7"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8"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9"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دونوں آدمی ٹیلی پیتھی کے ذریعے بات چیت کر رہے ہیں۔</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دوسرے آدمی کو دروازہ کھولتے ہوئے دیکھ کر آدمی حیران رہ جاتا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پیچھے مڑ جاتا ہے، کیونکہ دوسرا آدمی واقف نظر آتا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a:t>
            </a:r>
            <a:r>
              <a:rPr lang="ur-PK" altLang="de-DE" sz="2000" b="0" dirty="0">
                <a:solidFill>
                  <a:srgbClr val="333333"/>
                </a:solidFill>
                <a:latin typeface="Urdu Typesetting" panose="03020402040406030203" pitchFamily="66" charset="-78"/>
                <a:cs typeface="Urdu Typesetting" panose="03020402040406030203" pitchFamily="66" charset="-78"/>
              </a:rPr>
              <a:t>حیران</a:t>
            </a:r>
            <a:r>
              <a:rPr lang="ar-AE" altLang="de-DE" sz="2000" b="0" dirty="0">
                <a:solidFill>
                  <a:srgbClr val="333333"/>
                </a:solidFill>
                <a:latin typeface="Urdu Typesetting" panose="03020402040406030203" pitchFamily="66" charset="-78"/>
                <a:cs typeface="Urdu Typesetting" panose="03020402040406030203" pitchFamily="66" charset="-78"/>
              </a:rPr>
              <a:t> رہ کر مڑ جاتا ہے، کیونکہ دوسرے آدمی نے اس </a:t>
            </a:r>
            <a:r>
              <a:rPr lang="ur-PK" altLang="de-DE" sz="2000" b="0" dirty="0">
                <a:solidFill>
                  <a:srgbClr val="333333"/>
                </a:solidFill>
                <a:latin typeface="Urdu Typesetting" panose="03020402040406030203" pitchFamily="66" charset="-78"/>
                <a:cs typeface="Urdu Typesetting" panose="03020402040406030203" pitchFamily="66" charset="-78"/>
              </a:rPr>
              <a:t>کے ساتھ</a:t>
            </a:r>
            <a:r>
              <a:rPr lang="ar-AE" altLang="de-DE" sz="2000" b="0" dirty="0">
                <a:solidFill>
                  <a:srgbClr val="333333"/>
                </a:solidFill>
                <a:latin typeface="Urdu Typesetting" panose="03020402040406030203" pitchFamily="66" charset="-78"/>
                <a:cs typeface="Urdu Typesetting" panose="03020402040406030203" pitchFamily="66" charset="-78"/>
              </a:rPr>
              <a:t> بدتمیزی کی تھی۔</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کیا آپ کا فیصلہ نئی تصویر کے ساتھ بدل گیا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42</a:t>
            </a:fld>
            <a:endParaRPr lang="de-DE" altLang="de-DE">
              <a:latin typeface="Urdu Typesetting" panose="03020402040406030203" pitchFamily="66" charset="-78"/>
              <a:cs typeface="Urdu Typesetting" panose="03020402040406030203" pitchFamily="66" charset="-78"/>
            </a:endParaRPr>
          </a:p>
        </p:txBody>
      </p:sp>
      <p:sp>
        <p:nvSpPr>
          <p:cNvPr id="20"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Urdu Typesetting" panose="03020402040406030203" pitchFamily="66" charset="-78"/>
                <a:cs typeface="Urdu Typesetting" panose="03020402040406030203" pitchFamily="66" charset="-78"/>
              </a:rPr>
              <a:t>3</a:t>
            </a:r>
          </a:p>
        </p:txBody>
      </p:sp>
      <p:sp>
        <p:nvSpPr>
          <p:cNvPr id="21"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Urdu Typesetting" panose="03020402040406030203" pitchFamily="66" charset="-78"/>
                <a:cs typeface="Urdu Typesetting" panose="03020402040406030203" pitchFamily="66" charset="-78"/>
              </a:rPr>
              <a:t>2</a:t>
            </a:r>
          </a:p>
        </p:txBody>
      </p:sp>
      <p:pic>
        <p:nvPicPr>
          <p:cNvPr id="42"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دونوں آدمی ٹیلی پیتھی کے ذریعے بات چیت کر رہے ہیں۔</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دوسرے آدمی کو دروازہ کھولتے ہوئے دیکھ کر آدمی حیران رہ جاتا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پیچھے مڑ جاتا ہے، کیونکہ دوسرا آدمی واقف نظر آتا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a:t>
            </a:r>
            <a:r>
              <a:rPr lang="ur-PK" altLang="de-DE" sz="2000" b="0" dirty="0">
                <a:solidFill>
                  <a:srgbClr val="333333"/>
                </a:solidFill>
                <a:latin typeface="Urdu Typesetting" panose="03020402040406030203" pitchFamily="66" charset="-78"/>
                <a:cs typeface="Urdu Typesetting" panose="03020402040406030203" pitchFamily="66" charset="-78"/>
              </a:rPr>
              <a:t>حیران</a:t>
            </a:r>
            <a:r>
              <a:rPr lang="ar-AE" altLang="de-DE" sz="2000" b="0" dirty="0">
                <a:solidFill>
                  <a:srgbClr val="333333"/>
                </a:solidFill>
                <a:latin typeface="Urdu Typesetting" panose="03020402040406030203" pitchFamily="66" charset="-78"/>
                <a:cs typeface="Urdu Typesetting" panose="03020402040406030203" pitchFamily="66" charset="-78"/>
              </a:rPr>
              <a:t> رہ کر مڑ جاتا ہے، کیونکہ دوسرے آدمی نے اس </a:t>
            </a:r>
            <a:r>
              <a:rPr lang="ur-PK" altLang="de-DE" sz="2000" b="0" dirty="0">
                <a:solidFill>
                  <a:srgbClr val="333333"/>
                </a:solidFill>
                <a:latin typeface="Urdu Typesetting" panose="03020402040406030203" pitchFamily="66" charset="-78"/>
                <a:cs typeface="Urdu Typesetting" panose="03020402040406030203" pitchFamily="66" charset="-78"/>
              </a:rPr>
              <a:t>کے ساتھ</a:t>
            </a:r>
            <a:r>
              <a:rPr lang="ar-AE" altLang="de-DE" sz="2000" b="0" dirty="0">
                <a:solidFill>
                  <a:srgbClr val="333333"/>
                </a:solidFill>
                <a:latin typeface="Urdu Typesetting" panose="03020402040406030203" pitchFamily="66" charset="-78"/>
                <a:cs typeface="Urdu Typesetting" panose="03020402040406030203" pitchFamily="66" charset="-78"/>
              </a:rPr>
              <a:t> بدتمیزی کی تھی۔</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براہ کرم </a:t>
            </a:r>
            <a:r>
              <a:rPr lang="ur-PK" sz="3600" dirty="0">
                <a:latin typeface="Urdu Typesetting" panose="03020402040406030203" pitchFamily="66" charset="-78"/>
                <a:cs typeface="Urdu Typesetting" panose="03020402040406030203" pitchFamily="66" charset="-78"/>
              </a:rPr>
              <a:t>اپنے پچھلے </a:t>
            </a:r>
            <a:r>
              <a:rPr lang="ar-AE" sz="3600" dirty="0">
                <a:latin typeface="Urdu Typesetting" panose="03020402040406030203" pitchFamily="66" charset="-78"/>
                <a:cs typeface="Urdu Typesetting" panose="03020402040406030203" pitchFamily="66" charset="-78"/>
              </a:rPr>
              <a:t>امکان ک</a:t>
            </a:r>
            <a:r>
              <a:rPr lang="ur-PK" sz="3600" dirty="0">
                <a:latin typeface="Urdu Typesetting" panose="03020402040406030203" pitchFamily="66" charset="-78"/>
                <a:cs typeface="Urdu Typesetting" panose="03020402040406030203" pitchFamily="66" charset="-78"/>
              </a:rPr>
              <a:t>و</a:t>
            </a:r>
            <a:r>
              <a:rPr lang="ar-AE" sz="3600" dirty="0">
                <a:latin typeface="Urdu Typesetting" panose="03020402040406030203" pitchFamily="66" charset="-78"/>
                <a:cs typeface="Urdu Typesetting" panose="03020402040406030203" pitchFamily="66" charset="-78"/>
              </a:rPr>
              <a:t> دوبارہ </a:t>
            </a:r>
            <a:r>
              <a:rPr lang="ur-PK" sz="3600" dirty="0">
                <a:latin typeface="Urdu Typesetting" panose="03020402040406030203" pitchFamily="66" charset="-78"/>
                <a:cs typeface="Urdu Typesetting" panose="03020402040406030203" pitchFamily="66" charset="-78"/>
              </a:rPr>
              <a:t>چیک</a:t>
            </a:r>
            <a:r>
              <a:rPr lang="ar-AE" sz="3600" dirty="0">
                <a:latin typeface="Urdu Typesetting" panose="03020402040406030203" pitchFamily="66" charset="-78"/>
                <a:cs typeface="Urdu Typesetting" panose="03020402040406030203" pitchFamily="66" charset="-78"/>
              </a:rPr>
              <a:t> کریں!</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43</a:t>
            </a:fld>
            <a:endParaRPr lang="de-DE" altLang="de-DE">
              <a:latin typeface="Urdu Typesetting" panose="03020402040406030203" pitchFamily="66" charset="-78"/>
              <a:cs typeface="Urdu Typesetting" panose="03020402040406030203" pitchFamily="66" charset="-78"/>
            </a:endParaRPr>
          </a:p>
        </p:txBody>
      </p:sp>
      <p:sp>
        <p:nvSpPr>
          <p:cNvPr id="25"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Urdu Typesetting" panose="03020402040406030203" pitchFamily="66" charset="-78"/>
                <a:cs typeface="Urdu Typesetting" panose="03020402040406030203" pitchFamily="66" charset="-78"/>
              </a:rPr>
              <a:t>3</a:t>
            </a:r>
          </a:p>
        </p:txBody>
      </p:sp>
      <p:sp>
        <p:nvSpPr>
          <p:cNvPr id="2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Urdu Typesetting" panose="03020402040406030203" pitchFamily="66" charset="-78"/>
                <a:cs typeface="Urdu Typesetting" panose="03020402040406030203" pitchFamily="66" charset="-78"/>
              </a:rPr>
              <a:t>2</a:t>
            </a:r>
          </a:p>
        </p:txBody>
      </p:sp>
      <p:sp>
        <p:nvSpPr>
          <p:cNvPr id="27"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Urdu Typesetting" panose="03020402040406030203" pitchFamily="66" charset="-78"/>
                <a:cs typeface="Urdu Typesetting" panose="03020402040406030203" pitchFamily="66" charset="-78"/>
              </a:rPr>
              <a:t>1</a:t>
            </a:r>
          </a:p>
        </p:txBody>
      </p:sp>
      <p:pic>
        <p:nvPicPr>
          <p:cNvPr id="5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0"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1"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2"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3"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4"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5"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6"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7"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8"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9"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0"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دونوں آدمی ٹیلی پیتھی کے ذریعے بات چیت کر رہے ہیں۔</a:t>
            </a:r>
          </a:p>
          <a:p>
            <a:pPr marL="0" indent="0" algn="r" eaLnBrk="1" hangingPunct="1">
              <a:spcBef>
                <a:spcPts val="1200"/>
              </a:spcBef>
              <a:spcAft>
                <a:spcPts val="0"/>
              </a:spcAft>
              <a:buClr>
                <a:srgbClr val="333333"/>
              </a:buClr>
              <a:buNone/>
            </a:pPr>
            <a:r>
              <a:rPr lang="ar-AE" altLang="de-DE" sz="2000" b="0" dirty="0">
                <a:solidFill>
                  <a:schemeClr val="accent1"/>
                </a:solidFill>
                <a:latin typeface="Urdu Typesetting" panose="03020402040406030203" pitchFamily="66" charset="-78"/>
                <a:cs typeface="Urdu Typesetting" panose="03020402040406030203" pitchFamily="66" charset="-78"/>
              </a:rPr>
              <a:t>دوسرے آدمی کو دروازہ کھولتے ہوئے دیکھ کر آدمی حیران رہ جاتا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پیچھے مڑ جاتا ہے، کیونکہ دوسرا آدمی واقف نظر آتا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a:t>
            </a:r>
            <a:r>
              <a:rPr lang="ur-PK" altLang="de-DE" sz="2000" b="0" dirty="0">
                <a:solidFill>
                  <a:srgbClr val="333333"/>
                </a:solidFill>
                <a:latin typeface="Urdu Typesetting" panose="03020402040406030203" pitchFamily="66" charset="-78"/>
                <a:cs typeface="Urdu Typesetting" panose="03020402040406030203" pitchFamily="66" charset="-78"/>
              </a:rPr>
              <a:t>حیران</a:t>
            </a:r>
            <a:r>
              <a:rPr lang="ar-AE" altLang="de-DE" sz="2000" b="0" dirty="0">
                <a:solidFill>
                  <a:srgbClr val="333333"/>
                </a:solidFill>
                <a:latin typeface="Urdu Typesetting" panose="03020402040406030203" pitchFamily="66" charset="-78"/>
                <a:cs typeface="Urdu Typesetting" panose="03020402040406030203" pitchFamily="66" charset="-78"/>
              </a:rPr>
              <a:t> رہ کر مڑ جاتا ہے، کیونکہ دوسرے آدمی نے اس </a:t>
            </a:r>
            <a:r>
              <a:rPr lang="ur-PK" altLang="de-DE" sz="2000" b="0" dirty="0">
                <a:solidFill>
                  <a:srgbClr val="333333"/>
                </a:solidFill>
                <a:latin typeface="Urdu Typesetting" panose="03020402040406030203" pitchFamily="66" charset="-78"/>
                <a:cs typeface="Urdu Typesetting" panose="03020402040406030203" pitchFamily="66" charset="-78"/>
              </a:rPr>
              <a:t>کے ساتھ</a:t>
            </a:r>
            <a:r>
              <a:rPr lang="ar-AE" altLang="de-DE" sz="2000" b="0" dirty="0">
                <a:solidFill>
                  <a:srgbClr val="333333"/>
                </a:solidFill>
                <a:latin typeface="Urdu Typesetting" panose="03020402040406030203" pitchFamily="66" charset="-78"/>
                <a:cs typeface="Urdu Typesetting" panose="03020402040406030203" pitchFamily="66" charset="-78"/>
              </a:rPr>
              <a:t> بدتمیزی کی تھی۔</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44</a:t>
            </a:fld>
            <a:endParaRPr lang="de-DE" altLang="de-DE">
              <a:latin typeface="Urdu Typesetting" panose="03020402040406030203" pitchFamily="66" charset="-78"/>
              <a:cs typeface="Urdu Typesetting" panose="03020402040406030203" pitchFamily="66" charset="-78"/>
            </a:endParaRPr>
          </a:p>
        </p:txBody>
      </p:sp>
      <p:sp>
        <p:nvSpPr>
          <p:cNvPr id="2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Urdu Typesetting" panose="03020402040406030203" pitchFamily="66" charset="-78"/>
                <a:cs typeface="Urdu Typesetting" panose="03020402040406030203" pitchFamily="66" charset="-78"/>
              </a:rPr>
              <a:t>3</a:t>
            </a:r>
          </a:p>
        </p:txBody>
      </p:sp>
      <p:sp>
        <p:nvSpPr>
          <p:cNvPr id="27"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Urdu Typesetting" panose="03020402040406030203" pitchFamily="66" charset="-78"/>
                <a:cs typeface="Urdu Typesetting" panose="03020402040406030203" pitchFamily="66" charset="-78"/>
              </a:rPr>
              <a:t>2</a:t>
            </a:r>
          </a:p>
        </p:txBody>
      </p:sp>
      <p:sp>
        <p:nvSpPr>
          <p:cNvPr id="28"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Urdu Typesetting" panose="03020402040406030203" pitchFamily="66" charset="-78"/>
                <a:cs typeface="Urdu Typesetting" panose="03020402040406030203" pitchFamily="66" charset="-78"/>
              </a:rPr>
              <a:t>1</a:t>
            </a:r>
          </a:p>
        </p:txBody>
      </p:sp>
      <p:pic>
        <p:nvPicPr>
          <p:cNvPr id="5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1"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2"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3"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4"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5"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6"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7"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8"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9"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0"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1"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پولیس</a:t>
            </a:r>
            <a:r>
              <a:rPr lang="ur-PK" altLang="de-DE" sz="2000" b="0" dirty="0">
                <a:solidFill>
                  <a:srgbClr val="333333"/>
                </a:solidFill>
                <a:latin typeface="Urdu Typesetting" panose="03020402040406030203" pitchFamily="66" charset="-78"/>
                <a:cs typeface="Urdu Typesetting" panose="03020402040406030203" pitchFamily="66" charset="-78"/>
              </a:rPr>
              <a:t> کے</a:t>
            </a:r>
            <a:r>
              <a:rPr lang="ar-AE" altLang="de-DE" sz="2000" b="0" dirty="0">
                <a:solidFill>
                  <a:srgbClr val="333333"/>
                </a:solidFill>
                <a:latin typeface="Urdu Typesetting" panose="03020402040406030203" pitchFamily="66" charset="-78"/>
                <a:cs typeface="Urdu Typesetting" panose="03020402040406030203" pitchFamily="66" charset="-78"/>
              </a:rPr>
              <a:t> کتے کشتی کو</a:t>
            </a:r>
            <a:r>
              <a:rPr lang="ur-PK" altLang="de-DE" sz="2000" b="0" dirty="0">
                <a:solidFill>
                  <a:srgbClr val="333333"/>
                </a:solidFill>
                <a:latin typeface="Urdu Typesetting" panose="03020402040406030203" pitchFamily="66" charset="-78"/>
                <a:cs typeface="Urdu Typesetting" panose="03020402040406030203" pitchFamily="66" charset="-78"/>
              </a:rPr>
              <a:t> چوری ہونے سے</a:t>
            </a:r>
            <a:r>
              <a:rPr lang="ar-AE" altLang="de-DE" sz="2000" b="0" dirty="0">
                <a:solidFill>
                  <a:srgbClr val="333333"/>
                </a:solidFill>
                <a:latin typeface="Urdu Typesetting" panose="03020402040406030203" pitchFamily="66" charset="-78"/>
                <a:cs typeface="Urdu Typesetting" panose="03020402040406030203" pitchFamily="66" charset="-78"/>
              </a:rPr>
              <a:t> روکنے کی کوشش کر رہے ہیں۔</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لڑکی پانی میں گر گئی کیونکہ کتے بلی کا پیچھا کر رہے تھے۔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لڑکی بلی کو بھاگنے سے بچانے کی کوشش کرتی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لڑکی نے کتوں سے بچنے کے لیے پانی میں چھلانگ لگا دی۔</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آپ کو ہر آپشن ک</a:t>
            </a:r>
            <a:r>
              <a:rPr lang="ur-PK" sz="3600" dirty="0">
                <a:latin typeface="Urdu Typesetting" panose="03020402040406030203" pitchFamily="66" charset="-78"/>
                <a:cs typeface="Urdu Typesetting" panose="03020402040406030203" pitchFamily="66" charset="-78"/>
              </a:rPr>
              <a:t>ے درست ہونے کا کتنا امکان لگتا</a:t>
            </a:r>
            <a:r>
              <a:rPr lang="ar-AE" sz="3600" dirty="0">
                <a:latin typeface="Urdu Typesetting" panose="03020402040406030203" pitchFamily="66" charset="-78"/>
                <a:cs typeface="Urdu Typesetting" panose="03020402040406030203" pitchFamily="66" charset="-78"/>
              </a:rPr>
              <a:t> ہے؟</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45</a:t>
            </a:fld>
            <a:endParaRPr lang="de-DE" altLang="de-DE">
              <a:latin typeface="Urdu Typesetting" panose="03020402040406030203" pitchFamily="66" charset="-78"/>
              <a:cs typeface="Urdu Typesetting" panose="03020402040406030203" pitchFamily="66" charset="-78"/>
            </a:endParaRPr>
          </a:p>
        </p:txBody>
      </p:sp>
      <p:sp>
        <p:nvSpPr>
          <p:cNvPr id="22"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pic>
        <p:nvPicPr>
          <p:cNvPr id="12"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8"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پولیس</a:t>
            </a:r>
            <a:r>
              <a:rPr lang="ur-PK" altLang="de-DE" sz="2000" b="0" dirty="0">
                <a:solidFill>
                  <a:srgbClr val="333333"/>
                </a:solidFill>
                <a:latin typeface="Urdu Typesetting" panose="03020402040406030203" pitchFamily="66" charset="-78"/>
                <a:cs typeface="Urdu Typesetting" panose="03020402040406030203" pitchFamily="66" charset="-78"/>
              </a:rPr>
              <a:t> کے</a:t>
            </a:r>
            <a:r>
              <a:rPr lang="ar-AE" altLang="de-DE" sz="2000" b="0" dirty="0">
                <a:solidFill>
                  <a:srgbClr val="333333"/>
                </a:solidFill>
                <a:latin typeface="Urdu Typesetting" panose="03020402040406030203" pitchFamily="66" charset="-78"/>
                <a:cs typeface="Urdu Typesetting" panose="03020402040406030203" pitchFamily="66" charset="-78"/>
              </a:rPr>
              <a:t> کتے کشتی کو</a:t>
            </a:r>
            <a:r>
              <a:rPr lang="ur-PK" altLang="de-DE" sz="2000" b="0" dirty="0">
                <a:solidFill>
                  <a:srgbClr val="333333"/>
                </a:solidFill>
                <a:latin typeface="Urdu Typesetting" panose="03020402040406030203" pitchFamily="66" charset="-78"/>
                <a:cs typeface="Urdu Typesetting" panose="03020402040406030203" pitchFamily="66" charset="-78"/>
              </a:rPr>
              <a:t> چوری ہونے سے</a:t>
            </a:r>
            <a:r>
              <a:rPr lang="ar-AE" altLang="de-DE" sz="2000" b="0" dirty="0">
                <a:solidFill>
                  <a:srgbClr val="333333"/>
                </a:solidFill>
                <a:latin typeface="Urdu Typesetting" panose="03020402040406030203" pitchFamily="66" charset="-78"/>
                <a:cs typeface="Urdu Typesetting" panose="03020402040406030203" pitchFamily="66" charset="-78"/>
              </a:rPr>
              <a:t> روکنے کی کوشش کر رہے ہیں۔</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لڑکی پانی میں گر گئی کیونکہ کتے بلی کا پیچھا کر رہے تھے۔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لڑکی بلی کو بھاگنے سے بچانے کی کوشش کرتی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لڑکی نے کتوں سے بچنے کے لیے پانی میں چھلانگ لگا دی۔</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کیا آپ کا فیصلہ نئی تصویر کے ساتھ بدل گیا ہے؟</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46</a:t>
            </a:fld>
            <a:endParaRPr lang="de-DE" altLang="de-DE">
              <a:latin typeface="Urdu Typesetting" panose="03020402040406030203" pitchFamily="66" charset="-78"/>
              <a:cs typeface="Urdu Typesetting" panose="03020402040406030203" pitchFamily="66" charset="-78"/>
            </a:endParaRPr>
          </a:p>
        </p:txBody>
      </p:sp>
      <p:sp>
        <p:nvSpPr>
          <p:cNvPr id="31"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2</a:t>
            </a:r>
          </a:p>
        </p:txBody>
      </p:sp>
      <p:sp>
        <p:nvSpPr>
          <p:cNvPr id="32"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pic>
        <p:nvPicPr>
          <p:cNvPr id="18"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8"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10"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11"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12"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براہ کرم </a:t>
            </a:r>
            <a:r>
              <a:rPr lang="ur-PK" sz="3600" dirty="0">
                <a:latin typeface="Urdu Typesetting" panose="03020402040406030203" pitchFamily="66" charset="-78"/>
                <a:cs typeface="Urdu Typesetting" panose="03020402040406030203" pitchFamily="66" charset="-78"/>
              </a:rPr>
              <a:t>اپنے پچھلے </a:t>
            </a:r>
            <a:r>
              <a:rPr lang="ar-AE" sz="3600" dirty="0">
                <a:latin typeface="Urdu Typesetting" panose="03020402040406030203" pitchFamily="66" charset="-78"/>
                <a:cs typeface="Urdu Typesetting" panose="03020402040406030203" pitchFamily="66" charset="-78"/>
              </a:rPr>
              <a:t>امکان ک</a:t>
            </a:r>
            <a:r>
              <a:rPr lang="ur-PK" sz="3600" dirty="0">
                <a:latin typeface="Urdu Typesetting" panose="03020402040406030203" pitchFamily="66" charset="-78"/>
                <a:cs typeface="Urdu Typesetting" panose="03020402040406030203" pitchFamily="66" charset="-78"/>
              </a:rPr>
              <a:t>و</a:t>
            </a:r>
            <a:r>
              <a:rPr lang="ar-AE" sz="3600" dirty="0">
                <a:latin typeface="Urdu Typesetting" panose="03020402040406030203" pitchFamily="66" charset="-78"/>
                <a:cs typeface="Urdu Typesetting" panose="03020402040406030203" pitchFamily="66" charset="-78"/>
              </a:rPr>
              <a:t> دوبارہ </a:t>
            </a:r>
            <a:r>
              <a:rPr lang="ur-PK" sz="3600" dirty="0">
                <a:latin typeface="Urdu Typesetting" panose="03020402040406030203" pitchFamily="66" charset="-78"/>
                <a:cs typeface="Urdu Typesetting" panose="03020402040406030203" pitchFamily="66" charset="-78"/>
              </a:rPr>
              <a:t>چیک</a:t>
            </a:r>
            <a:r>
              <a:rPr lang="ar-AE" sz="3600" dirty="0">
                <a:latin typeface="Urdu Typesetting" panose="03020402040406030203" pitchFamily="66" charset="-78"/>
                <a:cs typeface="Urdu Typesetting" panose="03020402040406030203" pitchFamily="66" charset="-78"/>
              </a:rPr>
              <a:t> کریں!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47</a:t>
            </a:fld>
            <a:endParaRPr lang="de-DE" altLang="de-DE">
              <a:latin typeface="Urdu Typesetting" panose="03020402040406030203" pitchFamily="66" charset="-78"/>
              <a:cs typeface="Urdu Typesetting" panose="03020402040406030203" pitchFamily="66" charset="-78"/>
            </a:endParaRPr>
          </a:p>
        </p:txBody>
      </p:sp>
      <p:sp>
        <p:nvSpPr>
          <p:cNvPr id="41"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2</a:t>
            </a:r>
          </a:p>
        </p:txBody>
      </p:sp>
      <p:sp>
        <p:nvSpPr>
          <p:cNvPr id="42"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1</a:t>
            </a:r>
          </a:p>
        </p:txBody>
      </p:sp>
      <p:sp>
        <p:nvSpPr>
          <p:cNvPr id="44"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sp>
        <p:nvSpPr>
          <p:cNvPr id="5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پولیس</a:t>
            </a:r>
            <a:r>
              <a:rPr lang="ur-PK" altLang="de-DE" sz="2000" b="0" dirty="0">
                <a:solidFill>
                  <a:srgbClr val="333333"/>
                </a:solidFill>
                <a:latin typeface="Urdu Typesetting" panose="03020402040406030203" pitchFamily="66" charset="-78"/>
                <a:cs typeface="Urdu Typesetting" panose="03020402040406030203" pitchFamily="66" charset="-78"/>
              </a:rPr>
              <a:t> کے</a:t>
            </a:r>
            <a:r>
              <a:rPr lang="ar-AE" altLang="de-DE" sz="2000" b="0" dirty="0">
                <a:solidFill>
                  <a:srgbClr val="333333"/>
                </a:solidFill>
                <a:latin typeface="Urdu Typesetting" panose="03020402040406030203" pitchFamily="66" charset="-78"/>
                <a:cs typeface="Urdu Typesetting" panose="03020402040406030203" pitchFamily="66" charset="-78"/>
              </a:rPr>
              <a:t> کتے کشتی کو</a:t>
            </a:r>
            <a:r>
              <a:rPr lang="ur-PK" altLang="de-DE" sz="2000" b="0" dirty="0">
                <a:solidFill>
                  <a:srgbClr val="333333"/>
                </a:solidFill>
                <a:latin typeface="Urdu Typesetting" panose="03020402040406030203" pitchFamily="66" charset="-78"/>
                <a:cs typeface="Urdu Typesetting" panose="03020402040406030203" pitchFamily="66" charset="-78"/>
              </a:rPr>
              <a:t> چوری ہونے سے</a:t>
            </a:r>
            <a:r>
              <a:rPr lang="ar-AE" altLang="de-DE" sz="2000" b="0" dirty="0">
                <a:solidFill>
                  <a:srgbClr val="333333"/>
                </a:solidFill>
                <a:latin typeface="Urdu Typesetting" panose="03020402040406030203" pitchFamily="66" charset="-78"/>
                <a:cs typeface="Urdu Typesetting" panose="03020402040406030203" pitchFamily="66" charset="-78"/>
              </a:rPr>
              <a:t> روکنے کی کوشش کر رہے ہیں۔</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لڑکی پانی میں گر گئی کیونکہ کتے بلی کا پیچھا کر رہے تھے۔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لڑکی بلی کو بھاگنے سے بچانے کی کوشش کرتی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لڑکی نے کتوں سے بچنے کے لیے پانی میں چھلانگ لگا دی۔</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9"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10"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11"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12"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1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14"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15"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16"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48</a:t>
            </a:fld>
            <a:endParaRPr lang="de-DE" altLang="de-DE">
              <a:latin typeface="Urdu Typesetting" panose="03020402040406030203" pitchFamily="66" charset="-78"/>
              <a:cs typeface="Urdu Typesetting" panose="03020402040406030203" pitchFamily="66" charset="-78"/>
            </a:endParaRPr>
          </a:p>
        </p:txBody>
      </p:sp>
      <p:sp>
        <p:nvSpPr>
          <p:cNvPr id="42"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2</a:t>
            </a:r>
          </a:p>
        </p:txBody>
      </p:sp>
      <p:sp>
        <p:nvSpPr>
          <p:cNvPr id="43"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1</a:t>
            </a:r>
          </a:p>
        </p:txBody>
      </p:sp>
      <p:sp>
        <p:nvSpPr>
          <p:cNvPr id="45"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3</a:t>
            </a:r>
          </a:p>
        </p:txBody>
      </p:sp>
      <p:sp>
        <p:nvSpPr>
          <p:cNvPr id="58"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پولیس</a:t>
            </a:r>
            <a:r>
              <a:rPr lang="ur-PK" altLang="de-DE" sz="2000" b="0" dirty="0">
                <a:solidFill>
                  <a:srgbClr val="333333"/>
                </a:solidFill>
                <a:latin typeface="Urdu Typesetting" panose="03020402040406030203" pitchFamily="66" charset="-78"/>
                <a:cs typeface="Urdu Typesetting" panose="03020402040406030203" pitchFamily="66" charset="-78"/>
              </a:rPr>
              <a:t> کے</a:t>
            </a:r>
            <a:r>
              <a:rPr lang="ar-AE" altLang="de-DE" sz="2000" b="0" dirty="0">
                <a:solidFill>
                  <a:srgbClr val="333333"/>
                </a:solidFill>
                <a:latin typeface="Urdu Typesetting" panose="03020402040406030203" pitchFamily="66" charset="-78"/>
                <a:cs typeface="Urdu Typesetting" panose="03020402040406030203" pitchFamily="66" charset="-78"/>
              </a:rPr>
              <a:t> کتے کشتی کو</a:t>
            </a:r>
            <a:r>
              <a:rPr lang="ur-PK" altLang="de-DE" sz="2000" b="0" dirty="0">
                <a:solidFill>
                  <a:srgbClr val="333333"/>
                </a:solidFill>
                <a:latin typeface="Urdu Typesetting" panose="03020402040406030203" pitchFamily="66" charset="-78"/>
                <a:cs typeface="Urdu Typesetting" panose="03020402040406030203" pitchFamily="66" charset="-78"/>
              </a:rPr>
              <a:t> چوری ہونے سے</a:t>
            </a:r>
            <a:r>
              <a:rPr lang="ar-AE" altLang="de-DE" sz="2000" b="0" dirty="0">
                <a:solidFill>
                  <a:srgbClr val="333333"/>
                </a:solidFill>
                <a:latin typeface="Urdu Typesetting" panose="03020402040406030203" pitchFamily="66" charset="-78"/>
                <a:cs typeface="Urdu Typesetting" panose="03020402040406030203" pitchFamily="66" charset="-78"/>
              </a:rPr>
              <a:t> روکنے کی کوشش کر رہے ہیں۔</a:t>
            </a:r>
          </a:p>
          <a:p>
            <a:pPr marL="0" indent="0" algn="r" eaLnBrk="1" hangingPunct="1">
              <a:spcBef>
                <a:spcPts val="1200"/>
              </a:spcBef>
              <a:spcAft>
                <a:spcPts val="0"/>
              </a:spcAft>
              <a:buClr>
                <a:srgbClr val="333333"/>
              </a:buClr>
              <a:buNone/>
            </a:pPr>
            <a:r>
              <a:rPr lang="ar-AE" altLang="de-DE" sz="2000" b="0" dirty="0">
                <a:solidFill>
                  <a:schemeClr val="accent1"/>
                </a:solidFill>
                <a:latin typeface="Urdu Typesetting" panose="03020402040406030203" pitchFamily="66" charset="-78"/>
                <a:cs typeface="Urdu Typesetting" panose="03020402040406030203" pitchFamily="66" charset="-78"/>
              </a:rPr>
              <a:t>لڑکی پانی میں گر گئی کیونکہ کتے بلی کا پیچھا کر رہے تھے۔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لڑکی بلی کو بھاگنے سے بچانے کی کوشش کرتی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لڑکی نے کتوں سے بچنے کے لیے پانی میں چھلانگ لگا دی۔</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8"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9"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10"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11"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1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13"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14"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15"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آدمی کو ڈکیتی سے بچا لیا۔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a:t>
            </a:r>
            <a:r>
              <a:rPr lang="ur-PK" altLang="de-DE" sz="2000" b="0" dirty="0">
                <a:solidFill>
                  <a:srgbClr val="333333"/>
                </a:solidFill>
                <a:latin typeface="Urdu Typesetting" panose="03020402040406030203" pitchFamily="66" charset="-78"/>
                <a:cs typeface="Urdu Typesetting" panose="03020402040406030203" pitchFamily="66" charset="-78"/>
              </a:rPr>
              <a:t>نشئی</a:t>
            </a:r>
            <a:r>
              <a:rPr lang="ar-AE" altLang="de-DE" sz="2000" b="0" dirty="0">
                <a:solidFill>
                  <a:srgbClr val="333333"/>
                </a:solidFill>
                <a:latin typeface="Urdu Typesetting" panose="03020402040406030203" pitchFamily="66" charset="-78"/>
                <a:cs typeface="Urdu Typesetting" panose="03020402040406030203" pitchFamily="66" charset="-78"/>
              </a:rPr>
              <a:t> آدمی کی مدد کرتا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غلطی سے اس آدمی کو میز سے مارا۔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دو پرانے دوست سڑک پر ملتے ہیں۔</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آپ کو ہر آپشن ک</a:t>
            </a:r>
            <a:r>
              <a:rPr lang="ur-PK" sz="3600" dirty="0">
                <a:latin typeface="Urdu Typesetting" panose="03020402040406030203" pitchFamily="66" charset="-78"/>
                <a:cs typeface="Urdu Typesetting" panose="03020402040406030203" pitchFamily="66" charset="-78"/>
              </a:rPr>
              <a:t>ے درست ہونے کا کتنا امکان لگتا</a:t>
            </a:r>
            <a:r>
              <a:rPr lang="ar-AE" sz="3600" dirty="0">
                <a:latin typeface="Urdu Typesetting" panose="03020402040406030203" pitchFamily="66" charset="-78"/>
                <a:cs typeface="Urdu Typesetting" panose="03020402040406030203" pitchFamily="66" charset="-78"/>
              </a:rPr>
              <a:t>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49</a:t>
            </a:fld>
            <a:endParaRPr lang="de-DE" altLang="de-DE">
              <a:latin typeface="Urdu Typesetting" panose="03020402040406030203" pitchFamily="66" charset="-78"/>
              <a:cs typeface="Urdu Typesetting" panose="03020402040406030203" pitchFamily="66" charset="-78"/>
            </a:endParaRPr>
          </a:p>
        </p:txBody>
      </p:sp>
      <p:sp>
        <p:nvSpPr>
          <p:cNvPr id="27"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pic>
        <p:nvPicPr>
          <p:cNvPr id="22"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4"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5"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8"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کیا آپ کا فیصلہ نئی تصویر کے ساتھ بدل گیا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50</a:t>
            </a:fld>
            <a:endParaRPr lang="de-DE" altLang="de-DE">
              <a:latin typeface="Urdu Typesetting" panose="03020402040406030203" pitchFamily="66" charset="-78"/>
              <a:cs typeface="Urdu Typesetting" panose="03020402040406030203" pitchFamily="66" charset="-78"/>
            </a:endParaRPr>
          </a:p>
        </p:txBody>
      </p:sp>
      <p:sp>
        <p:nvSpPr>
          <p:cNvPr id="42"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2</a:t>
            </a:r>
          </a:p>
        </p:txBody>
      </p:sp>
      <p:sp>
        <p:nvSpPr>
          <p:cNvPr id="43"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sp>
        <p:nvSpPr>
          <p:cNvPr id="5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آدمی کو ڈکیتی سے بچا لیا۔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a:t>
            </a:r>
            <a:r>
              <a:rPr lang="ur-PK" altLang="de-DE" sz="2000" b="0" dirty="0">
                <a:solidFill>
                  <a:srgbClr val="333333"/>
                </a:solidFill>
                <a:latin typeface="Urdu Typesetting" panose="03020402040406030203" pitchFamily="66" charset="-78"/>
                <a:cs typeface="Urdu Typesetting" panose="03020402040406030203" pitchFamily="66" charset="-78"/>
              </a:rPr>
              <a:t>نشئی</a:t>
            </a:r>
            <a:r>
              <a:rPr lang="ar-AE" altLang="de-DE" sz="2000" b="0" dirty="0">
                <a:solidFill>
                  <a:srgbClr val="333333"/>
                </a:solidFill>
                <a:latin typeface="Urdu Typesetting" panose="03020402040406030203" pitchFamily="66" charset="-78"/>
                <a:cs typeface="Urdu Typesetting" panose="03020402040406030203" pitchFamily="66" charset="-78"/>
              </a:rPr>
              <a:t> آدمی کی مدد کرتا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غلطی سے اس آدمی کو میز سے مارا۔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دو پرانے دوست سڑک پر ملتے ہیں۔</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39"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6"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7"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9"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0"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3"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براہ کرم </a:t>
            </a:r>
            <a:r>
              <a:rPr lang="ur-PK" sz="3600" dirty="0">
                <a:latin typeface="Urdu Typesetting" panose="03020402040406030203" pitchFamily="66" charset="-78"/>
                <a:cs typeface="Urdu Typesetting" panose="03020402040406030203" pitchFamily="66" charset="-78"/>
              </a:rPr>
              <a:t>اپنے پچھلے </a:t>
            </a:r>
            <a:r>
              <a:rPr lang="ar-AE" sz="3600" dirty="0">
                <a:latin typeface="Urdu Typesetting" panose="03020402040406030203" pitchFamily="66" charset="-78"/>
                <a:cs typeface="Urdu Typesetting" panose="03020402040406030203" pitchFamily="66" charset="-78"/>
              </a:rPr>
              <a:t>امکان ک</a:t>
            </a:r>
            <a:r>
              <a:rPr lang="ur-PK" sz="3600" dirty="0">
                <a:latin typeface="Urdu Typesetting" panose="03020402040406030203" pitchFamily="66" charset="-78"/>
                <a:cs typeface="Urdu Typesetting" panose="03020402040406030203" pitchFamily="66" charset="-78"/>
              </a:rPr>
              <a:t>و</a:t>
            </a:r>
            <a:r>
              <a:rPr lang="ar-AE" sz="3600" dirty="0">
                <a:latin typeface="Urdu Typesetting" panose="03020402040406030203" pitchFamily="66" charset="-78"/>
                <a:cs typeface="Urdu Typesetting" panose="03020402040406030203" pitchFamily="66" charset="-78"/>
              </a:rPr>
              <a:t> دوبارہ </a:t>
            </a:r>
            <a:r>
              <a:rPr lang="ur-PK" sz="3600" dirty="0">
                <a:latin typeface="Urdu Typesetting" panose="03020402040406030203" pitchFamily="66" charset="-78"/>
                <a:cs typeface="Urdu Typesetting" panose="03020402040406030203" pitchFamily="66" charset="-78"/>
              </a:rPr>
              <a:t>چیک</a:t>
            </a:r>
            <a:r>
              <a:rPr lang="ar-AE" sz="3600" dirty="0">
                <a:latin typeface="Urdu Typesetting" panose="03020402040406030203" pitchFamily="66" charset="-78"/>
                <a:cs typeface="Urdu Typesetting" panose="03020402040406030203" pitchFamily="66" charset="-78"/>
              </a:rPr>
              <a:t> کریں!</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51</a:t>
            </a:fld>
            <a:endParaRPr lang="de-DE" altLang="de-DE">
              <a:latin typeface="Urdu Typesetting" panose="03020402040406030203" pitchFamily="66" charset="-78"/>
              <a:cs typeface="Urdu Typesetting" panose="03020402040406030203" pitchFamily="66" charset="-78"/>
            </a:endParaRPr>
          </a:p>
        </p:txBody>
      </p:sp>
      <p:sp>
        <p:nvSpPr>
          <p:cNvPr id="55"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1</a:t>
            </a:r>
          </a:p>
        </p:txBody>
      </p:sp>
      <p:sp>
        <p:nvSpPr>
          <p:cNvPr id="5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2</a:t>
            </a:r>
          </a:p>
        </p:txBody>
      </p:sp>
      <p:sp>
        <p:nvSpPr>
          <p:cNvPr id="57"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sp>
        <p:nvSpPr>
          <p:cNvPr id="7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آدمی کو ڈکیتی سے بچا لیا۔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a:t>
            </a:r>
            <a:r>
              <a:rPr lang="ur-PK" altLang="de-DE" sz="2000" b="0" dirty="0">
                <a:solidFill>
                  <a:srgbClr val="333333"/>
                </a:solidFill>
                <a:latin typeface="Urdu Typesetting" panose="03020402040406030203" pitchFamily="66" charset="-78"/>
                <a:cs typeface="Urdu Typesetting" panose="03020402040406030203" pitchFamily="66" charset="-78"/>
              </a:rPr>
              <a:t>نشئی</a:t>
            </a:r>
            <a:r>
              <a:rPr lang="ar-AE" altLang="de-DE" sz="2000" b="0" dirty="0">
                <a:solidFill>
                  <a:srgbClr val="333333"/>
                </a:solidFill>
                <a:latin typeface="Urdu Typesetting" panose="03020402040406030203" pitchFamily="66" charset="-78"/>
                <a:cs typeface="Urdu Typesetting" panose="03020402040406030203" pitchFamily="66" charset="-78"/>
              </a:rPr>
              <a:t> آدمی کی مدد کرتا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غلطی سے اس آدمی کو میز سے مارا۔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دو پرانے دوست سڑک پر ملتے ہیں۔</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6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6"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7"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8"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9"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1"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2"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3"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4"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5"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6"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7"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52</a:t>
            </a:fld>
            <a:endParaRPr lang="de-DE" altLang="de-DE">
              <a:latin typeface="Urdu Typesetting" panose="03020402040406030203" pitchFamily="66" charset="-78"/>
              <a:cs typeface="Urdu Typesetting" panose="03020402040406030203" pitchFamily="66" charset="-78"/>
            </a:endParaRPr>
          </a:p>
        </p:txBody>
      </p:sp>
      <p:sp>
        <p:nvSpPr>
          <p:cNvPr id="5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1</a:t>
            </a:r>
          </a:p>
        </p:txBody>
      </p:sp>
      <p:sp>
        <p:nvSpPr>
          <p:cNvPr id="57"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2</a:t>
            </a:r>
          </a:p>
        </p:txBody>
      </p:sp>
      <p:sp>
        <p:nvSpPr>
          <p:cNvPr id="58"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sp>
        <p:nvSpPr>
          <p:cNvPr id="7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لڑکے نے آدمی کو ڈکیتی سے بچا لیا۔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لڑکا </a:t>
            </a:r>
            <a:r>
              <a:rPr lang="ur-PK" altLang="de-DE" sz="2000" b="0" dirty="0">
                <a:solidFill>
                  <a:srgbClr val="333333"/>
                </a:solidFill>
                <a:latin typeface="Urdu Typesetting" panose="03020402040406030203" pitchFamily="66" charset="-78"/>
                <a:cs typeface="Urdu Typesetting" panose="03020402040406030203" pitchFamily="66" charset="-78"/>
              </a:rPr>
              <a:t>نشئی</a:t>
            </a:r>
            <a:r>
              <a:rPr lang="ar-AE" altLang="de-DE" sz="2000" b="0" dirty="0">
                <a:solidFill>
                  <a:srgbClr val="333333"/>
                </a:solidFill>
                <a:latin typeface="Urdu Typesetting" panose="03020402040406030203" pitchFamily="66" charset="-78"/>
                <a:cs typeface="Urdu Typesetting" panose="03020402040406030203" pitchFamily="66" charset="-78"/>
              </a:rPr>
              <a:t> آدمی کی مدد کرتا ہے۔</a:t>
            </a:r>
          </a:p>
          <a:p>
            <a:pPr marL="0" indent="0" algn="r" eaLnBrk="1" hangingPunct="1">
              <a:spcBef>
                <a:spcPts val="1200"/>
              </a:spcBef>
              <a:spcAft>
                <a:spcPts val="0"/>
              </a:spcAft>
              <a:buClr>
                <a:srgbClr val="333333"/>
              </a:buClr>
              <a:buNone/>
            </a:pPr>
            <a:r>
              <a:rPr lang="ar-AE" altLang="de-DE" sz="2000" b="0" dirty="0">
                <a:solidFill>
                  <a:schemeClr val="accent1"/>
                </a:solidFill>
                <a:latin typeface="Urdu Typesetting" panose="03020402040406030203" pitchFamily="66" charset="-78"/>
                <a:cs typeface="Urdu Typesetting" panose="03020402040406030203" pitchFamily="66" charset="-78"/>
              </a:rPr>
              <a:t>لڑکے نے غلطی سے اس آدمی کو میز سے مارا۔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دو پرانے دوست سڑک پر ملتے ہیں۔</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6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5"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6"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7"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8"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9"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0"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2"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3"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4"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5"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6"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آپ کو ہر آپشن ک</a:t>
            </a:r>
            <a:r>
              <a:rPr lang="ur-PK" sz="3600" dirty="0">
                <a:latin typeface="Urdu Typesetting" panose="03020402040406030203" pitchFamily="66" charset="-78"/>
                <a:cs typeface="Urdu Typesetting" panose="03020402040406030203" pitchFamily="66" charset="-78"/>
              </a:rPr>
              <a:t>ے درست ہونے کا کتنا امکان لگتا</a:t>
            </a:r>
            <a:r>
              <a:rPr lang="ar-AE" sz="3600" dirty="0">
                <a:latin typeface="Urdu Typesetting" panose="03020402040406030203" pitchFamily="66" charset="-78"/>
                <a:cs typeface="Urdu Typesetting" panose="03020402040406030203" pitchFamily="66" charset="-78"/>
              </a:rPr>
              <a:t>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53</a:t>
            </a:fld>
            <a:endParaRPr lang="de-DE" altLang="de-DE">
              <a:latin typeface="Urdu Typesetting" panose="03020402040406030203" pitchFamily="66" charset="-78"/>
              <a:cs typeface="Urdu Typesetting" panose="03020402040406030203" pitchFamily="66" charset="-78"/>
            </a:endParaRPr>
          </a:p>
        </p:txBody>
      </p:sp>
      <p:sp>
        <p:nvSpPr>
          <p:cNvPr id="25"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sp>
        <p:nvSpPr>
          <p:cNvPr id="3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اپنی </a:t>
            </a:r>
            <a:r>
              <a:rPr lang="ur-PK" altLang="de-DE" sz="2000" b="0" dirty="0">
                <a:solidFill>
                  <a:srgbClr val="333333"/>
                </a:solidFill>
                <a:latin typeface="Urdu Typesetting" panose="03020402040406030203" pitchFamily="66" charset="-78"/>
                <a:cs typeface="Urdu Typesetting" panose="03020402040406030203" pitchFamily="66" charset="-78"/>
              </a:rPr>
              <a:t>بیوی</a:t>
            </a:r>
            <a:r>
              <a:rPr lang="ar-AE" altLang="de-DE" sz="2000" b="0" dirty="0">
                <a:solidFill>
                  <a:srgbClr val="333333"/>
                </a:solidFill>
                <a:latin typeface="Urdu Typesetting" panose="03020402040406030203" pitchFamily="66" charset="-78"/>
                <a:cs typeface="Urdu Typesetting" panose="03020402040406030203" pitchFamily="66" charset="-78"/>
              </a:rPr>
              <a:t> کے ساتھ </a:t>
            </a:r>
            <a:r>
              <a:rPr lang="ur-PK" altLang="de-DE" sz="2000" b="0" dirty="0">
                <a:solidFill>
                  <a:srgbClr val="333333"/>
                </a:solidFill>
                <a:latin typeface="Urdu Typesetting" panose="03020402040406030203" pitchFamily="66" charset="-78"/>
                <a:cs typeface="Urdu Typesetting" panose="03020402040406030203" pitchFamily="66" charset="-78"/>
              </a:rPr>
              <a:t>گاڑی میں فلم</a:t>
            </a:r>
            <a:r>
              <a:rPr lang="ar-AE" altLang="de-DE" sz="2000" b="0" dirty="0">
                <a:solidFill>
                  <a:srgbClr val="333333"/>
                </a:solidFill>
                <a:latin typeface="Urdu Typesetting" panose="03020402040406030203" pitchFamily="66" charset="-78"/>
                <a:cs typeface="Urdu Typesetting" panose="03020402040406030203" pitchFamily="66" charset="-78"/>
              </a:rPr>
              <a:t> دیکھ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گاڑی میں سوار آدمی </a:t>
            </a:r>
            <a:r>
              <a:rPr lang="ur-PK" altLang="de-DE" sz="2000" b="0" dirty="0">
                <a:solidFill>
                  <a:srgbClr val="333333"/>
                </a:solidFill>
                <a:latin typeface="Urdu Typesetting" panose="03020402040406030203" pitchFamily="66" charset="-78"/>
                <a:cs typeface="Urdu Typesetting" panose="03020402040406030203" pitchFamily="66" charset="-78"/>
              </a:rPr>
              <a:t>کسی اور لڑکی</a:t>
            </a:r>
            <a:r>
              <a:rPr lang="ar-AE" altLang="de-DE" sz="2000" b="0" dirty="0">
                <a:solidFill>
                  <a:srgbClr val="333333"/>
                </a:solidFill>
                <a:latin typeface="Urdu Typesetting" panose="03020402040406030203" pitchFamily="66" charset="-78"/>
                <a:cs typeface="Urdu Typesetting" panose="03020402040406030203" pitchFamily="66" charset="-78"/>
              </a:rPr>
              <a:t> کے ساتھ ہے اور امید کرتا ہے کہ کوئی انہیں نہیں دیکھے گا۔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کار میں موجود آدمی ایک </a:t>
            </a:r>
            <a:r>
              <a:rPr lang="ur-PK" altLang="de-DE" sz="2000" b="0" dirty="0">
                <a:solidFill>
                  <a:srgbClr val="333333"/>
                </a:solidFill>
                <a:latin typeface="Urdu Typesetting" panose="03020402040406030203" pitchFamily="66" charset="-78"/>
                <a:cs typeface="Urdu Typesetting" panose="03020402040406030203" pitchFamily="66" charset="-78"/>
              </a:rPr>
              <a:t>کپڑوں والے</a:t>
            </a:r>
            <a:r>
              <a:rPr lang="ar-AE" altLang="de-DE" sz="2000" b="0" dirty="0">
                <a:solidFill>
                  <a:srgbClr val="333333"/>
                </a:solidFill>
                <a:latin typeface="Urdu Typesetting" panose="03020402040406030203" pitchFamily="66" charset="-78"/>
                <a:cs typeface="Urdu Typesetting" panose="03020402040406030203" pitchFamily="66" charset="-78"/>
              </a:rPr>
              <a:t> ڈمی </a:t>
            </a:r>
            <a:r>
              <a:rPr lang="ur-PK" altLang="de-DE" sz="2000" b="0" dirty="0">
                <a:solidFill>
                  <a:srgbClr val="333333"/>
                </a:solidFill>
                <a:latin typeface="Urdu Typesetting" panose="03020402040406030203" pitchFamily="66" charset="-78"/>
                <a:cs typeface="Urdu Typesetting" panose="03020402040406030203" pitchFamily="66" charset="-78"/>
              </a:rPr>
              <a:t>کو </a:t>
            </a:r>
            <a:r>
              <a:rPr lang="ar-AE" altLang="de-DE" sz="2000" b="0" dirty="0">
                <a:solidFill>
                  <a:srgbClr val="333333"/>
                </a:solidFill>
                <a:latin typeface="Urdu Typesetting" panose="03020402040406030203" pitchFamily="66" charset="-78"/>
                <a:cs typeface="Urdu Typesetting" panose="03020402040406030203" pitchFamily="66" charset="-78"/>
              </a:rPr>
              <a:t>اپن</a:t>
            </a:r>
            <a:r>
              <a:rPr lang="ur-PK" altLang="de-DE" sz="2000" b="0" dirty="0">
                <a:solidFill>
                  <a:srgbClr val="333333"/>
                </a:solidFill>
                <a:latin typeface="Urdu Typesetting" panose="03020402040406030203" pitchFamily="66" charset="-78"/>
                <a:cs typeface="Urdu Typesetting" panose="03020402040406030203" pitchFamily="66" charset="-78"/>
              </a:rPr>
              <a:t>ی دوکان</a:t>
            </a:r>
            <a:r>
              <a:rPr lang="ar-AE" altLang="de-DE" sz="2000" b="0" dirty="0">
                <a:solidFill>
                  <a:srgbClr val="333333"/>
                </a:solidFill>
                <a:latin typeface="Urdu Typesetting" panose="03020402040406030203" pitchFamily="66" charset="-78"/>
                <a:cs typeface="Urdu Typesetting" panose="03020402040406030203" pitchFamily="66" charset="-78"/>
              </a:rPr>
              <a:t> پر لے</a:t>
            </a:r>
            <a:r>
              <a:rPr lang="ur-PK" altLang="de-DE" sz="2000" b="0" dirty="0">
                <a:solidFill>
                  <a:srgbClr val="333333"/>
                </a:solidFill>
                <a:latin typeface="Urdu Typesetting" panose="03020402040406030203" pitchFamily="66" charset="-78"/>
                <a:cs typeface="Urdu Typesetting" panose="03020402040406030203" pitchFamily="66" charset="-78"/>
              </a:rPr>
              <a:t> کر</a:t>
            </a:r>
            <a:r>
              <a:rPr lang="ar-AE" altLang="de-DE" sz="2000" b="0" dirty="0">
                <a:solidFill>
                  <a:srgbClr val="333333"/>
                </a:solidFill>
                <a:latin typeface="Urdu Typesetting" panose="03020402040406030203" pitchFamily="66" charset="-78"/>
                <a:cs typeface="Urdu Typesetting" panose="03020402040406030203" pitchFamily="66" charset="-78"/>
              </a:rPr>
              <a:t> جا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مرد اور عورت گاڑی چوری کر رہے ہیں۔</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7"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28"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کیا آپ کا فیصلہ نئی تصویر کے ساتھ بدل گیا ہے؟</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54</a:t>
            </a:fld>
            <a:endParaRPr lang="de-DE" altLang="de-DE">
              <a:latin typeface="Urdu Typesetting" panose="03020402040406030203" pitchFamily="66" charset="-78"/>
              <a:cs typeface="Urdu Typesetting" panose="03020402040406030203" pitchFamily="66" charset="-78"/>
            </a:endParaRPr>
          </a:p>
        </p:txBody>
      </p:sp>
      <p:sp>
        <p:nvSpPr>
          <p:cNvPr id="33"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2</a:t>
            </a:r>
          </a:p>
        </p:txBody>
      </p:sp>
      <p:sp>
        <p:nvSpPr>
          <p:cNvPr id="34"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sp>
        <p:nvSpPr>
          <p:cNvPr id="45"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اپنی </a:t>
            </a:r>
            <a:r>
              <a:rPr lang="ur-PK" altLang="de-DE" sz="2000" b="0" dirty="0">
                <a:solidFill>
                  <a:srgbClr val="333333"/>
                </a:solidFill>
                <a:latin typeface="Urdu Typesetting" panose="03020402040406030203" pitchFamily="66" charset="-78"/>
                <a:cs typeface="Urdu Typesetting" panose="03020402040406030203" pitchFamily="66" charset="-78"/>
              </a:rPr>
              <a:t>بیوی</a:t>
            </a:r>
            <a:r>
              <a:rPr lang="ar-AE" altLang="de-DE" sz="2000" b="0" dirty="0">
                <a:solidFill>
                  <a:srgbClr val="333333"/>
                </a:solidFill>
                <a:latin typeface="Urdu Typesetting" panose="03020402040406030203" pitchFamily="66" charset="-78"/>
                <a:cs typeface="Urdu Typesetting" panose="03020402040406030203" pitchFamily="66" charset="-78"/>
              </a:rPr>
              <a:t> کے ساتھ </a:t>
            </a:r>
            <a:r>
              <a:rPr lang="ur-PK" altLang="de-DE" sz="2000" b="0" dirty="0">
                <a:solidFill>
                  <a:srgbClr val="333333"/>
                </a:solidFill>
                <a:latin typeface="Urdu Typesetting" panose="03020402040406030203" pitchFamily="66" charset="-78"/>
                <a:cs typeface="Urdu Typesetting" panose="03020402040406030203" pitchFamily="66" charset="-78"/>
              </a:rPr>
              <a:t>گاڑی میں فلم</a:t>
            </a:r>
            <a:r>
              <a:rPr lang="ar-AE" altLang="de-DE" sz="2000" b="0" dirty="0">
                <a:solidFill>
                  <a:srgbClr val="333333"/>
                </a:solidFill>
                <a:latin typeface="Urdu Typesetting" panose="03020402040406030203" pitchFamily="66" charset="-78"/>
                <a:cs typeface="Urdu Typesetting" panose="03020402040406030203" pitchFamily="66" charset="-78"/>
              </a:rPr>
              <a:t> دیکھ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گاڑی میں سوار آدمی </a:t>
            </a:r>
            <a:r>
              <a:rPr lang="ur-PK" altLang="de-DE" sz="2000" b="0" dirty="0">
                <a:solidFill>
                  <a:srgbClr val="333333"/>
                </a:solidFill>
                <a:latin typeface="Urdu Typesetting" panose="03020402040406030203" pitchFamily="66" charset="-78"/>
                <a:cs typeface="Urdu Typesetting" panose="03020402040406030203" pitchFamily="66" charset="-78"/>
              </a:rPr>
              <a:t>کسی اور لڑکی</a:t>
            </a:r>
            <a:r>
              <a:rPr lang="ar-AE" altLang="de-DE" sz="2000" b="0" dirty="0">
                <a:solidFill>
                  <a:srgbClr val="333333"/>
                </a:solidFill>
                <a:latin typeface="Urdu Typesetting" panose="03020402040406030203" pitchFamily="66" charset="-78"/>
                <a:cs typeface="Urdu Typesetting" panose="03020402040406030203" pitchFamily="66" charset="-78"/>
              </a:rPr>
              <a:t> کے ساتھ ہے اور امید کرتا ہے کہ کوئی انہیں نہیں دیکھے گا۔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کار میں موجود آدمی ایک </a:t>
            </a:r>
            <a:r>
              <a:rPr lang="ur-PK" altLang="de-DE" sz="2000" b="0" dirty="0">
                <a:solidFill>
                  <a:srgbClr val="333333"/>
                </a:solidFill>
                <a:latin typeface="Urdu Typesetting" panose="03020402040406030203" pitchFamily="66" charset="-78"/>
                <a:cs typeface="Urdu Typesetting" panose="03020402040406030203" pitchFamily="66" charset="-78"/>
              </a:rPr>
              <a:t>کپڑوں والے</a:t>
            </a:r>
            <a:r>
              <a:rPr lang="ar-AE" altLang="de-DE" sz="2000" b="0" dirty="0">
                <a:solidFill>
                  <a:srgbClr val="333333"/>
                </a:solidFill>
                <a:latin typeface="Urdu Typesetting" panose="03020402040406030203" pitchFamily="66" charset="-78"/>
                <a:cs typeface="Urdu Typesetting" panose="03020402040406030203" pitchFamily="66" charset="-78"/>
              </a:rPr>
              <a:t> ڈمی </a:t>
            </a:r>
            <a:r>
              <a:rPr lang="ur-PK" altLang="de-DE" sz="2000" b="0" dirty="0">
                <a:solidFill>
                  <a:srgbClr val="333333"/>
                </a:solidFill>
                <a:latin typeface="Urdu Typesetting" panose="03020402040406030203" pitchFamily="66" charset="-78"/>
                <a:cs typeface="Urdu Typesetting" panose="03020402040406030203" pitchFamily="66" charset="-78"/>
              </a:rPr>
              <a:t>کو </a:t>
            </a:r>
            <a:r>
              <a:rPr lang="ar-AE" altLang="de-DE" sz="2000" b="0" dirty="0">
                <a:solidFill>
                  <a:srgbClr val="333333"/>
                </a:solidFill>
                <a:latin typeface="Urdu Typesetting" panose="03020402040406030203" pitchFamily="66" charset="-78"/>
                <a:cs typeface="Urdu Typesetting" panose="03020402040406030203" pitchFamily="66" charset="-78"/>
              </a:rPr>
              <a:t>اپن</a:t>
            </a:r>
            <a:r>
              <a:rPr lang="ur-PK" altLang="de-DE" sz="2000" b="0" dirty="0">
                <a:solidFill>
                  <a:srgbClr val="333333"/>
                </a:solidFill>
                <a:latin typeface="Urdu Typesetting" panose="03020402040406030203" pitchFamily="66" charset="-78"/>
                <a:cs typeface="Urdu Typesetting" panose="03020402040406030203" pitchFamily="66" charset="-78"/>
              </a:rPr>
              <a:t>ی دوکان</a:t>
            </a:r>
            <a:r>
              <a:rPr lang="ar-AE" altLang="de-DE" sz="2000" b="0" dirty="0">
                <a:solidFill>
                  <a:srgbClr val="333333"/>
                </a:solidFill>
                <a:latin typeface="Urdu Typesetting" panose="03020402040406030203" pitchFamily="66" charset="-78"/>
                <a:cs typeface="Urdu Typesetting" panose="03020402040406030203" pitchFamily="66" charset="-78"/>
              </a:rPr>
              <a:t> پر لے</a:t>
            </a:r>
            <a:r>
              <a:rPr lang="ur-PK" altLang="de-DE" sz="2000" b="0" dirty="0">
                <a:solidFill>
                  <a:srgbClr val="333333"/>
                </a:solidFill>
                <a:latin typeface="Urdu Typesetting" panose="03020402040406030203" pitchFamily="66" charset="-78"/>
                <a:cs typeface="Urdu Typesetting" panose="03020402040406030203" pitchFamily="66" charset="-78"/>
              </a:rPr>
              <a:t> کر</a:t>
            </a:r>
            <a:r>
              <a:rPr lang="ar-AE" altLang="de-DE" sz="2000" b="0" dirty="0">
                <a:solidFill>
                  <a:srgbClr val="333333"/>
                </a:solidFill>
                <a:latin typeface="Urdu Typesetting" panose="03020402040406030203" pitchFamily="66" charset="-78"/>
                <a:cs typeface="Urdu Typesetting" panose="03020402040406030203" pitchFamily="66" charset="-78"/>
              </a:rPr>
              <a:t> جا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مرد اور عورت گاڑی چوری کر رہے ہیں۔</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7"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8"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49"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0"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1"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2"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53"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براہ کرم </a:t>
            </a:r>
            <a:r>
              <a:rPr lang="ur-PK" sz="3600" dirty="0">
                <a:latin typeface="Urdu Typesetting" panose="03020402040406030203" pitchFamily="66" charset="-78"/>
                <a:cs typeface="Urdu Typesetting" panose="03020402040406030203" pitchFamily="66" charset="-78"/>
              </a:rPr>
              <a:t>اپنے پچھلے </a:t>
            </a:r>
            <a:r>
              <a:rPr lang="ar-AE" sz="3600" dirty="0">
                <a:latin typeface="Urdu Typesetting" panose="03020402040406030203" pitchFamily="66" charset="-78"/>
                <a:cs typeface="Urdu Typesetting" panose="03020402040406030203" pitchFamily="66" charset="-78"/>
              </a:rPr>
              <a:t>امکان ک</a:t>
            </a:r>
            <a:r>
              <a:rPr lang="ur-PK" sz="3600" dirty="0">
                <a:latin typeface="Urdu Typesetting" panose="03020402040406030203" pitchFamily="66" charset="-78"/>
                <a:cs typeface="Urdu Typesetting" panose="03020402040406030203" pitchFamily="66" charset="-78"/>
              </a:rPr>
              <a:t>و</a:t>
            </a:r>
            <a:r>
              <a:rPr lang="ar-AE" sz="3600" dirty="0">
                <a:latin typeface="Urdu Typesetting" panose="03020402040406030203" pitchFamily="66" charset="-78"/>
                <a:cs typeface="Urdu Typesetting" panose="03020402040406030203" pitchFamily="66" charset="-78"/>
              </a:rPr>
              <a:t> دوبارہ </a:t>
            </a:r>
            <a:r>
              <a:rPr lang="ur-PK" sz="3600" dirty="0">
                <a:latin typeface="Urdu Typesetting" panose="03020402040406030203" pitchFamily="66" charset="-78"/>
                <a:cs typeface="Urdu Typesetting" panose="03020402040406030203" pitchFamily="66" charset="-78"/>
              </a:rPr>
              <a:t>چیک</a:t>
            </a:r>
            <a:r>
              <a:rPr lang="ar-AE" sz="3600" dirty="0">
                <a:latin typeface="Urdu Typesetting" panose="03020402040406030203" pitchFamily="66" charset="-78"/>
                <a:cs typeface="Urdu Typesetting" panose="03020402040406030203" pitchFamily="66" charset="-78"/>
              </a:rPr>
              <a:t> کریں!</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55</a:t>
            </a:fld>
            <a:endParaRPr lang="de-DE" altLang="de-DE">
              <a:latin typeface="Urdu Typesetting" panose="03020402040406030203" pitchFamily="66" charset="-78"/>
              <a:cs typeface="Urdu Typesetting" panose="03020402040406030203" pitchFamily="66" charset="-78"/>
            </a:endParaRPr>
          </a:p>
        </p:txBody>
      </p:sp>
      <p:sp>
        <p:nvSpPr>
          <p:cNvPr id="47" name="Caption_1"/>
          <p:cNvSpPr txBox="1">
            <a:spLocks noChangeArrowheads="1"/>
          </p:cNvSpPr>
          <p:nvPr/>
        </p:nvSpPr>
        <p:spPr bwMode="auto">
          <a:xfrm>
            <a:off x="-300082" y="-254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1</a:t>
            </a:r>
          </a:p>
        </p:txBody>
      </p:sp>
      <p:sp>
        <p:nvSpPr>
          <p:cNvPr id="48" name="Caption_1"/>
          <p:cNvSpPr txBox="1">
            <a:spLocks noChangeArrowheads="1"/>
          </p:cNvSpPr>
          <p:nvPr/>
        </p:nvSpPr>
        <p:spPr bwMode="auto">
          <a:xfrm>
            <a:off x="-300082" y="-254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2</a:t>
            </a:r>
          </a:p>
        </p:txBody>
      </p:sp>
      <p:sp>
        <p:nvSpPr>
          <p:cNvPr id="49" name="Caption_1"/>
          <p:cNvSpPr txBox="1">
            <a:spLocks noChangeArrowheads="1"/>
          </p:cNvSpPr>
          <p:nvPr/>
        </p:nvSpPr>
        <p:spPr bwMode="auto">
          <a:xfrm>
            <a:off x="-300082" y="-254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sp>
        <p:nvSpPr>
          <p:cNvPr id="65"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اپنی </a:t>
            </a:r>
            <a:r>
              <a:rPr lang="ur-PK" altLang="de-DE" sz="2000" b="0" dirty="0">
                <a:solidFill>
                  <a:srgbClr val="333333"/>
                </a:solidFill>
                <a:latin typeface="Urdu Typesetting" panose="03020402040406030203" pitchFamily="66" charset="-78"/>
                <a:cs typeface="Urdu Typesetting" panose="03020402040406030203" pitchFamily="66" charset="-78"/>
              </a:rPr>
              <a:t>بیوی</a:t>
            </a:r>
            <a:r>
              <a:rPr lang="ar-AE" altLang="de-DE" sz="2000" b="0" dirty="0">
                <a:solidFill>
                  <a:srgbClr val="333333"/>
                </a:solidFill>
                <a:latin typeface="Urdu Typesetting" panose="03020402040406030203" pitchFamily="66" charset="-78"/>
                <a:cs typeface="Urdu Typesetting" panose="03020402040406030203" pitchFamily="66" charset="-78"/>
              </a:rPr>
              <a:t> کے ساتھ </a:t>
            </a:r>
            <a:r>
              <a:rPr lang="ur-PK" altLang="de-DE" sz="2000" b="0" dirty="0">
                <a:solidFill>
                  <a:srgbClr val="333333"/>
                </a:solidFill>
                <a:latin typeface="Urdu Typesetting" panose="03020402040406030203" pitchFamily="66" charset="-78"/>
                <a:cs typeface="Urdu Typesetting" panose="03020402040406030203" pitchFamily="66" charset="-78"/>
              </a:rPr>
              <a:t>گاڑی میں فلم</a:t>
            </a:r>
            <a:r>
              <a:rPr lang="ar-AE" altLang="de-DE" sz="2000" b="0" dirty="0">
                <a:solidFill>
                  <a:srgbClr val="333333"/>
                </a:solidFill>
                <a:latin typeface="Urdu Typesetting" panose="03020402040406030203" pitchFamily="66" charset="-78"/>
                <a:cs typeface="Urdu Typesetting" panose="03020402040406030203" pitchFamily="66" charset="-78"/>
              </a:rPr>
              <a:t> دیکھ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گاڑی میں سوار آدمی </a:t>
            </a:r>
            <a:r>
              <a:rPr lang="ur-PK" altLang="de-DE" sz="2000" b="0" dirty="0">
                <a:solidFill>
                  <a:srgbClr val="333333"/>
                </a:solidFill>
                <a:latin typeface="Urdu Typesetting" panose="03020402040406030203" pitchFamily="66" charset="-78"/>
                <a:cs typeface="Urdu Typesetting" panose="03020402040406030203" pitchFamily="66" charset="-78"/>
              </a:rPr>
              <a:t>کسی اور لڑکی</a:t>
            </a:r>
            <a:r>
              <a:rPr lang="ar-AE" altLang="de-DE" sz="2000" b="0" dirty="0">
                <a:solidFill>
                  <a:srgbClr val="333333"/>
                </a:solidFill>
                <a:latin typeface="Urdu Typesetting" panose="03020402040406030203" pitchFamily="66" charset="-78"/>
                <a:cs typeface="Urdu Typesetting" panose="03020402040406030203" pitchFamily="66" charset="-78"/>
              </a:rPr>
              <a:t> کے ساتھ ہے اور امید کرتا ہے کہ کوئی انہیں نہیں دیکھے گا۔</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کار میں موجود آدمی ایک </a:t>
            </a:r>
            <a:r>
              <a:rPr lang="ur-PK" altLang="de-DE" sz="2000" b="0" dirty="0">
                <a:solidFill>
                  <a:srgbClr val="333333"/>
                </a:solidFill>
                <a:latin typeface="Urdu Typesetting" panose="03020402040406030203" pitchFamily="66" charset="-78"/>
                <a:cs typeface="Urdu Typesetting" panose="03020402040406030203" pitchFamily="66" charset="-78"/>
              </a:rPr>
              <a:t>کپڑوں والے</a:t>
            </a:r>
            <a:r>
              <a:rPr lang="ar-AE" altLang="de-DE" sz="2000" b="0" dirty="0">
                <a:solidFill>
                  <a:srgbClr val="333333"/>
                </a:solidFill>
                <a:latin typeface="Urdu Typesetting" panose="03020402040406030203" pitchFamily="66" charset="-78"/>
                <a:cs typeface="Urdu Typesetting" panose="03020402040406030203" pitchFamily="66" charset="-78"/>
              </a:rPr>
              <a:t> ڈمی </a:t>
            </a:r>
            <a:r>
              <a:rPr lang="ur-PK" altLang="de-DE" sz="2000" b="0" dirty="0">
                <a:solidFill>
                  <a:srgbClr val="333333"/>
                </a:solidFill>
                <a:latin typeface="Urdu Typesetting" panose="03020402040406030203" pitchFamily="66" charset="-78"/>
                <a:cs typeface="Urdu Typesetting" panose="03020402040406030203" pitchFamily="66" charset="-78"/>
              </a:rPr>
              <a:t>کو </a:t>
            </a:r>
            <a:r>
              <a:rPr lang="ar-AE" altLang="de-DE" sz="2000" b="0" dirty="0">
                <a:solidFill>
                  <a:srgbClr val="333333"/>
                </a:solidFill>
                <a:latin typeface="Urdu Typesetting" panose="03020402040406030203" pitchFamily="66" charset="-78"/>
                <a:cs typeface="Urdu Typesetting" panose="03020402040406030203" pitchFamily="66" charset="-78"/>
              </a:rPr>
              <a:t>اپن</a:t>
            </a:r>
            <a:r>
              <a:rPr lang="ur-PK" altLang="de-DE" sz="2000" b="0" dirty="0">
                <a:solidFill>
                  <a:srgbClr val="333333"/>
                </a:solidFill>
                <a:latin typeface="Urdu Typesetting" panose="03020402040406030203" pitchFamily="66" charset="-78"/>
                <a:cs typeface="Urdu Typesetting" panose="03020402040406030203" pitchFamily="66" charset="-78"/>
              </a:rPr>
              <a:t>ی دوکان</a:t>
            </a:r>
            <a:r>
              <a:rPr lang="ar-AE" altLang="de-DE" sz="2000" b="0" dirty="0">
                <a:solidFill>
                  <a:srgbClr val="333333"/>
                </a:solidFill>
                <a:latin typeface="Urdu Typesetting" panose="03020402040406030203" pitchFamily="66" charset="-78"/>
                <a:cs typeface="Urdu Typesetting" panose="03020402040406030203" pitchFamily="66" charset="-78"/>
              </a:rPr>
              <a:t> پر لے</a:t>
            </a:r>
            <a:r>
              <a:rPr lang="ur-PK" altLang="de-DE" sz="2000" b="0" dirty="0">
                <a:solidFill>
                  <a:srgbClr val="333333"/>
                </a:solidFill>
                <a:latin typeface="Urdu Typesetting" panose="03020402040406030203" pitchFamily="66" charset="-78"/>
                <a:cs typeface="Urdu Typesetting" panose="03020402040406030203" pitchFamily="66" charset="-78"/>
              </a:rPr>
              <a:t> کر</a:t>
            </a:r>
            <a:r>
              <a:rPr lang="ar-AE" altLang="de-DE" sz="2000" b="0" dirty="0">
                <a:solidFill>
                  <a:srgbClr val="333333"/>
                </a:solidFill>
                <a:latin typeface="Urdu Typesetting" panose="03020402040406030203" pitchFamily="66" charset="-78"/>
                <a:cs typeface="Urdu Typesetting" panose="03020402040406030203" pitchFamily="66" charset="-78"/>
              </a:rPr>
              <a:t> جا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مرد اور عورت گاڑی چوری کر رہے ہیں۔</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sp>
        <p:nvSpPr>
          <p:cNvPr id="56"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1</a:t>
            </a:r>
          </a:p>
        </p:txBody>
      </p:sp>
      <p:sp>
        <p:nvSpPr>
          <p:cNvPr id="57"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2</a:t>
            </a:r>
          </a:p>
        </p:txBody>
      </p:sp>
      <p:sp>
        <p:nvSpPr>
          <p:cNvPr id="5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pic>
        <p:nvPicPr>
          <p:cNvPr id="5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6"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7"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8"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9"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0"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1"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2"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3"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4"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56</a:t>
            </a:fld>
            <a:endParaRPr lang="de-DE" altLang="de-DE">
              <a:latin typeface="Urdu Typesetting" panose="03020402040406030203" pitchFamily="66" charset="-78"/>
              <a:cs typeface="Urdu Typesetting" panose="03020402040406030203" pitchFamily="66" charset="-78"/>
            </a:endParaRPr>
          </a:p>
        </p:txBody>
      </p:sp>
      <p:sp>
        <p:nvSpPr>
          <p:cNvPr id="45"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Urdu Typesetting" panose="03020402040406030203" pitchFamily="66" charset="-78"/>
                <a:cs typeface="Urdu Typesetting" panose="03020402040406030203" pitchFamily="66" charset="-78"/>
              </a:rPr>
              <a:t>1</a:t>
            </a:r>
          </a:p>
        </p:txBody>
      </p:sp>
      <p:sp>
        <p:nvSpPr>
          <p:cNvPr id="46"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2</a:t>
            </a:r>
          </a:p>
        </p:txBody>
      </p:sp>
      <p:sp>
        <p:nvSpPr>
          <p:cNvPr id="47"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Urdu Typesetting" panose="03020402040406030203" pitchFamily="66" charset="-78"/>
                <a:cs typeface="Urdu Typesetting" panose="03020402040406030203" pitchFamily="66" charset="-78"/>
              </a:rPr>
              <a:t>3</a:t>
            </a:r>
          </a:p>
        </p:txBody>
      </p:sp>
      <p:sp>
        <p:nvSpPr>
          <p:cNvPr id="6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آدمی اپنی </a:t>
            </a:r>
            <a:r>
              <a:rPr lang="ur-PK" altLang="de-DE" sz="2000" b="0" dirty="0">
                <a:solidFill>
                  <a:srgbClr val="333333"/>
                </a:solidFill>
                <a:latin typeface="Urdu Typesetting" panose="03020402040406030203" pitchFamily="66" charset="-78"/>
                <a:cs typeface="Urdu Typesetting" panose="03020402040406030203" pitchFamily="66" charset="-78"/>
              </a:rPr>
              <a:t>بیوی</a:t>
            </a:r>
            <a:r>
              <a:rPr lang="ar-AE" altLang="de-DE" sz="2000" b="0" dirty="0">
                <a:solidFill>
                  <a:srgbClr val="333333"/>
                </a:solidFill>
                <a:latin typeface="Urdu Typesetting" panose="03020402040406030203" pitchFamily="66" charset="-78"/>
                <a:cs typeface="Urdu Typesetting" panose="03020402040406030203" pitchFamily="66" charset="-78"/>
              </a:rPr>
              <a:t> کے ساتھ </a:t>
            </a:r>
            <a:r>
              <a:rPr lang="ur-PK" altLang="de-DE" sz="2000" b="0" dirty="0">
                <a:solidFill>
                  <a:srgbClr val="333333"/>
                </a:solidFill>
                <a:latin typeface="Urdu Typesetting" panose="03020402040406030203" pitchFamily="66" charset="-78"/>
                <a:cs typeface="Urdu Typesetting" panose="03020402040406030203" pitchFamily="66" charset="-78"/>
              </a:rPr>
              <a:t>گاڑی میں فلم</a:t>
            </a:r>
            <a:r>
              <a:rPr lang="ar-AE" altLang="de-DE" sz="2000" b="0" dirty="0">
                <a:solidFill>
                  <a:srgbClr val="333333"/>
                </a:solidFill>
                <a:latin typeface="Urdu Typesetting" panose="03020402040406030203" pitchFamily="66" charset="-78"/>
                <a:cs typeface="Urdu Typesetting" panose="03020402040406030203" pitchFamily="66" charset="-78"/>
              </a:rPr>
              <a:t> دیکھ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گاڑی میں سوار آدمی </a:t>
            </a:r>
            <a:r>
              <a:rPr lang="ur-PK" altLang="de-DE" sz="2000" b="0" dirty="0">
                <a:solidFill>
                  <a:srgbClr val="333333"/>
                </a:solidFill>
                <a:latin typeface="Urdu Typesetting" panose="03020402040406030203" pitchFamily="66" charset="-78"/>
                <a:cs typeface="Urdu Typesetting" panose="03020402040406030203" pitchFamily="66" charset="-78"/>
              </a:rPr>
              <a:t>کسی اور لڑکی</a:t>
            </a:r>
            <a:r>
              <a:rPr lang="ar-AE" altLang="de-DE" sz="2000" b="0" dirty="0">
                <a:solidFill>
                  <a:srgbClr val="333333"/>
                </a:solidFill>
                <a:latin typeface="Urdu Typesetting" panose="03020402040406030203" pitchFamily="66" charset="-78"/>
                <a:cs typeface="Urdu Typesetting" panose="03020402040406030203" pitchFamily="66" charset="-78"/>
              </a:rPr>
              <a:t> کے ساتھ ہے اور امید کرتا ہے کہ کوئی انہیں نہیں دیکھے گا۔</a:t>
            </a:r>
          </a:p>
          <a:p>
            <a:pPr marL="0" indent="0" algn="r" eaLnBrk="1" hangingPunct="1">
              <a:spcBef>
                <a:spcPts val="1200"/>
              </a:spcBef>
              <a:spcAft>
                <a:spcPts val="0"/>
              </a:spcAft>
              <a:buClr>
                <a:srgbClr val="333333"/>
              </a:buClr>
              <a:buNone/>
            </a:pPr>
            <a:r>
              <a:rPr lang="ar-AE" altLang="de-DE" sz="2000" b="0" dirty="0">
                <a:solidFill>
                  <a:schemeClr val="accent1"/>
                </a:solidFill>
                <a:latin typeface="Urdu Typesetting" panose="03020402040406030203" pitchFamily="66" charset="-78"/>
                <a:cs typeface="Urdu Typesetting" panose="03020402040406030203" pitchFamily="66" charset="-78"/>
              </a:rPr>
              <a:t>کار میں موجود آدمی ایک </a:t>
            </a:r>
            <a:r>
              <a:rPr lang="ur-PK" altLang="de-DE" sz="2000" b="0" dirty="0">
                <a:solidFill>
                  <a:schemeClr val="accent1"/>
                </a:solidFill>
                <a:latin typeface="Urdu Typesetting" panose="03020402040406030203" pitchFamily="66" charset="-78"/>
                <a:cs typeface="Urdu Typesetting" panose="03020402040406030203" pitchFamily="66" charset="-78"/>
              </a:rPr>
              <a:t>کپڑوں والے</a:t>
            </a:r>
            <a:r>
              <a:rPr lang="ar-AE" altLang="de-DE" sz="2000" b="0" dirty="0">
                <a:solidFill>
                  <a:schemeClr val="accent1"/>
                </a:solidFill>
                <a:latin typeface="Urdu Typesetting" panose="03020402040406030203" pitchFamily="66" charset="-78"/>
                <a:cs typeface="Urdu Typesetting" panose="03020402040406030203" pitchFamily="66" charset="-78"/>
              </a:rPr>
              <a:t> ڈمی </a:t>
            </a:r>
            <a:r>
              <a:rPr lang="ur-PK" altLang="de-DE" sz="2000" b="0" dirty="0">
                <a:solidFill>
                  <a:schemeClr val="accent1"/>
                </a:solidFill>
                <a:latin typeface="Urdu Typesetting" panose="03020402040406030203" pitchFamily="66" charset="-78"/>
                <a:cs typeface="Urdu Typesetting" panose="03020402040406030203" pitchFamily="66" charset="-78"/>
              </a:rPr>
              <a:t>کو </a:t>
            </a:r>
            <a:r>
              <a:rPr lang="ar-AE" altLang="de-DE" sz="2000" b="0" dirty="0">
                <a:solidFill>
                  <a:schemeClr val="accent1"/>
                </a:solidFill>
                <a:latin typeface="Urdu Typesetting" panose="03020402040406030203" pitchFamily="66" charset="-78"/>
                <a:cs typeface="Urdu Typesetting" panose="03020402040406030203" pitchFamily="66" charset="-78"/>
              </a:rPr>
              <a:t>اپن</a:t>
            </a:r>
            <a:r>
              <a:rPr lang="ur-PK" altLang="de-DE" sz="2000" b="0" dirty="0">
                <a:solidFill>
                  <a:schemeClr val="accent1"/>
                </a:solidFill>
                <a:latin typeface="Urdu Typesetting" panose="03020402040406030203" pitchFamily="66" charset="-78"/>
                <a:cs typeface="Urdu Typesetting" panose="03020402040406030203" pitchFamily="66" charset="-78"/>
              </a:rPr>
              <a:t>ی دوکان</a:t>
            </a:r>
            <a:r>
              <a:rPr lang="ar-AE" altLang="de-DE" sz="2000" b="0" dirty="0">
                <a:solidFill>
                  <a:schemeClr val="accent1"/>
                </a:solidFill>
                <a:latin typeface="Urdu Typesetting" panose="03020402040406030203" pitchFamily="66" charset="-78"/>
                <a:cs typeface="Urdu Typesetting" panose="03020402040406030203" pitchFamily="66" charset="-78"/>
              </a:rPr>
              <a:t> پر لے</a:t>
            </a:r>
            <a:r>
              <a:rPr lang="ur-PK" altLang="de-DE" sz="2000" b="0" dirty="0">
                <a:solidFill>
                  <a:schemeClr val="accent1"/>
                </a:solidFill>
                <a:latin typeface="Urdu Typesetting" panose="03020402040406030203" pitchFamily="66" charset="-78"/>
                <a:cs typeface="Urdu Typesetting" panose="03020402040406030203" pitchFamily="66" charset="-78"/>
              </a:rPr>
              <a:t> کر</a:t>
            </a:r>
            <a:r>
              <a:rPr lang="ar-AE" altLang="de-DE" sz="2000" b="0" dirty="0">
                <a:solidFill>
                  <a:schemeClr val="accent1"/>
                </a:solidFill>
                <a:latin typeface="Urdu Typesetting" panose="03020402040406030203" pitchFamily="66" charset="-78"/>
                <a:cs typeface="Urdu Typesetting" panose="03020402040406030203" pitchFamily="66" charset="-78"/>
              </a:rPr>
              <a:t> جا رہا ہے۔</a:t>
            </a:r>
          </a:p>
          <a:p>
            <a:pPr marL="0" indent="0" algn="r" eaLnBrk="1" hangingPunct="1">
              <a:spcBef>
                <a:spcPts val="1200"/>
              </a:spcBef>
              <a:spcAft>
                <a:spcPts val="0"/>
              </a:spcAft>
              <a:buClr>
                <a:srgbClr val="333333"/>
              </a:buClr>
              <a:buNone/>
            </a:pPr>
            <a:r>
              <a:rPr lang="ar-AE" altLang="de-DE" sz="2000" b="0" dirty="0">
                <a:solidFill>
                  <a:srgbClr val="333333"/>
                </a:solidFill>
                <a:latin typeface="Urdu Typesetting" panose="03020402040406030203" pitchFamily="66" charset="-78"/>
                <a:cs typeface="Urdu Typesetting" panose="03020402040406030203" pitchFamily="66" charset="-78"/>
              </a:rPr>
              <a:t>مرد اور عورت گاڑی چوری کر رہے ہیں۔</a:t>
            </a:r>
            <a:endParaRPr lang="de-DE" altLang="de-DE" sz="2000" b="0" dirty="0">
              <a:solidFill>
                <a:srgbClr val="333333"/>
              </a:solidFill>
              <a:latin typeface="Urdu Typesetting" panose="03020402040406030203" pitchFamily="66" charset="-78"/>
              <a:cs typeface="Urdu Typesetting" panose="03020402040406030203" pitchFamily="66" charset="-78"/>
            </a:endParaRPr>
          </a:p>
        </p:txBody>
      </p:sp>
      <p:pic>
        <p:nvPicPr>
          <p:cNvPr id="5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6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
        <p:nvSpPr>
          <p:cNvPr id="7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بعض اوقات، واقعات توقع سے بہت مختلف ہوتے ہیں: </a:t>
            </a:r>
            <a:r>
              <a:rPr lang="ur-PK" altLang="de-DE" sz="2400" dirty="0">
                <a:solidFill>
                  <a:srgbClr val="333333"/>
                </a:solidFill>
                <a:latin typeface="Urdu Typesetting" panose="03020402040406030203" pitchFamily="66" charset="-78"/>
                <a:cs typeface="Urdu Typesetting" panose="03020402040406030203" pitchFamily="66" charset="-78"/>
              </a:rPr>
              <a:t>جلدبازی کے</a:t>
            </a:r>
            <a:r>
              <a:rPr lang="ar-AE" altLang="de-DE" sz="2400" dirty="0">
                <a:solidFill>
                  <a:srgbClr val="333333"/>
                </a:solidFill>
                <a:latin typeface="Urdu Typesetting" panose="03020402040406030203" pitchFamily="66" charset="-78"/>
                <a:cs typeface="Urdu Typesetting" panose="03020402040406030203" pitchFamily="66" charset="-78"/>
              </a:rPr>
              <a:t> فیصلے اکثر غلط نتائج کی طرف لے جاتے ہیں۔</a:t>
            </a: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57</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6107744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بعض اوقات، واقعات توقع سے بہت مختلف ہوتے ہیں: </a:t>
            </a:r>
            <a:r>
              <a:rPr lang="ur-PK" altLang="de-DE" sz="2400" dirty="0">
                <a:solidFill>
                  <a:srgbClr val="333333"/>
                </a:solidFill>
                <a:latin typeface="Urdu Typesetting" panose="03020402040406030203" pitchFamily="66" charset="-78"/>
                <a:cs typeface="Urdu Typesetting" panose="03020402040406030203" pitchFamily="66" charset="-78"/>
              </a:rPr>
              <a:t>جلدبازی کے</a:t>
            </a:r>
            <a:r>
              <a:rPr lang="ar-AE" altLang="de-DE" sz="2400" dirty="0">
                <a:solidFill>
                  <a:srgbClr val="333333"/>
                </a:solidFill>
                <a:latin typeface="Urdu Typesetting" panose="03020402040406030203" pitchFamily="66" charset="-78"/>
                <a:cs typeface="Urdu Typesetting" panose="03020402040406030203" pitchFamily="66" charset="-78"/>
              </a:rPr>
              <a:t> فیصلے اکثر غلط نتائج کی طرف لے جاتے ہیں۔</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آپ کو ہمیشہ مختلف تشریحات/</a:t>
            </a:r>
            <a:r>
              <a:rPr lang="ur-PK" altLang="de-DE" sz="2400" dirty="0">
                <a:solidFill>
                  <a:srgbClr val="333333"/>
                </a:solidFill>
                <a:latin typeface="Urdu Typesetting" panose="03020402040406030203" pitchFamily="66" charset="-78"/>
                <a:cs typeface="Urdu Typesetting" panose="03020402040406030203" pitchFamily="66" charset="-78"/>
              </a:rPr>
              <a:t>وضاحتوں</a:t>
            </a:r>
            <a:r>
              <a:rPr lang="ar-AE" altLang="de-DE" sz="2400" dirty="0">
                <a:solidFill>
                  <a:srgbClr val="333333"/>
                </a:solidFill>
                <a:latin typeface="Urdu Typesetting" panose="03020402040406030203" pitchFamily="66" charset="-78"/>
                <a:cs typeface="Urdu Typesetting" panose="03020402040406030203" pitchFamily="66" charset="-78"/>
              </a:rPr>
              <a:t> پر غور کرنا چاہیے اور اس کے مطابق اپنے عقائد کو ایڈجسٹ کرنا چاہیے۔</a:t>
            </a: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58</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866867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بعض اوقات، واقعات توقع سے بہت مختلف ہوتے ہیں: </a:t>
            </a:r>
            <a:r>
              <a:rPr lang="ur-PK" altLang="de-DE" sz="2400" dirty="0">
                <a:solidFill>
                  <a:srgbClr val="333333"/>
                </a:solidFill>
                <a:latin typeface="Urdu Typesetting" panose="03020402040406030203" pitchFamily="66" charset="-78"/>
                <a:cs typeface="Urdu Typesetting" panose="03020402040406030203" pitchFamily="66" charset="-78"/>
              </a:rPr>
              <a:t>جلدبازی کے</a:t>
            </a:r>
            <a:r>
              <a:rPr lang="ar-AE" altLang="de-DE" sz="2400" dirty="0">
                <a:solidFill>
                  <a:srgbClr val="333333"/>
                </a:solidFill>
                <a:latin typeface="Urdu Typesetting" panose="03020402040406030203" pitchFamily="66" charset="-78"/>
                <a:cs typeface="Urdu Typesetting" panose="03020402040406030203" pitchFamily="66" charset="-78"/>
              </a:rPr>
              <a:t> فیصلے اکثر غلط نتائج کی طرف لے جاتے ہیں۔</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آپ کو ہمیشہ مختلف تشریحات/</a:t>
            </a:r>
            <a:r>
              <a:rPr lang="ur-PK" altLang="de-DE" sz="2400" dirty="0">
                <a:solidFill>
                  <a:srgbClr val="333333"/>
                </a:solidFill>
                <a:latin typeface="Urdu Typesetting" panose="03020402040406030203" pitchFamily="66" charset="-78"/>
                <a:cs typeface="Urdu Typesetting" panose="03020402040406030203" pitchFamily="66" charset="-78"/>
              </a:rPr>
              <a:t>وضاحتوں</a:t>
            </a:r>
            <a:r>
              <a:rPr lang="ar-AE" altLang="de-DE" sz="2400" dirty="0">
                <a:solidFill>
                  <a:srgbClr val="333333"/>
                </a:solidFill>
                <a:latin typeface="Urdu Typesetting" panose="03020402040406030203" pitchFamily="66" charset="-78"/>
                <a:cs typeface="Urdu Typesetting" panose="03020402040406030203" pitchFamily="66" charset="-78"/>
              </a:rPr>
              <a:t> پر غور کرنا چاہیے اور اس کے مطابق اپنے عقائد کو ایڈجسٹ کرنا چاہیے۔</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اپنے فیصلے کی تصدیق کے لیے زیادہ سے زیادہ معلومات حاصل کریں۔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59</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8576073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a:t>
            </a:r>
            <a:r>
              <a:rPr lang="ur-PK" sz="3600" dirty="0">
                <a:latin typeface="Urdu Typesetting" panose="03020402040406030203" pitchFamily="66" charset="-78"/>
                <a:cs typeface="Urdu Typesetting" panose="03020402040406030203" pitchFamily="66" charset="-78"/>
              </a:rPr>
              <a:t> سب</a:t>
            </a:r>
            <a:r>
              <a:rPr lang="ar-AE" sz="3600" dirty="0">
                <a:latin typeface="Urdu Typesetting" panose="03020402040406030203" pitchFamily="66" charset="-78"/>
                <a:cs typeface="Urdu Typesetting" panose="03020402040406030203" pitchFamily="66" charset="-78"/>
              </a:rPr>
              <a:t> کا </a:t>
            </a:r>
            <a:r>
              <a:rPr lang="ur-PK" sz="3600" dirty="0">
                <a:latin typeface="Urdu Typesetting" panose="03020402040406030203" pitchFamily="66" charset="-78"/>
                <a:cs typeface="Urdu Typesetting" panose="03020402040406030203" pitchFamily="66" charset="-78"/>
              </a:rPr>
              <a:t>سائیکوسس کے ساتھ </a:t>
            </a:r>
            <a:r>
              <a:rPr lang="ar-AE" sz="3600" dirty="0">
                <a:latin typeface="Urdu Typesetting" panose="03020402040406030203" pitchFamily="66" charset="-78"/>
                <a:cs typeface="Urdu Typesetting" panose="03020402040406030203" pitchFamily="66" charset="-78"/>
              </a:rPr>
              <a:t>کیا تعلق ہے؟</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26955" y="1844824"/>
            <a:ext cx="11340000" cy="4248000"/>
          </a:xfrm>
        </p:spPr>
        <p:txBody>
          <a:bodyPr/>
          <a:lstStyle/>
          <a:p>
            <a:pPr lvl="0" algn="r" defTabSz="914400" fontAlgn="base"/>
            <a:r>
              <a:rPr lang="ur-PK" altLang="de-DE" sz="2400" dirty="0">
                <a:solidFill>
                  <a:srgbClr val="333333"/>
                </a:solidFill>
                <a:latin typeface="Urdu Typesetting" panose="03020402040406030203" pitchFamily="66" charset="-78"/>
                <a:cs typeface="Urdu Typesetting" panose="03020402040406030203" pitchFamily="66" charset="-78"/>
              </a:rPr>
              <a:t>سائیکوسس</a:t>
            </a:r>
            <a:r>
              <a:rPr lang="ar-AE" altLang="de-DE" sz="2400" dirty="0">
                <a:solidFill>
                  <a:srgbClr val="333333"/>
                </a:solidFill>
                <a:latin typeface="Urdu Typesetting" panose="03020402040406030203" pitchFamily="66" charset="-78"/>
                <a:cs typeface="Urdu Typesetting" panose="03020402040406030203" pitchFamily="66" charset="-78"/>
              </a:rPr>
              <a:t> کے دوران، لوگ غلط عقائد کو برقرار رکھ سکتے ہیں اور جوابی بحثوں کو نظر انداز کر سکتے ہیں۔ کچھ معاملات میں، اس کے </a:t>
            </a:r>
            <a:r>
              <a:rPr lang="ur-PK" altLang="de-DE" sz="2400" dirty="0">
                <a:solidFill>
                  <a:srgbClr val="333333"/>
                </a:solidFill>
                <a:latin typeface="Urdu Typesetting" panose="03020402040406030203" pitchFamily="66" charset="-78"/>
                <a:cs typeface="Urdu Typesetting" panose="03020402040406030203" pitchFamily="66" charset="-78"/>
              </a:rPr>
              <a:t>بڑے </a:t>
            </a:r>
            <a:r>
              <a:rPr lang="ar-AE" altLang="de-DE" sz="2400" dirty="0">
                <a:solidFill>
                  <a:srgbClr val="333333"/>
                </a:solidFill>
                <a:latin typeface="Urdu Typesetting" panose="03020402040406030203" pitchFamily="66" charset="-78"/>
                <a:cs typeface="Urdu Typesetting" panose="03020402040406030203" pitchFamily="66" charset="-78"/>
              </a:rPr>
              <a:t>ڈرامائی نتائج ہو سکتے ہیں۔</a:t>
            </a: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60</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6413662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a:t>
            </a:r>
            <a:r>
              <a:rPr lang="ur-PK" sz="3600" dirty="0">
                <a:latin typeface="Urdu Typesetting" panose="03020402040406030203" pitchFamily="66" charset="-78"/>
                <a:cs typeface="Urdu Typesetting" panose="03020402040406030203" pitchFamily="66" charset="-78"/>
              </a:rPr>
              <a:t> سب</a:t>
            </a:r>
            <a:r>
              <a:rPr lang="ar-AE" sz="3600" dirty="0">
                <a:latin typeface="Urdu Typesetting" panose="03020402040406030203" pitchFamily="66" charset="-78"/>
                <a:cs typeface="Urdu Typesetting" panose="03020402040406030203" pitchFamily="66" charset="-78"/>
              </a:rPr>
              <a:t> کا </a:t>
            </a:r>
            <a:r>
              <a:rPr lang="ur-PK" sz="3600" dirty="0">
                <a:latin typeface="Urdu Typesetting" panose="03020402040406030203" pitchFamily="66" charset="-78"/>
                <a:cs typeface="Urdu Typesetting" panose="03020402040406030203" pitchFamily="66" charset="-78"/>
              </a:rPr>
              <a:t>سائیکوسس کے ساتھ </a:t>
            </a:r>
            <a:r>
              <a:rPr lang="ar-AE" sz="3600" dirty="0">
                <a:latin typeface="Urdu Typesetting" panose="03020402040406030203" pitchFamily="66" charset="-78"/>
                <a:cs typeface="Urdu Typesetting" panose="03020402040406030203" pitchFamily="66" charset="-78"/>
              </a:rPr>
              <a:t>کیا تعلق ہے؟</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26955" y="1844824"/>
            <a:ext cx="11340000" cy="4248000"/>
          </a:xfrm>
        </p:spPr>
        <p:txBody>
          <a:bodyPr/>
          <a:lstStyle/>
          <a:p>
            <a:pPr lvl="0" algn="r" defTabSz="914400" fontAlgn="base"/>
            <a:r>
              <a:rPr lang="ur-PK" altLang="de-DE" sz="2400" dirty="0">
                <a:solidFill>
                  <a:srgbClr val="333333"/>
                </a:solidFill>
                <a:latin typeface="Urdu Typesetting" panose="03020402040406030203" pitchFamily="66" charset="-78"/>
                <a:cs typeface="Urdu Typesetting" panose="03020402040406030203" pitchFamily="66" charset="-78"/>
              </a:rPr>
              <a:t>سائیکوسس</a:t>
            </a:r>
            <a:r>
              <a:rPr lang="ar-AE" altLang="de-DE" sz="2400" dirty="0">
                <a:solidFill>
                  <a:srgbClr val="333333"/>
                </a:solidFill>
                <a:latin typeface="Urdu Typesetting" panose="03020402040406030203" pitchFamily="66" charset="-78"/>
                <a:cs typeface="Urdu Typesetting" panose="03020402040406030203" pitchFamily="66" charset="-78"/>
              </a:rPr>
              <a:t> کے دوران، لوگ غلط عقائد کو برقرار رکھ سکتے ہیں اور جوابی بحثوں کو نظر انداز کر سکتے ہیں۔ کچھ معاملات میں، اس کے </a:t>
            </a:r>
            <a:r>
              <a:rPr lang="ur-PK" altLang="de-DE" sz="2400" dirty="0">
                <a:solidFill>
                  <a:srgbClr val="333333"/>
                </a:solidFill>
                <a:latin typeface="Urdu Typesetting" panose="03020402040406030203" pitchFamily="66" charset="-78"/>
                <a:cs typeface="Urdu Typesetting" panose="03020402040406030203" pitchFamily="66" charset="-78"/>
              </a:rPr>
              <a:t>بڑے </a:t>
            </a:r>
            <a:r>
              <a:rPr lang="ar-AE" altLang="de-DE" sz="2400" dirty="0">
                <a:solidFill>
                  <a:srgbClr val="333333"/>
                </a:solidFill>
                <a:latin typeface="Urdu Typesetting" panose="03020402040406030203" pitchFamily="66" charset="-78"/>
                <a:cs typeface="Urdu Typesetting" panose="03020402040406030203" pitchFamily="66" charset="-78"/>
              </a:rPr>
              <a:t>ڈرامائی نتائج ہو سکتے ہیں۔</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مثال: </a:t>
            </a:r>
            <a:r>
              <a:rPr lang="ur-PK" altLang="de-DE" sz="2400" dirty="0">
                <a:solidFill>
                  <a:srgbClr val="333333"/>
                </a:solidFill>
                <a:latin typeface="Urdu Typesetting" panose="03020402040406030203" pitchFamily="66" charset="-78"/>
                <a:cs typeface="Urdu Typesetting" panose="03020402040406030203" pitchFamily="66" charset="-78"/>
              </a:rPr>
              <a:t>احمد</a:t>
            </a:r>
            <a:r>
              <a:rPr lang="ar-AE" altLang="de-DE" sz="2400" dirty="0">
                <a:solidFill>
                  <a:srgbClr val="333333"/>
                </a:solidFill>
                <a:latin typeface="Urdu Typesetting" panose="03020402040406030203" pitchFamily="66" charset="-78"/>
                <a:cs typeface="Urdu Typesetting" panose="03020402040406030203" pitchFamily="66" charset="-78"/>
              </a:rPr>
              <a:t> نے اپنے والد پر حملہ کیا۔ اسے یقین تھا کہ اس کے والد کا انتقال بہت پہلے ہوچکا ہے اور روبوٹ نے اس کی لاش کو اپنے قبضے میں لے لیا ہے۔ اگرچہ اس کے والد کو حملے سے چوٹ لگی تھی اور خون بہا تھا، </a:t>
            </a:r>
            <a:r>
              <a:rPr lang="ur-PK" altLang="de-DE" sz="2400" dirty="0">
                <a:solidFill>
                  <a:srgbClr val="333333"/>
                </a:solidFill>
                <a:latin typeface="Urdu Typesetting" panose="03020402040406030203" pitchFamily="66" charset="-78"/>
                <a:cs typeface="Urdu Typesetting" panose="03020402040406030203" pitchFamily="66" charset="-78"/>
              </a:rPr>
              <a:t>جس سے </a:t>
            </a:r>
            <a:r>
              <a:rPr lang="ar-AE" altLang="de-DE" sz="2400" dirty="0">
                <a:solidFill>
                  <a:srgbClr val="333333"/>
                </a:solidFill>
                <a:latin typeface="Urdu Typesetting" panose="03020402040406030203" pitchFamily="66" charset="-78"/>
                <a:cs typeface="Urdu Typesetting" panose="03020402040406030203" pitchFamily="66" charset="-78"/>
              </a:rPr>
              <a:t>اس کے عقیدے کے خلاف ثبوت فراہم ہو</a:t>
            </a:r>
            <a:r>
              <a:rPr lang="ur-PK" altLang="de-DE" sz="2400" dirty="0">
                <a:solidFill>
                  <a:srgbClr val="333333"/>
                </a:solidFill>
                <a:latin typeface="Urdu Typesetting" panose="03020402040406030203" pitchFamily="66" charset="-78"/>
                <a:cs typeface="Urdu Typesetting" panose="03020402040406030203" pitchFamily="66" charset="-78"/>
              </a:rPr>
              <a:t>ا تھا</a:t>
            </a:r>
            <a:r>
              <a:rPr lang="ar-AE" altLang="de-DE" sz="2400" dirty="0">
                <a:solidFill>
                  <a:srgbClr val="333333"/>
                </a:solidFill>
                <a:latin typeface="Urdu Typesetting" panose="03020402040406030203" pitchFamily="66" charset="-78"/>
                <a:cs typeface="Urdu Typesetting" panose="03020402040406030203" pitchFamily="66" charset="-78"/>
              </a:rPr>
              <a:t>،</a:t>
            </a:r>
            <a:r>
              <a:rPr lang="ur-PK" altLang="de-DE" sz="2400" dirty="0">
                <a:solidFill>
                  <a:srgbClr val="333333"/>
                </a:solidFill>
                <a:latin typeface="Urdu Typesetting" panose="03020402040406030203" pitchFamily="66" charset="-78"/>
                <a:cs typeface="Urdu Typesetting" panose="03020402040406030203" pitchFamily="66" charset="-78"/>
              </a:rPr>
              <a:t> لیکن</a:t>
            </a:r>
            <a:r>
              <a:rPr lang="ar-AE" altLang="de-DE" sz="2400" dirty="0">
                <a:solidFill>
                  <a:srgbClr val="333333"/>
                </a:solidFill>
                <a:latin typeface="Urdu Typesetting" panose="03020402040406030203" pitchFamily="66" charset="-78"/>
                <a:cs typeface="Urdu Typesetting" panose="03020402040406030203" pitchFamily="66" charset="-78"/>
              </a:rPr>
              <a:t> </a:t>
            </a:r>
            <a:r>
              <a:rPr lang="ur-PK" altLang="de-DE" sz="2400" dirty="0">
                <a:solidFill>
                  <a:srgbClr val="333333"/>
                </a:solidFill>
                <a:latin typeface="Urdu Typesetting" panose="03020402040406030203" pitchFamily="66" charset="-78"/>
                <a:cs typeface="Urdu Typesetting" panose="03020402040406030203" pitchFamily="66" charset="-78"/>
              </a:rPr>
              <a:t>احمد</a:t>
            </a:r>
            <a:r>
              <a:rPr lang="ar-AE" altLang="de-DE" sz="2400" dirty="0">
                <a:solidFill>
                  <a:srgbClr val="333333"/>
                </a:solidFill>
                <a:latin typeface="Urdu Typesetting" panose="03020402040406030203" pitchFamily="66" charset="-78"/>
                <a:cs typeface="Urdu Typesetting" panose="03020402040406030203" pitchFamily="66" charset="-78"/>
              </a:rPr>
              <a:t> مشکوک رہا۔</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پس منظر: والد نے عجیب انداز میں برتاؤ کیا، معمول کے مطابق اچھا نہیں تھا۔</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لیکن: لوگ بڑے ہو کر بدل جاتے ہیں۔ ہو سکتا ہے کہ باپ کی اپنی پریشانی تھی یا وہ اپنے بیٹے کے ساتھ بہت زیادہ دباؤ میں تھا۔ </a:t>
            </a:r>
            <a:r>
              <a:rPr lang="ur-PK" altLang="de-DE" sz="2400" dirty="0">
                <a:solidFill>
                  <a:srgbClr val="333333"/>
                </a:solidFill>
                <a:latin typeface="Urdu Typesetting" panose="03020402040406030203" pitchFamily="66" charset="-78"/>
                <a:cs typeface="Urdu Typesetting" panose="03020402040406030203" pitchFamily="66" charset="-78"/>
              </a:rPr>
              <a:t>احمد</a:t>
            </a:r>
            <a:r>
              <a:rPr lang="ar-AE" altLang="de-DE" sz="2400" dirty="0">
                <a:solidFill>
                  <a:srgbClr val="333333"/>
                </a:solidFill>
                <a:latin typeface="Urdu Typesetting" panose="03020402040406030203" pitchFamily="66" charset="-78"/>
                <a:cs typeface="Urdu Typesetting" panose="03020402040406030203" pitchFamily="66" charset="-78"/>
              </a:rPr>
              <a:t> کے رشتہ دار اسے قائل نہیں کر سکے کہ اس کے والد کے ساتھ سب کچھ ٹھیک ہے۔</a:t>
            </a: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61</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8574099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a:t>
            </a:r>
            <a:r>
              <a:rPr lang="ur-PK" sz="3600" dirty="0">
                <a:latin typeface="Urdu Typesetting" panose="03020402040406030203" pitchFamily="66" charset="-78"/>
                <a:cs typeface="Urdu Typesetting" panose="03020402040406030203" pitchFamily="66" charset="-78"/>
              </a:rPr>
              <a:t> سب</a:t>
            </a:r>
            <a:r>
              <a:rPr lang="ar-AE" sz="3600" dirty="0">
                <a:latin typeface="Urdu Typesetting" panose="03020402040406030203" pitchFamily="66" charset="-78"/>
                <a:cs typeface="Urdu Typesetting" panose="03020402040406030203" pitchFamily="66" charset="-78"/>
              </a:rPr>
              <a:t> کا </a:t>
            </a:r>
            <a:r>
              <a:rPr lang="ur-PK" sz="3600" dirty="0">
                <a:latin typeface="Urdu Typesetting" panose="03020402040406030203" pitchFamily="66" charset="-78"/>
                <a:cs typeface="Urdu Typesetting" panose="03020402040406030203" pitchFamily="66" charset="-78"/>
              </a:rPr>
              <a:t>سائیکوسس کے ساتھ </a:t>
            </a:r>
            <a:r>
              <a:rPr lang="ar-AE" sz="3600" dirty="0">
                <a:latin typeface="Urdu Typesetting" panose="03020402040406030203" pitchFamily="66" charset="-78"/>
                <a:cs typeface="Urdu Typesetting" panose="03020402040406030203" pitchFamily="66" charset="-78"/>
              </a:rPr>
              <a:t>کیا تعلق ہے؟</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26955" y="1844824"/>
            <a:ext cx="11340000" cy="4248000"/>
          </a:xfrm>
        </p:spPr>
        <p:txBody>
          <a:bodyPr/>
          <a:lstStyle/>
          <a:p>
            <a:pPr lvl="0" algn="r" defTabSz="914400" fontAlgn="base"/>
            <a:r>
              <a:rPr lang="ur-PK" altLang="de-DE" sz="2400" dirty="0">
                <a:solidFill>
                  <a:srgbClr val="333333"/>
                </a:solidFill>
                <a:latin typeface="Urdu Typesetting" panose="03020402040406030203" pitchFamily="66" charset="-78"/>
                <a:cs typeface="Urdu Typesetting" panose="03020402040406030203" pitchFamily="66" charset="-78"/>
              </a:rPr>
              <a:t>سائیکوسس</a:t>
            </a:r>
            <a:r>
              <a:rPr lang="ar-AE" altLang="de-DE" sz="2400" dirty="0">
                <a:solidFill>
                  <a:srgbClr val="333333"/>
                </a:solidFill>
                <a:latin typeface="Urdu Typesetting" panose="03020402040406030203" pitchFamily="66" charset="-78"/>
                <a:cs typeface="Urdu Typesetting" panose="03020402040406030203" pitchFamily="66" charset="-78"/>
              </a:rPr>
              <a:t> کے دوران، لوگ غلط عقائد کو برقرار رکھ سکتے ہیں اور جوابی بحثوں کو نظر انداز کر سکتے ہیں۔ کچھ معاملات میں، اس کے </a:t>
            </a:r>
            <a:r>
              <a:rPr lang="ur-PK" altLang="de-DE" sz="2400" dirty="0">
                <a:solidFill>
                  <a:srgbClr val="333333"/>
                </a:solidFill>
                <a:latin typeface="Urdu Typesetting" panose="03020402040406030203" pitchFamily="66" charset="-78"/>
                <a:cs typeface="Urdu Typesetting" panose="03020402040406030203" pitchFamily="66" charset="-78"/>
              </a:rPr>
              <a:t>بڑے </a:t>
            </a:r>
            <a:r>
              <a:rPr lang="ar-AE" altLang="de-DE" sz="2400" dirty="0">
                <a:solidFill>
                  <a:srgbClr val="333333"/>
                </a:solidFill>
                <a:latin typeface="Urdu Typesetting" panose="03020402040406030203" pitchFamily="66" charset="-78"/>
                <a:cs typeface="Urdu Typesetting" panose="03020402040406030203" pitchFamily="66" charset="-78"/>
              </a:rPr>
              <a:t>ڈرامائی نتائج ہو سکتے ہیں۔</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مثال: </a:t>
            </a:r>
            <a:r>
              <a:rPr lang="ur-PK" altLang="de-DE" sz="2400" dirty="0">
                <a:solidFill>
                  <a:srgbClr val="333333"/>
                </a:solidFill>
                <a:latin typeface="Urdu Typesetting" panose="03020402040406030203" pitchFamily="66" charset="-78"/>
                <a:cs typeface="Urdu Typesetting" panose="03020402040406030203" pitchFamily="66" charset="-78"/>
              </a:rPr>
              <a:t>احمد</a:t>
            </a:r>
            <a:r>
              <a:rPr lang="ar-AE" altLang="de-DE" sz="2400" dirty="0">
                <a:solidFill>
                  <a:srgbClr val="333333"/>
                </a:solidFill>
                <a:latin typeface="Urdu Typesetting" panose="03020402040406030203" pitchFamily="66" charset="-78"/>
                <a:cs typeface="Urdu Typesetting" panose="03020402040406030203" pitchFamily="66" charset="-78"/>
              </a:rPr>
              <a:t> نے اپنے والد پر حملہ کیا۔ اسے یقین تھا کہ اس کے والد کا انتقال بہت پہلے ہوچکا ہے اور روبوٹ نے اس کی لاش کو اپنے قبضے میں لے لیا ہے۔ اگرچہ اس کے والد کو حملے سے چوٹ لگی تھی اور خون بہا تھا، </a:t>
            </a:r>
            <a:r>
              <a:rPr lang="ur-PK" altLang="de-DE" sz="2400" dirty="0">
                <a:solidFill>
                  <a:srgbClr val="333333"/>
                </a:solidFill>
                <a:latin typeface="Urdu Typesetting" panose="03020402040406030203" pitchFamily="66" charset="-78"/>
                <a:cs typeface="Urdu Typesetting" panose="03020402040406030203" pitchFamily="66" charset="-78"/>
              </a:rPr>
              <a:t>جس سے </a:t>
            </a:r>
            <a:r>
              <a:rPr lang="ar-AE" altLang="de-DE" sz="2400" dirty="0">
                <a:solidFill>
                  <a:srgbClr val="333333"/>
                </a:solidFill>
                <a:latin typeface="Urdu Typesetting" panose="03020402040406030203" pitchFamily="66" charset="-78"/>
                <a:cs typeface="Urdu Typesetting" panose="03020402040406030203" pitchFamily="66" charset="-78"/>
              </a:rPr>
              <a:t>اس کے عقیدے کے خلاف ثبوت فراہم ہو</a:t>
            </a:r>
            <a:r>
              <a:rPr lang="ur-PK" altLang="de-DE" sz="2400" dirty="0">
                <a:solidFill>
                  <a:srgbClr val="333333"/>
                </a:solidFill>
                <a:latin typeface="Urdu Typesetting" panose="03020402040406030203" pitchFamily="66" charset="-78"/>
                <a:cs typeface="Urdu Typesetting" panose="03020402040406030203" pitchFamily="66" charset="-78"/>
              </a:rPr>
              <a:t>ا تھا</a:t>
            </a:r>
            <a:r>
              <a:rPr lang="ar-AE" altLang="de-DE" sz="2400" dirty="0">
                <a:solidFill>
                  <a:srgbClr val="333333"/>
                </a:solidFill>
                <a:latin typeface="Urdu Typesetting" panose="03020402040406030203" pitchFamily="66" charset="-78"/>
                <a:cs typeface="Urdu Typesetting" panose="03020402040406030203" pitchFamily="66" charset="-78"/>
              </a:rPr>
              <a:t>،</a:t>
            </a:r>
            <a:r>
              <a:rPr lang="ur-PK" altLang="de-DE" sz="2400" dirty="0">
                <a:solidFill>
                  <a:srgbClr val="333333"/>
                </a:solidFill>
                <a:latin typeface="Urdu Typesetting" panose="03020402040406030203" pitchFamily="66" charset="-78"/>
                <a:cs typeface="Urdu Typesetting" panose="03020402040406030203" pitchFamily="66" charset="-78"/>
              </a:rPr>
              <a:t> لیکن</a:t>
            </a:r>
            <a:r>
              <a:rPr lang="ar-AE" altLang="de-DE" sz="2400" dirty="0">
                <a:solidFill>
                  <a:srgbClr val="333333"/>
                </a:solidFill>
                <a:latin typeface="Urdu Typesetting" panose="03020402040406030203" pitchFamily="66" charset="-78"/>
                <a:cs typeface="Urdu Typesetting" panose="03020402040406030203" pitchFamily="66" charset="-78"/>
              </a:rPr>
              <a:t> </a:t>
            </a:r>
            <a:r>
              <a:rPr lang="ur-PK" altLang="de-DE" sz="2400" dirty="0">
                <a:solidFill>
                  <a:srgbClr val="333333"/>
                </a:solidFill>
                <a:latin typeface="Urdu Typesetting" panose="03020402040406030203" pitchFamily="66" charset="-78"/>
                <a:cs typeface="Urdu Typesetting" panose="03020402040406030203" pitchFamily="66" charset="-78"/>
              </a:rPr>
              <a:t>احمد</a:t>
            </a:r>
            <a:r>
              <a:rPr lang="ar-AE" altLang="de-DE" sz="2400" dirty="0">
                <a:solidFill>
                  <a:srgbClr val="333333"/>
                </a:solidFill>
                <a:latin typeface="Urdu Typesetting" panose="03020402040406030203" pitchFamily="66" charset="-78"/>
                <a:cs typeface="Urdu Typesetting" panose="03020402040406030203" pitchFamily="66" charset="-78"/>
              </a:rPr>
              <a:t> مشکوک رہا۔</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پس منظر: والد نے عجیب انداز میں برتاؤ کیا، معمول کے مطابق اچھا نہیں تھا۔</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لیکن: لوگ بڑے ہو کر بدل جاتے ہیں۔ ہو سکتا ہے کہ باپ کی اپنی پریشانی تھی یا وہ اپنے بیٹے کے ساتھ بہت زیادہ دباؤ میں تھا۔ </a:t>
            </a:r>
            <a:r>
              <a:rPr lang="ur-PK" altLang="de-DE" sz="2400" dirty="0">
                <a:solidFill>
                  <a:srgbClr val="333333"/>
                </a:solidFill>
                <a:latin typeface="Urdu Typesetting" panose="03020402040406030203" pitchFamily="66" charset="-78"/>
                <a:cs typeface="Urdu Typesetting" panose="03020402040406030203" pitchFamily="66" charset="-78"/>
              </a:rPr>
              <a:t>احمد</a:t>
            </a:r>
            <a:r>
              <a:rPr lang="ar-AE" altLang="de-DE" sz="2400" dirty="0">
                <a:solidFill>
                  <a:srgbClr val="333333"/>
                </a:solidFill>
                <a:latin typeface="Urdu Typesetting" panose="03020402040406030203" pitchFamily="66" charset="-78"/>
                <a:cs typeface="Urdu Typesetting" panose="03020402040406030203" pitchFamily="66" charset="-78"/>
              </a:rPr>
              <a:t> کے رشتہ دار اسے قائل نہیں کر سکے کہ اس کے والد کے ساتھ سب کچھ ٹھیک ہے۔</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جب کسی کو خطرہ محسوس ہوتا ہے تو اسے ٹھنڈا رکھنا مشکل ہوتا ہے۔ لہذا، اپنے فیصلوں کے بارے میں محتاط رہیں اور ان لوگوں سے مشورہ کریں جن پر آپ اعتماد کرتے ہیں!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3 - Changing Beliefs</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Urdu Typesetting" panose="03020402040406030203" pitchFamily="66" charset="-78"/>
                <a:cs typeface="Urdu Typesetting" panose="03020402040406030203" pitchFamily="66" charset="-78"/>
              </a:rPr>
              <a:pPr>
                <a:defRPr/>
              </a:pPr>
              <a:t>62</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8033196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3 - Changing Beliefs</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63</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899785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latin typeface="Calibri Light"/>
              </a:rPr>
              <a:t>Metacognitive Training 3 - Changing Beliefs</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6F8DDE6E-515B-42BA-AF66-F3D6DF555B27}" type="slidenum">
              <a:rPr lang="de-DE" altLang="de-DE" smtClean="0">
                <a:latin typeface="Calibri Light"/>
              </a:rPr>
              <a:pPr>
                <a:defRPr/>
              </a:pPr>
              <a:t>64</a:t>
            </a:fld>
            <a:endParaRPr lang="de-DE" altLang="de-DE">
              <a:latin typeface="Calibri Light"/>
            </a:endParaRPr>
          </a:p>
        </p:txBody>
      </p:sp>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ea typeface="+mn-ea"/>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ea typeface="+mn-ea"/>
              </a:rPr>
              <a:t>A full list can be obtained via </a:t>
            </a:r>
            <a:r>
              <a:rPr lang="de-DE" altLang="de-DE" sz="1200" b="0" u="sng" dirty="0">
                <a:solidFill>
                  <a:srgbClr val="333333"/>
                </a:solidFill>
                <a:latin typeface="Calibri Light"/>
                <a:ea typeface="+mn-ea"/>
              </a:rPr>
              <a:t>www.uke.de</a:t>
            </a:r>
            <a:r>
              <a:rPr lang="de-DE" altLang="de-DE" sz="1200" b="0" u="sng">
                <a:solidFill>
                  <a:srgbClr val="333333"/>
                </a:solidFill>
                <a:latin typeface="Calibri Light"/>
                <a:ea typeface="+mn-ea"/>
              </a:rPr>
              <a:t>/mct</a:t>
            </a:r>
            <a:r>
              <a:rPr lang="de-DE" altLang="de-DE" sz="1200" b="0" dirty="0">
                <a:solidFill>
                  <a:srgbClr val="333333"/>
                </a:solidFill>
                <a:latin typeface="Calibri Light"/>
                <a:ea typeface="+mn-ea"/>
              </a:rPr>
              <a:t>. </a:t>
            </a:r>
            <a:r>
              <a:rPr lang="en-GB" altLang="de-DE" sz="1200" b="0" dirty="0">
                <a:solidFill>
                  <a:srgbClr val="333333"/>
                </a:solidFill>
                <a:latin typeface="Calibri Light"/>
                <a:ea typeface="+mn-ea"/>
              </a:rPr>
              <a:t>If we have involuntarily breached copyright, please</a:t>
            </a:r>
            <a:r>
              <a:rPr lang="de-DE" altLang="de-DE" sz="1200" b="0" dirty="0">
                <a:solidFill>
                  <a:srgbClr val="333333"/>
                </a:solidFill>
                <a:latin typeface="Calibri Light"/>
                <a:ea typeface="+mn-ea"/>
              </a:rPr>
              <a:t> accept our apologies. In this case, we kindly ask creators for their</a:t>
            </a:r>
            <a:r>
              <a:rPr lang="en-GB" altLang="de-DE" sz="1200" b="0" dirty="0">
                <a:solidFill>
                  <a:srgbClr val="333333"/>
                </a:solidFill>
                <a:latin typeface="Calibri Light"/>
                <a:ea typeface="+mn-ea"/>
              </a:rPr>
              <a:t> permission to use their work under the "fair use" policy.</a:t>
            </a:r>
            <a:br>
              <a:rPr lang="de-DE" altLang="de-DE" sz="1200" b="0" dirty="0">
                <a:solidFill>
                  <a:srgbClr val="333333"/>
                </a:solidFill>
                <a:latin typeface="Calibri Light"/>
                <a:ea typeface="+mn-ea"/>
              </a:rPr>
            </a:br>
            <a:r>
              <a:rPr lang="de-DE" altLang="de-DE" sz="1200" b="0" dirty="0">
                <a:solidFill>
                  <a:srgbClr val="333333"/>
                </a:solidFill>
                <a:latin typeface="Calibri Light"/>
                <a:ea typeface="+mn-ea"/>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ea typeface="+mn-ea"/>
              </a:rPr>
              <a:t>www.uke.de/mkt</a:t>
            </a:r>
            <a:r>
              <a:rPr lang="de-DE" altLang="de-DE" sz="1200" b="0" dirty="0">
                <a:solidFill>
                  <a:srgbClr val="333333"/>
                </a:solidFill>
                <a:latin typeface="Calibri Light"/>
                <a:ea typeface="+mn-ea"/>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3832572556"/>
              </p:ext>
            </p:extLst>
          </p:nvPr>
        </p:nvGraphicFramePr>
        <p:xfrm>
          <a:off x="408954" y="2011680"/>
          <a:ext cx="11375999" cy="445001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5522</Words>
  <Application>Microsoft Office PowerPoint</Application>
  <PresentationFormat>Benutzerdefiniert</PresentationFormat>
  <Paragraphs>643</Paragraphs>
  <Slides>64</Slides>
  <Notes>58</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64</vt:i4>
      </vt:variant>
    </vt:vector>
  </HeadingPairs>
  <TitlesOfParts>
    <vt:vector size="75" baseType="lpstr">
      <vt:lpstr>Arial</vt:lpstr>
      <vt:lpstr>Calibri</vt:lpstr>
      <vt:lpstr>Calibri Light</vt:lpstr>
      <vt:lpstr>Microsoft Uighur</vt:lpstr>
      <vt:lpstr>Symbol</vt:lpstr>
      <vt:lpstr>Urdu Typesetting</vt:lpstr>
      <vt:lpstr>WingDings</vt:lpstr>
      <vt:lpstr>WingDings</vt:lpstr>
      <vt:lpstr>UKE_PPT-Vorlage_16zu9</vt:lpstr>
      <vt:lpstr>2_UKE_PPT-Vorlage_16zu9</vt:lpstr>
      <vt:lpstr>4_UKE_PPT-Vorlage_16zu9</vt:lpstr>
      <vt:lpstr> - عقائد بدلناMCT 3 A</vt:lpstr>
      <vt:lpstr>عقائد بدلنا</vt:lpstr>
      <vt:lpstr>عقائد بدلنا</vt:lpstr>
      <vt:lpstr>عقائد بدلنا</vt:lpstr>
      <vt:lpstr>عقائد بدلنا</vt:lpstr>
      <vt:lpstr>جب پیشن گوئیاں پوری نہیں ہوتیں۔</vt:lpstr>
      <vt:lpstr>جب پیشن گوئیاں پوری نہیں ہوتیں۔</vt:lpstr>
      <vt:lpstr>سختی/بےلوچ ہونا "عمل میں" ("سرنگی نظر")</vt:lpstr>
      <vt:lpstr>سختی/بےلوچ ہونا "عمل میں" ("سرنگی نظر")</vt:lpstr>
      <vt:lpstr>سختی/بےلوچ ہونا "عمل میں" ("سرنگی نظر")</vt:lpstr>
      <vt:lpstr>سختی/بےلوچ ہونا "عمل میں" ("سرنگی نظر")</vt:lpstr>
      <vt:lpstr>ہم یہ سب کیوں کر رہے ہیں؟</vt:lpstr>
      <vt:lpstr>کس طرح سختی سے رکھے گئے عقائد سائیکوسس کے دوران غلط تشریح کو فروغ دیتے ہیں - مثالیں۔</vt:lpstr>
      <vt:lpstr>نیچے دی گئی تین تصویریں ایک خاص زمرے سے تعلق رکھتی ہیں۔  زمرہ کیا ہے؟</vt:lpstr>
      <vt:lpstr>زمرہ: جاندار!</vt:lpstr>
      <vt:lpstr>مشق</vt:lpstr>
      <vt:lpstr>مشق</vt:lpstr>
      <vt:lpstr>مشق</vt:lpstr>
      <vt:lpstr>مشق</vt:lpstr>
      <vt:lpstr>کیا ہوا ہوگا؟</vt:lpstr>
      <vt:lpstr>آپ کو ہر آپشن کے درست ہونے کا کتنا امکان لگتا ہے؟</vt:lpstr>
      <vt:lpstr>کیا آپ کا فیصلہ نئی تصویر کے ساتھ بدل گیا ہے؟</vt:lpstr>
      <vt:lpstr>براہ کرم اپنے پچھلے امکان کو دوبارہ چیک کریں!</vt:lpstr>
      <vt:lpstr>PowerPoint-Präsentation</vt:lpstr>
      <vt:lpstr>آپ کو ہر آپشن کے درست ہونے کا کتنا امکان لگتا ہے؟</vt:lpstr>
      <vt:lpstr>کیا آپ کا فیصلہ نئی تصویر کے ساتھ بدل گیا ہے؟</vt:lpstr>
      <vt:lpstr>براہ کرم اپنے پچھلے امکان کو دوبارہ چیک کریں!</vt:lpstr>
      <vt:lpstr>PowerPoint-Präsentation</vt:lpstr>
      <vt:lpstr>آپ کو ہر آپشن کے درست ہونے کا کتنا امکان لگتا ہے؟</vt:lpstr>
      <vt:lpstr>کیا آپ کا فیصلہ نئی تصویر کے ساتھ بدل گیا ہے؟</vt:lpstr>
      <vt:lpstr>براہ کرم اپنے پچھلے امکان کو دوبارہ چیک کریں!</vt:lpstr>
      <vt:lpstr>PowerPoint-Präsentation</vt:lpstr>
      <vt:lpstr>آپ کو ہر آپشن کے درست ہونے کا کتنا امکان لگتا ہے؟</vt:lpstr>
      <vt:lpstr>کیا آپ کا فیصلہ نئی تصویر کے ساتھ بدل گیا ہے؟</vt:lpstr>
      <vt:lpstr>براہ کرم اپنے پچھلے امکان کو دوبارہ چیک کریں!</vt:lpstr>
      <vt:lpstr>PowerPoint-Präsentation</vt:lpstr>
      <vt:lpstr>آپ کو ہر آپشن کے درست ہونے کا کتنا امکان لگتا ہے؟</vt:lpstr>
      <vt:lpstr>کیا آپ کا فیصلہ نئی تصویر کے ساتھ بدل گیا ہے؟</vt:lpstr>
      <vt:lpstr>براہ کرم اپنے پچھلے امکان کو دوبارہ چیک کریں!</vt:lpstr>
      <vt:lpstr>PowerPoint-Präsentation</vt:lpstr>
      <vt:lpstr>آپ کو ہر آپشن کے درست ہونے کا کتنا امکان لگتا ہے؟</vt:lpstr>
      <vt:lpstr>کیا آپ کا فیصلہ نئی تصویر کے ساتھ بدل گیا ہے؟</vt:lpstr>
      <vt:lpstr>براہ کرم اپنے پچھلے امکان کو دوبارہ چیک کریں!</vt:lpstr>
      <vt:lpstr>PowerPoint-Präsentation</vt:lpstr>
      <vt:lpstr>آپ کو ہر آپشن کے درست ہونے کا کتنا امکان لگتا ہے؟</vt:lpstr>
      <vt:lpstr>کیا آپ کا فیصلہ نئی تصویر کے ساتھ بدل گیا ہے؟</vt:lpstr>
      <vt:lpstr>براہ کرم اپنے پچھلے امکان کو دوبارہ چیک کریں!</vt:lpstr>
      <vt:lpstr>PowerPoint-Präsentation</vt:lpstr>
      <vt:lpstr>آپ کو ہر آپشن کے درست ہونے کا کتنا امکان لگتا ہے؟</vt:lpstr>
      <vt:lpstr>کیا آپ کا فیصلہ نئی تصویر کے ساتھ بدل گیا ہے؟</vt:lpstr>
      <vt:lpstr>براہ کرم اپنے پچھلے امکان کو دوبارہ چیک کریں!</vt:lpstr>
      <vt:lpstr>PowerPoint-Präsentation</vt:lpstr>
      <vt:lpstr>آپ کو ہر آپشن کے درست ہونے کا کتنا امکان لگتا ہے؟</vt:lpstr>
      <vt:lpstr>کیا آپ کا فیصلہ نئی تصویر کے ساتھ بدل گیا ہے؟</vt:lpstr>
      <vt:lpstr>براہ کرم اپنے پچھلے امکان کو دوبارہ چیک کریں!</vt:lpstr>
      <vt:lpstr>PowerPoint-Präsentation</vt:lpstr>
      <vt:lpstr>روزمرہ کی زندگی میں منتقل کریں۔</vt:lpstr>
      <vt:lpstr>روزمرہ کی زندگی میں منتقل کریں۔</vt:lpstr>
      <vt:lpstr>روزمرہ کی زندگی میں منتقل کریں۔</vt:lpstr>
      <vt:lpstr>اس سب کا سائیکوسس کے ساتھ کیا تعلق ہے؟</vt:lpstr>
      <vt:lpstr>اس سب کا سائیکوسس کے ساتھ کیا تعلق ہے؟</vt:lpstr>
      <vt:lpstr>اس سب کا سائیکوسس کے ساتھ کیا تعلق ہے؟</vt:lpstr>
      <vt:lpstr>Thank you for your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336</cp:revision>
  <dcterms:created xsi:type="dcterms:W3CDTF">2004-06-30T16:15:23Z</dcterms:created>
  <dcterms:modified xsi:type="dcterms:W3CDTF">2023-06-16T16:26:52Z</dcterms:modified>
</cp:coreProperties>
</file>