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5" r:id="rId1"/>
    <p:sldMasterId id="2147483692" r:id="rId2"/>
    <p:sldMasterId id="2147483705" r:id="rId3"/>
    <p:sldMasterId id="2147483718" r:id="rId4"/>
  </p:sldMasterIdLst>
  <p:notesMasterIdLst>
    <p:notesMasterId r:id="rId43"/>
  </p:notesMasterIdLst>
  <p:sldIdLst>
    <p:sldId id="316" r:id="rId5"/>
    <p:sldId id="257" r:id="rId6"/>
    <p:sldId id="258" r:id="rId7"/>
    <p:sldId id="259" r:id="rId8"/>
    <p:sldId id="260" r:id="rId9"/>
    <p:sldId id="261" r:id="rId10"/>
    <p:sldId id="317" r:id="rId11"/>
    <p:sldId id="318" r:id="rId12"/>
    <p:sldId id="264" r:id="rId13"/>
    <p:sldId id="319" r:id="rId14"/>
    <p:sldId id="320" r:id="rId15"/>
    <p:sldId id="302" r:id="rId16"/>
    <p:sldId id="268" r:id="rId17"/>
    <p:sldId id="322" r:id="rId18"/>
    <p:sldId id="323" r:id="rId19"/>
    <p:sldId id="304" r:id="rId20"/>
    <p:sldId id="272" r:id="rId21"/>
    <p:sldId id="324" r:id="rId22"/>
    <p:sldId id="305" r:id="rId23"/>
    <p:sldId id="275" r:id="rId24"/>
    <p:sldId id="325" r:id="rId25"/>
    <p:sldId id="326" r:id="rId26"/>
    <p:sldId id="307" r:id="rId27"/>
    <p:sldId id="308" r:id="rId28"/>
    <p:sldId id="311" r:id="rId29"/>
    <p:sldId id="281" r:id="rId30"/>
    <p:sldId id="282" r:id="rId31"/>
    <p:sldId id="283" r:id="rId32"/>
    <p:sldId id="284" r:id="rId33"/>
    <p:sldId id="287" r:id="rId34"/>
    <p:sldId id="288" r:id="rId35"/>
    <p:sldId id="289" r:id="rId36"/>
    <p:sldId id="327" r:id="rId37"/>
    <p:sldId id="328" r:id="rId38"/>
    <p:sldId id="314" r:id="rId39"/>
    <p:sldId id="293" r:id="rId40"/>
    <p:sldId id="315" r:id="rId41"/>
    <p:sldId id="295" r:id="rId42"/>
  </p:sldIdLst>
  <p:sldSz cx="12195175" cy="6858000"/>
  <p:notesSz cx="9144000" cy="6858000"/>
  <p:defaultTextStyle>
    <a:defPPr>
      <a:defRPr lang="de-DE"/>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pos="28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658" y="67"/>
      </p:cViewPr>
      <p:guideLst>
        <p:guide orient="horz" pos="2880"/>
        <p:guide pos="2160"/>
        <p:guide pos="2881"/>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0E681841-C9F4-4F6C-98D3-C732CB84299E}" type="datetimeFigureOut">
              <a:rPr lang="en-US" smtClean="0"/>
              <a:t>5/20/2023</a:t>
            </a:fld>
            <a:endParaRPr lang="en-US"/>
          </a:p>
        </p:txBody>
      </p:sp>
      <p:sp>
        <p:nvSpPr>
          <p:cNvPr id="4" name="Slide Image Placeholder 3"/>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1019D4ED-53A0-4637-8253-773644165EA6}" type="slidenum">
              <a:rPr lang="en-US" smtClean="0"/>
              <a:t>‹#›</a:t>
            </a:fld>
            <a:endParaRPr lang="en-US"/>
          </a:p>
        </p:txBody>
      </p:sp>
    </p:spTree>
    <p:extLst>
      <p:ext uri="{BB962C8B-B14F-4D97-AF65-F5344CB8AC3E}">
        <p14:creationId xmlns:p14="http://schemas.microsoft.com/office/powerpoint/2010/main" val="25337100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31554445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Empathize … II</a:t>
            </a:r>
          </a:p>
        </p:txBody>
      </p:sp>
      <p:sp>
        <p:nvSpPr>
          <p:cNvPr id="4" name="Slide Number Placeholder 3"/>
          <p:cNvSpPr>
            <a:spLocks noGrp="1"/>
          </p:cNvSpPr>
          <p:nvPr>
            <p:ph type="sldNum" sz="quarter" idx="10"/>
          </p:nvPr>
        </p:nvSpPr>
        <p:spPr/>
        <p:txBody>
          <a:bodyPr/>
          <a:lstStyle/>
          <a:p>
            <a:fld id="{1019D4ED-53A0-4637-8253-773644165EA6}" type="slidenum">
              <a:rPr lang="en-US" smtClean="0"/>
              <a:t>2</a:t>
            </a:fld>
            <a:endParaRPr lang="en-US"/>
          </a:p>
        </p:txBody>
      </p:sp>
    </p:spTree>
    <p:extLst>
      <p:ext uri="{BB962C8B-B14F-4D97-AF65-F5344CB8AC3E}">
        <p14:creationId xmlns:p14="http://schemas.microsoft.com/office/powerpoint/2010/main" val="8441034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7263" y="406400"/>
            <a:ext cx="3836987" cy="21574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4.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4.xml"/><Relationship Id="rId4" Type="http://schemas.openxmlformats.org/officeDocument/2006/relationships/image" Target="../media/image8.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a:t>
            </a:r>
            <a:br>
              <a:rPr lang="en-US" altLang="de-DE" sz="1000" dirty="0">
                <a:latin typeface="+mj-lt"/>
              </a:rPr>
            </a:br>
            <a:r>
              <a:rPr lang="en-US" altLang="de-DE" sz="1000" dirty="0">
                <a:latin typeface="+mj-lt"/>
              </a:rPr>
              <a:t>For details (artist, title), please refer to the end of this presentation.</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t>Metacognitive Training 6 - To Empathize … II</a:t>
            </a:r>
          </a:p>
        </p:txBody>
      </p:sp>
      <p:sp>
        <p:nvSpPr>
          <p:cNvPr id="4" name="Slide Number Placeholder 3"/>
          <p:cNvSpPr>
            <a:spLocks noGrp="1"/>
          </p:cNvSpPr>
          <p:nvPr>
            <p:ph type="sldNum" sz="quarter" idx="12"/>
          </p:nvPr>
        </p:nvSpPr>
        <p:spPr bwMode="gray"/>
        <p:txBody>
          <a:bodyPr/>
          <a:lstStyle/>
          <a:p>
            <a:pPr>
              <a:defRPr/>
            </a:pPr>
            <a:fld id="{85A65A7D-3E7D-4FD3-A96D-61F8FBFBD656}" type="slidenum">
              <a:rPr lang="en-US" smtClean="0"/>
              <a:pPr>
                <a:defRPr/>
              </a:pPr>
              <a:t>‹#›</a:t>
            </a:fld>
            <a:endParaRPr lang="en-US"/>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000000"/>
                </a:solidFill>
              </a:rPr>
              <a:t>Metacognitive Training 6 - To Empathize … II</a:t>
            </a:r>
            <a:endParaRPr lang="de-DE">
              <a:solidFill>
                <a:srgbClr val="000000"/>
              </a:solidFill>
            </a:endParaRPr>
          </a:p>
        </p:txBody>
      </p:sp>
      <p:sp>
        <p:nvSpPr>
          <p:cNvPr id="6" name="Slide Number Placeholder 5"/>
          <p:cNvSpPr>
            <a:spLocks noGrp="1"/>
          </p:cNvSpPr>
          <p:nvPr>
            <p:ph type="sldNum" sz="quarter" idx="12"/>
          </p:nvPr>
        </p:nvSpPr>
        <p:spPr bwMode="gray"/>
        <p:txBody>
          <a:bodyPr>
            <a:noAutofit/>
          </a:bodyPr>
          <a:lstStyle/>
          <a:p>
            <a:pPr>
              <a:defRPr/>
            </a:pPr>
            <a:fld id="{60323448-0AC1-4152-A0D1-F3F1D1D7FB38}" type="slidenum">
              <a:rPr lang="de-DE" altLang="de-DE" smtClean="0">
                <a:solidFill>
                  <a:srgbClr val="000000"/>
                </a:solidFill>
              </a:rPr>
              <a:pPr>
                <a:defRPr/>
              </a:pPr>
              <a:t>‹#›</a:t>
            </a:fld>
            <a:endParaRPr lang="de-DE" altLang="de-DE">
              <a:solidFill>
                <a:srgbClr val="000000"/>
              </a:solidFill>
            </a:endParaRPr>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000000"/>
                </a:solidFill>
              </a:rPr>
              <a:t>Metacognitive Training 6 - To Empathize … II</a:t>
            </a:r>
            <a:endParaRPr lang="de-DE">
              <a:solidFill>
                <a:srgbClr val="000000"/>
              </a:solidFill>
            </a:endParaRPr>
          </a:p>
        </p:txBody>
      </p:sp>
      <p:sp>
        <p:nvSpPr>
          <p:cNvPr id="7" name="Slide Number Placeholder 6"/>
          <p:cNvSpPr>
            <a:spLocks noGrp="1"/>
          </p:cNvSpPr>
          <p:nvPr>
            <p:ph type="sldNum" sz="quarter" idx="12"/>
          </p:nvPr>
        </p:nvSpPr>
        <p:spPr bwMode="gray"/>
        <p:txBody>
          <a:bodyPr/>
          <a:lstStyle/>
          <a:p>
            <a:pPr>
              <a:defRPr/>
            </a:pPr>
            <a:fld id="{6BC61867-7C06-43EA-BBB3-35A2149A27AD}" type="slidenum">
              <a:rPr lang="de-DE" altLang="de-DE" smtClean="0">
                <a:solidFill>
                  <a:srgbClr val="000000"/>
                </a:solidFill>
              </a:rPr>
              <a:pPr>
                <a:defRPr/>
              </a:pPr>
              <a:t>‹#›</a:t>
            </a:fld>
            <a:endParaRPr lang="de-DE" altLang="de-DE">
              <a:solidFill>
                <a:srgbClr val="000000"/>
              </a:solidFill>
            </a:endParaRPr>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t>Metacognitive Training 6 - To Empathize … II</a:t>
            </a:r>
          </a:p>
        </p:txBody>
      </p:sp>
      <p:sp>
        <p:nvSpPr>
          <p:cNvPr id="7" name="Slide Number Placeholder 6"/>
          <p:cNvSpPr>
            <a:spLocks noGrp="1"/>
          </p:cNvSpPr>
          <p:nvPr>
            <p:ph type="sldNum" sz="quarter" idx="12"/>
          </p:nvPr>
        </p:nvSpPr>
        <p:spPr bwMode="gray"/>
        <p:txBody>
          <a:bodyPr/>
          <a:lstStyle/>
          <a:p>
            <a:pPr>
              <a:defRPr/>
            </a:pPr>
            <a:fld id="{85A65A7D-3E7D-4FD3-A96D-61F8FBFBD656}" type="slidenum">
              <a:rPr lang="en-US" smtClean="0"/>
              <a:pPr>
                <a:defRPr/>
              </a:pPr>
              <a:t>‹#›</a:t>
            </a:fld>
            <a:endParaRPr lang="en-US"/>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t>Metacognitive Training 6 - To Empathize … II</a:t>
            </a:r>
          </a:p>
        </p:txBody>
      </p:sp>
      <p:sp>
        <p:nvSpPr>
          <p:cNvPr id="7" name="Slide Number Placeholder 6"/>
          <p:cNvSpPr>
            <a:spLocks noGrp="1"/>
          </p:cNvSpPr>
          <p:nvPr>
            <p:ph type="sldNum" sz="quarter" idx="12"/>
          </p:nvPr>
        </p:nvSpPr>
        <p:spPr bwMode="gray"/>
        <p:txBody>
          <a:bodyPr/>
          <a:lstStyle/>
          <a:p>
            <a:pPr>
              <a:defRPr/>
            </a:pPr>
            <a:fld id="{85A65A7D-3E7D-4FD3-A96D-61F8FBFBD656}" type="slidenum">
              <a:rPr lang="en-US" smtClean="0"/>
              <a:pPr>
                <a:defRPr/>
              </a:pPr>
              <a:t>‹#›</a:t>
            </a:fld>
            <a:endParaRPr lang="en-US"/>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000000"/>
                </a:solidFill>
              </a:rPr>
              <a:t>Metacognitive Training 6 - To Empathize … II</a:t>
            </a:r>
            <a:endParaRPr lang="de-DE">
              <a:solidFill>
                <a:srgbClr val="000000"/>
              </a:solidFill>
            </a:endParaRPr>
          </a:p>
        </p:txBody>
      </p:sp>
      <p:sp>
        <p:nvSpPr>
          <p:cNvPr id="5" name="Slide Number Placeholder 4"/>
          <p:cNvSpPr>
            <a:spLocks noGrp="1"/>
          </p:cNvSpPr>
          <p:nvPr>
            <p:ph type="sldNum" sz="quarter" idx="12"/>
          </p:nvPr>
        </p:nvSpPr>
        <p:spPr bwMode="gray"/>
        <p:txBody>
          <a:bodyPr/>
          <a:lstStyle/>
          <a:p>
            <a:pPr>
              <a:defRPr/>
            </a:pPr>
            <a:fld id="{F0D235D7-D355-412F-A5CA-9521C29CE581}" type="slidenum">
              <a:rPr lang="de-DE" altLang="de-DE" smtClean="0">
                <a:solidFill>
                  <a:srgbClr val="000000"/>
                </a:solidFill>
              </a:rPr>
              <a:pPr>
                <a:defRPr/>
              </a:pPr>
              <a:t>‹#›</a:t>
            </a:fld>
            <a:endParaRPr lang="de-DE" altLang="de-DE">
              <a:solidFill>
                <a:srgbClr val="000000"/>
              </a:solidFill>
            </a:endParaRPr>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000000"/>
                </a:solidFill>
              </a:rPr>
              <a:t>Metacognitive Training 6 - To Empathize … II</a:t>
            </a:r>
            <a:endParaRPr lang="de-DE">
              <a:solidFill>
                <a:srgbClr val="000000"/>
              </a:solidFill>
            </a:endParaRPr>
          </a:p>
        </p:txBody>
      </p:sp>
      <p:sp>
        <p:nvSpPr>
          <p:cNvPr id="4" name="Slide Number Placeholder 3"/>
          <p:cNvSpPr>
            <a:spLocks noGrp="1"/>
          </p:cNvSpPr>
          <p:nvPr>
            <p:ph type="sldNum" sz="quarter" idx="12"/>
          </p:nvPr>
        </p:nvSpPr>
        <p:spPr bwMode="gray"/>
        <p:txBody>
          <a:bodyPr/>
          <a:lstStyle/>
          <a:p>
            <a:pPr>
              <a:defRPr/>
            </a:pPr>
            <a:fld id="{0066B885-D131-4049-A8EF-E39373619211}" type="slidenum">
              <a:rPr lang="de-DE" altLang="de-DE" smtClean="0">
                <a:solidFill>
                  <a:srgbClr val="000000"/>
                </a:solidFill>
              </a:rPr>
              <a:pPr>
                <a:defRPr/>
              </a:pPr>
              <a:t>‹#›</a:t>
            </a:fld>
            <a:endParaRPr lang="de-DE" altLang="de-DE">
              <a:solidFill>
                <a:srgbClr val="000000"/>
              </a:solidFill>
            </a:endParaRPr>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6 - To Empathize … II</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6 - To Empathize … II</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28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2335464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28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087904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8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solidFill>
                  <a:srgbClr val="333333"/>
                </a:solidFill>
                <a:latin typeface="Calibri Light"/>
              </a:rPr>
              <a:t>Permission to use the pictures in this module has been provided by the artists and copyright holders.</a:t>
            </a:r>
            <a:br>
              <a:rPr lang="en-US" altLang="de-DE" sz="1000" dirty="0">
                <a:solidFill>
                  <a:srgbClr val="333333"/>
                </a:solidFill>
                <a:latin typeface="Calibri Light"/>
              </a:rPr>
            </a:br>
            <a:r>
              <a:rPr lang="en-US" altLang="de-DE" sz="1000" dirty="0">
                <a:solidFill>
                  <a:srgbClr val="333333"/>
                </a:solidFill>
                <a:latin typeface="Calibri Light"/>
              </a:rPr>
              <a:t>For details (artist, title), please refer to the end of this presentation.</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94153783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7D90A327-FB8B-4549-9DBF-829B9C812384}" type="slidenum">
              <a:rPr lang="de-DE" altLang="de-DE" smtClean="0">
                <a:solidFill>
                  <a:srgbClr val="333333"/>
                </a:solidFill>
              </a:rPr>
              <a:pPr>
                <a:defRPr/>
              </a:pPr>
              <a:t>‹#›</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38327811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6 - To Empathize … II</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3579842E-7E7F-4B3F-8473-23BC32FB1CEF}"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29020893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2800" dirty="0">
              <a:solidFill>
                <a:prstClr val="white"/>
              </a:solidFill>
            </a:endParaRPr>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2800" dirty="0">
              <a:solidFill>
                <a:prstClr val="white"/>
              </a:solidFill>
            </a:endParaRPr>
          </a:p>
        </p:txBody>
      </p:sp>
    </p:spTree>
    <p:extLst>
      <p:ext uri="{BB962C8B-B14F-4D97-AF65-F5344CB8AC3E}">
        <p14:creationId xmlns:p14="http://schemas.microsoft.com/office/powerpoint/2010/main" val="6436698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F3043ECC-A806-413E-A6AE-F515C78A675E}"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86127566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7D90A327-FB8B-4549-9DBF-829B9C812384}" type="slidenum">
              <a:rPr lang="de-DE" altLang="de-DE" smtClean="0">
                <a:solidFill>
                  <a:srgbClr val="333333"/>
                </a:solidFill>
              </a:rPr>
              <a:pPr>
                <a:defRPr/>
              </a:pPr>
              <a:t>‹#›</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2637390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7D90A327-FB8B-4549-9DBF-829B9C812384}" type="slidenum">
              <a:rPr lang="de-DE" altLang="de-DE" smtClean="0">
                <a:solidFill>
                  <a:srgbClr val="333333"/>
                </a:solidFill>
              </a:rPr>
              <a:pPr>
                <a:defRPr/>
              </a:pPr>
              <a:t>‹#›</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50023515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A9537280-2E90-40B4-B597-07C204DE2348}"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147488396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C6CD6BD5-302F-4208-BE4A-7D4FE9112EC9}"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425407257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2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919886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2.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en-US"/>
              <a:t>Metacognitive Training 6 - To Empathize …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85A65A7D-3E7D-4FD3-A96D-61F8FBFBD656}" type="slidenum">
              <a:rPr lang="en-US" smtClean="0"/>
              <a:pPr>
                <a:defRPr/>
              </a:pPr>
              <a:t>‹#›</a:t>
            </a:fld>
            <a:endParaRPr lang="en-US"/>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n-US">
                <a:solidFill>
                  <a:srgbClr val="333333"/>
                </a:solidFill>
                <a:ea typeface="ＭＳ Ｐゴシック" panose="020B0600070205080204" pitchFamily="34" charset="-128"/>
              </a:rPr>
              <a:t>Metacognitive Training 6 - To Empathize … II</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n-US">
                <a:solidFill>
                  <a:srgbClr val="333333"/>
                </a:solidFill>
                <a:ea typeface="ＭＳ Ｐゴシック" panose="020B0600070205080204" pitchFamily="34" charset="-128"/>
              </a:rPr>
              <a:t>Metacognitive Training 6 - To Empathize … II</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en-US">
                <a:solidFill>
                  <a:srgbClr val="333333"/>
                </a:solidFill>
              </a:rPr>
              <a:t>Metacognitive Training 6 - To Empathize … II</a:t>
            </a:r>
            <a:endParaRPr lang="de-DE">
              <a:solidFill>
                <a:srgbClr val="333333"/>
              </a:solidFill>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7D90A327-FB8B-4549-9DBF-829B9C812384}" type="slidenum">
              <a:rPr lang="de-DE" altLang="de-DE" smtClean="0">
                <a:solidFill>
                  <a:srgbClr val="333333"/>
                </a:solidFill>
              </a:rPr>
              <a:pPr>
                <a:defRPr/>
              </a:pPr>
              <a:t>‹#›</a:t>
            </a:fld>
            <a:endParaRPr lang="de-DE" altLang="de-DE">
              <a:solidFill>
                <a:srgbClr val="333333"/>
              </a:solidFill>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2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860099710"/>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0.xml"/><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0.xml"/><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0.xml"/><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38.xml.rels><?xml version="1.0" encoding="UTF-8" standalone="yes"?>
<Relationships xmlns="http://schemas.openxmlformats.org/package/2006/relationships"><Relationship Id="rId2" Type="http://schemas.openxmlformats.org/officeDocument/2006/relationships/hyperlink" Target="http://www.uke.de/mkt" TargetMode="Externa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9" y="3573016"/>
            <a:ext cx="12198096" cy="1728216"/>
          </a:xfrm>
        </p:spPr>
        <p:txBody>
          <a:bodyPr/>
          <a:lstStyle/>
          <a:p>
            <a:pPr algn="r"/>
            <a:r>
              <a:rPr lang="ur-PK" sz="6000" dirty="0">
                <a:latin typeface="Microsoft Uighur" panose="02000000000000000000" pitchFamily="2" charset="-78"/>
                <a:cs typeface="Microsoft Uighur" panose="02000000000000000000" pitchFamily="2" charset="-78"/>
              </a:rPr>
              <a:t> - </a:t>
            </a:r>
            <a:r>
              <a:rPr lang="ur-PK" sz="6000" dirty="0">
                <a:latin typeface="Urdu Typesetting" panose="03020402040406030203" pitchFamily="66" charset="-78"/>
                <a:cs typeface="Urdu Typesetting" panose="03020402040406030203" pitchFamily="66" charset="-78"/>
              </a:rPr>
              <a:t>ہمدردی کرنا </a:t>
            </a:r>
            <a:r>
              <a:rPr lang="ur-PK" sz="6000" dirty="0" smtClean="0">
                <a:latin typeface="Urdu Typesetting" panose="03020402040406030203" pitchFamily="66" charset="-78"/>
                <a:cs typeface="Urdu Typesetting" panose="03020402040406030203" pitchFamily="66" charset="-78"/>
              </a:rPr>
              <a:t>(دوسرا حصہ)</a:t>
            </a:r>
            <a:r>
              <a:rPr lang="en-US" b="1" dirty="0" smtClean="0"/>
              <a:t>MCT </a:t>
            </a:r>
            <a:r>
              <a:rPr lang="en-US" b="1" dirty="0" smtClean="0"/>
              <a:t>6 </a:t>
            </a:r>
            <a:r>
              <a:rPr lang="en-US" b="1" dirty="0" smtClean="0"/>
              <a:t>A</a:t>
            </a:r>
            <a:endParaRPr lang="en-US" b="1" dirty="0"/>
          </a:p>
        </p:txBody>
      </p:sp>
      <p:sp>
        <p:nvSpPr>
          <p:cNvPr id="4" name="Text Placeholder 3"/>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Woodward, &amp; Abbasi , </a:t>
            </a:r>
            <a:r>
              <a:rPr lang="de-DE" dirty="0" smtClean="0">
                <a:latin typeface="+mj-lt"/>
              </a:rPr>
              <a:t>3</a:t>
            </a:r>
            <a:r>
              <a:rPr lang="de-DE" dirty="0" smtClean="0">
                <a:latin typeface="+mj-lt"/>
              </a:rPr>
              <a:t>|23</a:t>
            </a:r>
            <a:endParaRPr lang="de-DE" dirty="0">
              <a:latin typeface="+mj-lt"/>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6179" y="6192539"/>
            <a:ext cx="390781" cy="260648"/>
          </a:xfrm>
          <a:prstGeom prst="rect">
            <a:avLst/>
          </a:prstGeom>
        </p:spPr>
      </p:pic>
    </p:spTree>
    <p:extLst>
      <p:ext uri="{BB962C8B-B14F-4D97-AF65-F5344CB8AC3E}">
        <p14:creationId xmlns:p14="http://schemas.microsoft.com/office/powerpoint/2010/main" val="6727476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ption_9"/>
          <p:cNvSpPr txBox="1"/>
          <p:nvPr/>
        </p:nvSpPr>
        <p:spPr>
          <a:xfrm>
            <a:off x="4665473" y="6455664"/>
            <a:ext cx="2830573" cy="142875"/>
          </a:xfrm>
          <a:prstGeom prst="rect">
            <a:avLst/>
          </a:prstGeom>
        </p:spPr>
        <p:txBody>
          <a:bodyPr lIns="0" tIns="0" rIns="0" bIns="0">
            <a:spAutoFit/>
          </a:bodyPr>
          <a:lstStyle/>
          <a:p>
            <a:pPr algn="ctr" eaLnBrk="1" fontAlgn="auto" hangingPunct="1">
              <a:lnSpc>
                <a:spcPts val="1100"/>
              </a:lnSpc>
              <a:spcBef>
                <a:spcPts val="0"/>
              </a:spcBef>
              <a:spcAft>
                <a:spcPts val="0"/>
              </a:spcAft>
              <a:defRPr/>
            </a:pPr>
            <a:r>
              <a:rPr sz="1000" i="1" spc="-10" dirty="0">
                <a:latin typeface="Urdu Typesetting" panose="03020402040406030203" pitchFamily="66" charset="-78"/>
                <a:cs typeface="Urdu Typesetting" panose="03020402040406030203" pitchFamily="66" charset="-78"/>
              </a:rPr>
              <a:t>P</a:t>
            </a:r>
            <a:r>
              <a:rPr sz="1000" i="1" spc="-5" dirty="0">
                <a:latin typeface="Urdu Typesetting" panose="03020402040406030203" pitchFamily="66" charset="-78"/>
                <a:cs typeface="Urdu Typesetting" panose="03020402040406030203" pitchFamily="66" charset="-78"/>
              </a:rPr>
              <a:t>sa</a:t>
            </a:r>
            <a:r>
              <a:rPr sz="1000" i="1" spc="-15" dirty="0">
                <a:latin typeface="Urdu Typesetting" panose="03020402040406030203" pitchFamily="66" charset="-78"/>
                <a:cs typeface="Urdu Typesetting" panose="03020402040406030203" pitchFamily="66" charset="-78"/>
              </a:rPr>
              <a:t>l</a:t>
            </a:r>
            <a:r>
              <a:rPr sz="1000" i="1" spc="-5" dirty="0">
                <a:latin typeface="Urdu Typesetting" panose="03020402040406030203" pitchFamily="66" charset="-78"/>
                <a:cs typeface="Urdu Typesetting" panose="03020402040406030203" pitchFamily="66" charset="-78"/>
              </a:rPr>
              <a:t>m</a:t>
            </a:r>
            <a:r>
              <a:rPr sz="1000" i="1" spc="-25" dirty="0">
                <a:latin typeface="Urdu Typesetting" panose="03020402040406030203" pitchFamily="66" charset="-78"/>
                <a:cs typeface="Urdu Typesetting" panose="03020402040406030203" pitchFamily="66" charset="-78"/>
              </a:rPr>
              <a:t>z</a:t>
            </a:r>
            <a:r>
              <a:rPr sz="1000" i="1" spc="-5" dirty="0">
                <a:latin typeface="Urdu Typesetting" panose="03020402040406030203" pitchFamily="66" charset="-78"/>
                <a:cs typeface="Urdu Typesetting" panose="03020402040406030203" pitchFamily="66" charset="-78"/>
              </a:rPr>
              <a:t>-L</a:t>
            </a:r>
            <a:r>
              <a:rPr sz="1000" i="1" spc="-15" dirty="0">
                <a:latin typeface="Urdu Typesetting" panose="03020402040406030203" pitchFamily="66" charset="-78"/>
                <a:cs typeface="Urdu Typesetting" panose="03020402040406030203" pitchFamily="66" charset="-78"/>
              </a:rPr>
              <a:t>l</a:t>
            </a:r>
            <a:r>
              <a:rPr sz="1000" i="1" spc="-10" dirty="0">
                <a:latin typeface="Urdu Typesetting" panose="03020402040406030203" pitchFamily="66" charset="-78"/>
                <a:cs typeface="Urdu Typesetting" panose="03020402040406030203" pitchFamily="66" charset="-78"/>
              </a:rPr>
              <a:t>i</a:t>
            </a:r>
            <a:r>
              <a:rPr sz="1000" i="1" spc="-5" dirty="0">
                <a:latin typeface="Urdu Typesetting" panose="03020402040406030203" pitchFamily="66" charset="-78"/>
                <a:cs typeface="Urdu Typesetting" panose="03020402040406030203" pitchFamily="66" charset="-78"/>
              </a:rPr>
              <a:t>ma</a:t>
            </a:r>
            <a:endParaRPr sz="1000" dirty="0">
              <a:latin typeface="Urdu Typesetting" panose="03020402040406030203" pitchFamily="66" charset="-78"/>
              <a:cs typeface="Urdu Typesetting" panose="03020402040406030203" pitchFamily="66" charset="-78"/>
            </a:endParaRPr>
          </a:p>
        </p:txBody>
      </p:sp>
      <p:sp>
        <p:nvSpPr>
          <p:cNvPr id="3" name="Title 2"/>
          <p:cNvSpPr>
            <a:spLocks noGrp="1"/>
          </p:cNvSpPr>
          <p:nvPr>
            <p:ph type="title"/>
          </p:nvPr>
        </p:nvSpPr>
        <p:spPr/>
        <p:txBody>
          <a:bodyPr/>
          <a:lstStyle/>
          <a:p>
            <a:pPr algn="r"/>
            <a:r>
              <a:rPr lang="ar-AE" sz="3600" dirty="0">
                <a:latin typeface="Urdu Typesetting" panose="03020402040406030203" pitchFamily="66" charset="-78"/>
                <a:cs typeface="Urdu Typesetting" panose="03020402040406030203" pitchFamily="66" charset="-78"/>
              </a:rPr>
              <a:t>جب آپ کسی </a:t>
            </a:r>
            <a:r>
              <a:rPr lang="ur-PK" sz="3600" dirty="0" smtClean="0">
                <a:latin typeface="Urdu Typesetting" panose="03020402040406030203" pitchFamily="66" charset="-78"/>
                <a:cs typeface="Urdu Typesetting" panose="03020402040406030203" pitchFamily="66" charset="-78"/>
              </a:rPr>
              <a:t>سے ملتے</a:t>
            </a:r>
            <a:r>
              <a:rPr lang="ar-AE" sz="3600" dirty="0" smtClean="0">
                <a:latin typeface="Urdu Typesetting" panose="03020402040406030203" pitchFamily="66" charset="-78"/>
                <a:cs typeface="Urdu Typesetting" panose="03020402040406030203" pitchFamily="66" charset="-78"/>
              </a:rPr>
              <a:t> </a:t>
            </a:r>
            <a:r>
              <a:rPr lang="ar-AE" sz="3600" dirty="0">
                <a:latin typeface="Urdu Typesetting" panose="03020402040406030203" pitchFamily="66" charset="-78"/>
                <a:cs typeface="Urdu Typesetting" panose="03020402040406030203" pitchFamily="66" charset="-78"/>
              </a:rPr>
              <a:t>ہیں، تو آپ سب سے پہلے کہاں دیکھتے ہیں؟ اچھی تشخیص کے لیے یہ اشارے کتنے قابل اعتماد ہیں؟</a:t>
            </a:r>
            <a:endParaRPr lang="en-US" sz="3600" dirty="0">
              <a:latin typeface="Urdu Typesetting" panose="03020402040406030203" pitchFamily="66" charset="-78"/>
              <a:cs typeface="Urdu Typesetting" panose="03020402040406030203" pitchFamily="66" charset="-78"/>
            </a:endParaRPr>
          </a:p>
        </p:txBody>
      </p:sp>
      <p:sp>
        <p:nvSpPr>
          <p:cNvPr id="7" name="Footer Placeholder 6"/>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6 - To Empathize … II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8" name="Slide Number Placeholder 7"/>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Urdu Typesetting" panose="03020402040406030203" pitchFamily="66" charset="-78"/>
                <a:cs typeface="Urdu Typesetting" panose="03020402040406030203" pitchFamily="66" charset="-78"/>
              </a:rPr>
              <a:pPr>
                <a:defRPr/>
              </a:pPr>
              <a:t>2</a:t>
            </a:fld>
            <a:endParaRPr lang="de-DE" altLang="de-DE">
              <a:solidFill>
                <a:srgbClr val="000000"/>
              </a:solidFill>
              <a:latin typeface="Urdu Typesetting" panose="03020402040406030203" pitchFamily="66" charset="-78"/>
              <a:cs typeface="Urdu Typesetting" panose="03020402040406030203" pitchFamily="66" charset="-78"/>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aption_17"/>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ur-PK" i="1" spc="-5" dirty="0" smtClean="0">
                <a:latin typeface="Urdu Typesetting" panose="03020402040406030203" pitchFamily="66" charset="-78"/>
                <a:cs typeface="Urdu Typesetting" panose="03020402040406030203" pitchFamily="66" charset="-78"/>
              </a:rPr>
              <a:t>کوئی اور؟۔۔۔</a:t>
            </a:r>
            <a:endParaRPr dirty="0">
              <a:latin typeface="Urdu Typesetting" panose="03020402040406030203" pitchFamily="66" charset="-78"/>
              <a:cs typeface="Urdu Typesetting" panose="03020402040406030203" pitchFamily="66" charset="-78"/>
            </a:endParaRPr>
          </a:p>
        </p:txBody>
      </p:sp>
      <p:sp>
        <p:nvSpPr>
          <p:cNvPr id="2" name="Title 1"/>
          <p:cNvSpPr>
            <a:spLocks noGrp="1"/>
          </p:cNvSpPr>
          <p:nvPr>
            <p:ph type="title"/>
          </p:nvPr>
        </p:nvSpPr>
        <p:spPr/>
        <p:txBody>
          <a:bodyPr/>
          <a:lstStyle/>
          <a:p>
            <a:pPr algn="r"/>
            <a:r>
              <a:rPr lang="ar-AE" sz="3600" dirty="0">
                <a:latin typeface="Urdu Typesetting" panose="03020402040406030203" pitchFamily="66" charset="-78"/>
                <a:cs typeface="Urdu Typesetting" panose="03020402040406030203" pitchFamily="66" charset="-78"/>
              </a:rPr>
              <a:t>جب آپ کسی </a:t>
            </a:r>
            <a:r>
              <a:rPr lang="ur-PK" sz="3600" dirty="0" smtClean="0">
                <a:latin typeface="Urdu Typesetting" panose="03020402040406030203" pitchFamily="66" charset="-78"/>
                <a:cs typeface="Urdu Typesetting" panose="03020402040406030203" pitchFamily="66" charset="-78"/>
              </a:rPr>
              <a:t>سے ملتے</a:t>
            </a:r>
            <a:r>
              <a:rPr lang="ar-AE" sz="3600" dirty="0" smtClean="0">
                <a:latin typeface="Urdu Typesetting" panose="03020402040406030203" pitchFamily="66" charset="-78"/>
                <a:cs typeface="Urdu Typesetting" panose="03020402040406030203" pitchFamily="66" charset="-78"/>
              </a:rPr>
              <a:t> </a:t>
            </a:r>
            <a:r>
              <a:rPr lang="ar-AE" sz="3600" dirty="0">
                <a:latin typeface="Urdu Typesetting" panose="03020402040406030203" pitchFamily="66" charset="-78"/>
                <a:cs typeface="Urdu Typesetting" panose="03020402040406030203" pitchFamily="66" charset="-78"/>
              </a:rPr>
              <a:t>ہیں، تو آپ سب سے پہلے کہاں دیکھتے ہیں؟ اچھی تشخیص کے لیے یہ اشارے کتنے قابل اعتماد ہیں؟</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6 - To Empathize … II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7" name="Slide Number Placeholder 6"/>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Urdu Typesetting" panose="03020402040406030203" pitchFamily="66" charset="-78"/>
                <a:cs typeface="Urdu Typesetting" panose="03020402040406030203" pitchFamily="66" charset="-78"/>
              </a:rPr>
              <a:pPr>
                <a:defRPr/>
              </a:pPr>
              <a:t>3</a:t>
            </a:fld>
            <a:endParaRPr lang="de-DE" altLang="de-DE">
              <a:solidFill>
                <a:srgbClr val="000000"/>
              </a:solidFill>
              <a:latin typeface="Urdu Typesetting" panose="03020402040406030203" pitchFamily="66" charset="-78"/>
              <a:cs typeface="Urdu Typesetting" panose="03020402040406030203" pitchFamily="66" charset="-78"/>
            </a:endParaRPr>
          </a:p>
        </p:txBody>
      </p:sp>
      <p:pic>
        <p:nvPicPr>
          <p:cNvPr id="1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 Box 5"/>
          <p:cNvSpPr txBox="1">
            <a:spLocks noChangeArrowheads="1"/>
          </p:cNvSpPr>
          <p:nvPr/>
        </p:nvSpPr>
        <p:spPr bwMode="auto">
          <a:xfrm>
            <a:off x="1964531" y="4077072"/>
            <a:ext cx="18288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ar-AE" altLang="de-DE" sz="2000" dirty="0">
                <a:latin typeface="Urdu Typesetting" panose="03020402040406030203" pitchFamily="66" charset="-78"/>
                <a:cs typeface="Urdu Typesetting" panose="03020402040406030203" pitchFamily="66" charset="-78"/>
              </a:rPr>
              <a:t>جسمانی زبان / </a:t>
            </a:r>
            <a:r>
              <a:rPr lang="ur-PK" altLang="de-DE" sz="2000" dirty="0" smtClean="0">
                <a:latin typeface="Urdu Typesetting" panose="03020402040406030203" pitchFamily="66" charset="-78"/>
                <a:cs typeface="Urdu Typesetting" panose="03020402040406030203" pitchFamily="66" charset="-78"/>
              </a:rPr>
              <a:t>ادا</a:t>
            </a:r>
            <a:r>
              <a:rPr lang="ar-AE" altLang="de-DE" sz="2000" dirty="0" smtClean="0">
                <a:latin typeface="Urdu Typesetting" panose="03020402040406030203" pitchFamily="66" charset="-78"/>
                <a:cs typeface="Urdu Typesetting" panose="03020402040406030203" pitchFamily="66" charset="-78"/>
              </a:rPr>
              <a:t>؟</a:t>
            </a:r>
            <a:endParaRPr lang="de-DE" altLang="de-DE" sz="2000" dirty="0">
              <a:latin typeface="Urdu Typesetting" panose="03020402040406030203" pitchFamily="66" charset="-78"/>
              <a:cs typeface="Urdu Typesetting" panose="03020402040406030203" pitchFamily="66" charset="-78"/>
            </a:endParaRPr>
          </a:p>
        </p:txBody>
      </p:sp>
      <p:sp>
        <p:nvSpPr>
          <p:cNvPr id="20" name="Text Box 7"/>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ur-PK" altLang="de-DE" sz="2000" dirty="0" smtClean="0">
                <a:latin typeface="Urdu Typesetting" panose="03020402040406030203" pitchFamily="66" charset="-78"/>
                <a:cs typeface="Urdu Typesetting" panose="03020402040406030203" pitchFamily="66" charset="-78"/>
              </a:rPr>
              <a:t>آنکھیں؟</a:t>
            </a:r>
            <a:endParaRPr lang="de-DE" altLang="de-DE" sz="2000" dirty="0">
              <a:latin typeface="Urdu Typesetting" panose="03020402040406030203" pitchFamily="66" charset="-78"/>
              <a:cs typeface="Urdu Typesetting" panose="03020402040406030203" pitchFamily="66" charset="-78"/>
            </a:endParaRPr>
          </a:p>
        </p:txBody>
      </p:sp>
      <p:sp>
        <p:nvSpPr>
          <p:cNvPr id="21" name="Text Box 11"/>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ur-PK" altLang="de-DE" sz="2000" dirty="0" smtClean="0">
                <a:solidFill>
                  <a:srgbClr val="333333"/>
                </a:solidFill>
                <a:latin typeface="Urdu Typesetting" panose="03020402040406030203" pitchFamily="66" charset="-78"/>
                <a:cs typeface="Urdu Typesetting" panose="03020402040406030203" pitchFamily="66" charset="-78"/>
              </a:rPr>
              <a:t>زبان؟</a:t>
            </a:r>
            <a:endParaRPr lang="de-DE" altLang="de-DE" sz="2000" dirty="0">
              <a:solidFill>
                <a:srgbClr val="333333"/>
              </a:solidFill>
              <a:latin typeface="Urdu Typesetting" panose="03020402040406030203" pitchFamily="66" charset="-78"/>
              <a:cs typeface="Urdu Typesetting" panose="03020402040406030203" pitchFamily="66" charset="-78"/>
            </a:endParaRPr>
          </a:p>
        </p:txBody>
      </p:sp>
      <p:sp>
        <p:nvSpPr>
          <p:cNvPr id="22" name="Text Box 13"/>
          <p:cNvSpPr txBox="1">
            <a:spLocks noChangeArrowheads="1"/>
          </p:cNvSpPr>
          <p:nvPr/>
        </p:nvSpPr>
        <p:spPr bwMode="auto">
          <a:xfrm>
            <a:off x="8185819" y="4653136"/>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ur-PK" altLang="de-DE" sz="2000" dirty="0" smtClean="0">
                <a:solidFill>
                  <a:srgbClr val="333333"/>
                </a:solidFill>
                <a:latin typeface="Urdu Typesetting" panose="03020402040406030203" pitchFamily="66" charset="-78"/>
                <a:cs typeface="Urdu Typesetting" panose="03020402040406030203" pitchFamily="66" charset="-78"/>
              </a:rPr>
              <a:t>کپڑے؟</a:t>
            </a:r>
            <a:endParaRPr lang="de-DE" altLang="de-DE" sz="2000" dirty="0">
              <a:solidFill>
                <a:srgbClr val="333333"/>
              </a:solidFill>
              <a:latin typeface="Urdu Typesetting" panose="03020402040406030203" pitchFamily="66" charset="-78"/>
              <a:cs typeface="Urdu Typesetting" panose="03020402040406030203" pitchFamily="66" charset="-78"/>
            </a:endParaRPr>
          </a:p>
        </p:txBody>
      </p:sp>
      <p:sp>
        <p:nvSpPr>
          <p:cNvPr id="23" name="Line 6"/>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Urdu Typesetting" panose="03020402040406030203" pitchFamily="66" charset="-78"/>
              <a:cs typeface="Urdu Typesetting" panose="03020402040406030203" pitchFamily="66" charset="-78"/>
            </a:endParaRPr>
          </a:p>
        </p:txBody>
      </p:sp>
      <p:sp>
        <p:nvSpPr>
          <p:cNvPr id="24" name="Line 10"/>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Urdu Typesetting" panose="03020402040406030203" pitchFamily="66" charset="-78"/>
              <a:cs typeface="Urdu Typesetting" panose="03020402040406030203" pitchFamily="66" charset="-78"/>
            </a:endParaRPr>
          </a:p>
        </p:txBody>
      </p:sp>
      <p:sp>
        <p:nvSpPr>
          <p:cNvPr id="25" name="Line 12"/>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Urdu Typesetting" panose="03020402040406030203" pitchFamily="66" charset="-78"/>
              <a:cs typeface="Urdu Typesetting" panose="03020402040406030203" pitchFamily="66" charset="-78"/>
            </a:endParaRPr>
          </a:p>
        </p:txBody>
      </p:sp>
      <p:sp>
        <p:nvSpPr>
          <p:cNvPr id="26" name="Line 8"/>
          <p:cNvSpPr>
            <a:spLocks noChangeShapeType="1"/>
          </p:cNvSpPr>
          <p:nvPr/>
        </p:nvSpPr>
        <p:spPr bwMode="auto">
          <a:xfrm flipH="1">
            <a:off x="7105699" y="3043028"/>
            <a:ext cx="244827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Urdu Typesetting" panose="03020402040406030203" pitchFamily="66" charset="-78"/>
              <a:cs typeface="Urdu Typesetting" panose="03020402040406030203" pitchFamily="66" charset="-78"/>
            </a:endParaRPr>
          </a:p>
        </p:txBody>
      </p:sp>
      <p:sp>
        <p:nvSpPr>
          <p:cNvPr id="27" name="Text Box 9"/>
          <p:cNvSpPr txBox="1">
            <a:spLocks noChangeArrowheads="1"/>
          </p:cNvSpPr>
          <p:nvPr/>
        </p:nvSpPr>
        <p:spPr bwMode="auto">
          <a:xfrm>
            <a:off x="8185819" y="26369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ur-PK" altLang="de-DE" sz="2000" dirty="0" smtClean="0">
                <a:solidFill>
                  <a:srgbClr val="333333"/>
                </a:solidFill>
                <a:latin typeface="Urdu Typesetting" panose="03020402040406030203" pitchFamily="66" charset="-78"/>
                <a:cs typeface="Urdu Typesetting" panose="03020402040406030203" pitchFamily="66" charset="-78"/>
              </a:rPr>
              <a:t>ہاتھ؟</a:t>
            </a:r>
            <a:endParaRPr lang="de-DE" altLang="de-DE" sz="2000" dirty="0">
              <a:solidFill>
                <a:srgbClr val="333333"/>
              </a:solidFill>
              <a:latin typeface="Urdu Typesetting" panose="03020402040406030203" pitchFamily="66" charset="-78"/>
              <a:cs typeface="Urdu Typesetting" panose="03020402040406030203" pitchFamily="66" charset="-78"/>
            </a:endParaRPr>
          </a:p>
        </p:txBody>
      </p:sp>
      <p:sp>
        <p:nvSpPr>
          <p:cNvPr id="28" name="Line 4"/>
          <p:cNvSpPr>
            <a:spLocks noChangeShapeType="1"/>
          </p:cNvSpPr>
          <p:nvPr/>
        </p:nvSpPr>
        <p:spPr bwMode="auto">
          <a:xfrm flipV="1">
            <a:off x="1993131" y="4764683"/>
            <a:ext cx="2937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53085" y="1813842"/>
            <a:ext cx="11282655" cy="757237"/>
          </a:xfrm>
          <a:prstGeom prst="rect">
            <a:avLst/>
          </a:prstGeom>
        </p:spPr>
        <p:txBody>
          <a:bodyPr lIns="0" tIns="12700" rIns="0" bIns="0">
            <a:spAutoFit/>
          </a:bodyPr>
          <a:lstStyle/>
          <a:p>
            <a:pPr eaLnBrk="1" fontAlgn="auto" hangingPunct="1">
              <a:spcBef>
                <a:spcPts val="100"/>
              </a:spcBef>
              <a:spcAft>
                <a:spcPts val="0"/>
              </a:spcAft>
              <a:defRPr/>
            </a:pPr>
            <a:r>
              <a:rPr sz="2400" dirty="0">
                <a:solidFill>
                  <a:srgbClr val="FFFFFF"/>
                </a:solidFill>
                <a:latin typeface="Urdu Typesetting" panose="03020402040406030203" pitchFamily="66" charset="-78"/>
                <a:cs typeface="Urdu Typesetting" panose="03020402040406030203" pitchFamily="66" charset="-78"/>
              </a:rPr>
              <a:t>What other </a:t>
            </a:r>
            <a:r>
              <a:rPr sz="2400" spc="-5" dirty="0">
                <a:solidFill>
                  <a:srgbClr val="FFFFFF"/>
                </a:solidFill>
                <a:latin typeface="Urdu Typesetting" panose="03020402040406030203" pitchFamily="66" charset="-78"/>
                <a:cs typeface="Urdu Typesetting" panose="03020402040406030203" pitchFamily="66" charset="-78"/>
              </a:rPr>
              <a:t>sources </a:t>
            </a:r>
            <a:r>
              <a:rPr sz="2400" dirty="0">
                <a:solidFill>
                  <a:srgbClr val="FFFFFF"/>
                </a:solidFill>
                <a:latin typeface="Urdu Typesetting" panose="03020402040406030203" pitchFamily="66" charset="-78"/>
                <a:cs typeface="Urdu Typesetting" panose="03020402040406030203" pitchFamily="66" charset="-78"/>
              </a:rPr>
              <a:t>of </a:t>
            </a:r>
            <a:r>
              <a:rPr sz="2400" spc="-10" dirty="0">
                <a:solidFill>
                  <a:srgbClr val="FFFFFF"/>
                </a:solidFill>
                <a:latin typeface="Urdu Typesetting" panose="03020402040406030203" pitchFamily="66" charset="-78"/>
                <a:cs typeface="Urdu Typesetting" panose="03020402040406030203" pitchFamily="66" charset="-78"/>
              </a:rPr>
              <a:t>information may </a:t>
            </a:r>
            <a:r>
              <a:rPr sz="2400" spc="-5" dirty="0">
                <a:solidFill>
                  <a:srgbClr val="FFFFFF"/>
                </a:solidFill>
                <a:latin typeface="Urdu Typesetting" panose="03020402040406030203" pitchFamily="66" charset="-78"/>
                <a:cs typeface="Urdu Typesetting" panose="03020402040406030203" pitchFamily="66" charset="-78"/>
              </a:rPr>
              <a:t>be</a:t>
            </a:r>
            <a:r>
              <a:rPr sz="2400" spc="155" dirty="0">
                <a:solidFill>
                  <a:srgbClr val="FFFFFF"/>
                </a:solidFill>
                <a:latin typeface="Urdu Typesetting" panose="03020402040406030203" pitchFamily="66" charset="-78"/>
                <a:cs typeface="Urdu Typesetting" panose="03020402040406030203" pitchFamily="66" charset="-78"/>
              </a:rPr>
              <a:t> </a:t>
            </a:r>
            <a:r>
              <a:rPr sz="2400" spc="-5" dirty="0">
                <a:solidFill>
                  <a:srgbClr val="FFFFFF"/>
                </a:solidFill>
                <a:latin typeface="Urdu Typesetting" panose="03020402040406030203" pitchFamily="66" charset="-78"/>
                <a:cs typeface="Urdu Typesetting" panose="03020402040406030203" pitchFamily="66" charset="-78"/>
              </a:rPr>
              <a:t>considered?</a:t>
            </a:r>
            <a:endParaRPr sz="2400" dirty="0">
              <a:latin typeface="Urdu Typesetting" panose="03020402040406030203" pitchFamily="66" charset="-78"/>
              <a:cs typeface="Urdu Typesetting" panose="03020402040406030203" pitchFamily="66" charset="-78"/>
            </a:endParaRPr>
          </a:p>
          <a:p>
            <a:pPr marL="4445" eaLnBrk="1" fontAlgn="auto" hangingPunct="1">
              <a:spcBef>
                <a:spcPts val="0"/>
              </a:spcBef>
              <a:spcAft>
                <a:spcPts val="0"/>
              </a:spcAft>
              <a:defRPr/>
            </a:pPr>
            <a:r>
              <a:rPr sz="2400" spc="-5" dirty="0">
                <a:solidFill>
                  <a:srgbClr val="FFFFFF"/>
                </a:solidFill>
                <a:latin typeface="Urdu Typesetting" panose="03020402040406030203" pitchFamily="66" charset="-78"/>
                <a:cs typeface="Urdu Typesetting" panose="03020402040406030203" pitchFamily="66" charset="-78"/>
              </a:rPr>
              <a:t>How reliable are</a:t>
            </a:r>
            <a:r>
              <a:rPr sz="2400" spc="30" dirty="0">
                <a:solidFill>
                  <a:srgbClr val="FFFFFF"/>
                </a:solidFill>
                <a:latin typeface="Urdu Typesetting" panose="03020402040406030203" pitchFamily="66" charset="-78"/>
                <a:cs typeface="Urdu Typesetting" panose="03020402040406030203" pitchFamily="66" charset="-78"/>
              </a:rPr>
              <a:t> </a:t>
            </a:r>
            <a:r>
              <a:rPr sz="2400" dirty="0">
                <a:solidFill>
                  <a:srgbClr val="FFFFFF"/>
                </a:solidFill>
                <a:latin typeface="Urdu Typesetting" panose="03020402040406030203" pitchFamily="66" charset="-78"/>
                <a:cs typeface="Urdu Typesetting" panose="03020402040406030203" pitchFamily="66" charset="-78"/>
              </a:rPr>
              <a:t>these?</a:t>
            </a:r>
            <a:endParaRPr sz="2400" dirty="0">
              <a:latin typeface="Urdu Typesetting" panose="03020402040406030203" pitchFamily="66" charset="-78"/>
              <a:cs typeface="Urdu Typesetting" panose="03020402040406030203" pitchFamily="66" charset="-78"/>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6 - To Empathize … II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7" name="Slide Number Placeholder 6"/>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Urdu Typesetting" panose="03020402040406030203" pitchFamily="66" charset="-78"/>
                <a:cs typeface="Urdu Typesetting" panose="03020402040406030203" pitchFamily="66" charset="-78"/>
              </a:rPr>
              <a:pPr>
                <a:defRPr/>
              </a:pPr>
              <a:t>4</a:t>
            </a:fld>
            <a:endParaRPr lang="de-DE" altLang="de-DE">
              <a:solidFill>
                <a:srgbClr val="000000"/>
              </a:solidFill>
              <a:latin typeface="Urdu Typesetting" panose="03020402040406030203" pitchFamily="66" charset="-78"/>
              <a:cs typeface="Urdu Typesetting" panose="03020402040406030203" pitchFamily="66" charset="-78"/>
            </a:endParaRPr>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AE" sz="3600" dirty="0">
                <a:latin typeface="Urdu Typesetting" panose="03020402040406030203" pitchFamily="66" charset="-78"/>
                <a:cs typeface="Urdu Typesetting" panose="03020402040406030203" pitchFamily="66" charset="-78"/>
              </a:rPr>
              <a:t>معلومات کے </a:t>
            </a:r>
            <a:r>
              <a:rPr lang="ur-PK" sz="3600" dirty="0" smtClean="0">
                <a:latin typeface="Urdu Typesetting" panose="03020402040406030203" pitchFamily="66" charset="-78"/>
                <a:cs typeface="Urdu Typesetting" panose="03020402040406030203" pitchFamily="66" charset="-78"/>
              </a:rPr>
              <a:t>اور کونسے</a:t>
            </a:r>
            <a:r>
              <a:rPr lang="ar-AE" sz="3600" dirty="0" smtClean="0">
                <a:latin typeface="Urdu Typesetting" panose="03020402040406030203" pitchFamily="66" charset="-78"/>
                <a:cs typeface="Urdu Typesetting" panose="03020402040406030203" pitchFamily="66" charset="-78"/>
              </a:rPr>
              <a:t> </a:t>
            </a:r>
            <a:r>
              <a:rPr lang="ar-AE" sz="3600" dirty="0">
                <a:latin typeface="Urdu Typesetting" panose="03020402040406030203" pitchFamily="66" charset="-78"/>
                <a:cs typeface="Urdu Typesetting" panose="03020402040406030203" pitchFamily="66" charset="-78"/>
              </a:rPr>
              <a:t>ذرائع پر غور کیا جا سکتا ہے؟ یہ کتنے قابل اعتماد ہیں؟</a:t>
            </a:r>
            <a:endParaRPr lang="en-US" sz="3600" dirty="0">
              <a:latin typeface="Urdu Typesetting" panose="03020402040406030203" pitchFamily="66" charset="-78"/>
              <a:cs typeface="Urdu Typesetting" panose="03020402040406030203" pitchFamily="66" charset="-78"/>
            </a:endParaRPr>
          </a:p>
        </p:txBody>
      </p:sp>
      <p:sp>
        <p:nvSpPr>
          <p:cNvPr id="3" name="Content Placeholder 2"/>
          <p:cNvSpPr>
            <a:spLocks noGrp="1"/>
          </p:cNvSpPr>
          <p:nvPr>
            <p:ph idx="1"/>
          </p:nvPr>
        </p:nvSpPr>
        <p:spPr>
          <a:xfrm>
            <a:off x="5868987" y="2181444"/>
            <a:ext cx="5669280" cy="4248000"/>
          </a:xfrm>
        </p:spPr>
        <p:txBody>
          <a:bodyPr/>
          <a:lstStyle/>
          <a:p>
            <a:pPr lvl="0" algn="r" defTabSz="914400" fontAlgn="base">
              <a:buClr>
                <a:srgbClr val="333333"/>
              </a:buClr>
            </a:pPr>
            <a:r>
              <a:rPr lang="ur-PK" altLang="de-DE" sz="2400" dirty="0" smtClean="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اس </a:t>
            </a:r>
            <a:r>
              <a:rPr lang="ar-AE" altLang="de-DE" sz="2400" dirty="0" smtClean="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شخص </a:t>
            </a:r>
            <a:r>
              <a:rPr lang="ar-AE" altLang="de-DE"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کے بارے میں پیشگی معلومات (</a:t>
            </a:r>
            <a:r>
              <a:rPr lang="ar-AE" altLang="de-DE" sz="2400" dirty="0" smtClean="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سن</a:t>
            </a:r>
            <a:r>
              <a:rPr lang="ur-PK" altLang="de-DE" sz="2400" dirty="0" smtClean="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ی سنائی</a:t>
            </a:r>
            <a:r>
              <a:rPr lang="ar-AE" altLang="de-DE" sz="2400" dirty="0" smtClean="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 </a:t>
            </a:r>
            <a:r>
              <a:rPr lang="ar-AE" altLang="de-DE"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مثال کے طور پر، ایک دوست کا تبصرہ</a:t>
            </a:r>
          </a:p>
          <a:p>
            <a:pPr lvl="0" algn="r" defTabSz="914400" fontAlgn="base">
              <a:buClr>
                <a:srgbClr val="333333"/>
              </a:buClr>
            </a:pPr>
            <a:r>
              <a:rPr lang="ar-AE" altLang="de-DE"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ملتے جلتے افراد/گروپوں کے بارے میں پیشگی معلومات: جیسے </a:t>
            </a:r>
            <a:r>
              <a:rPr lang="ur-PK" altLang="de-DE" sz="2400" dirty="0" smtClean="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موسیقار</a:t>
            </a:r>
            <a:endParaRPr lang="ar-AE" altLang="de-DE"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endParaRPr>
          </a:p>
          <a:p>
            <a:pPr lvl="0" algn="r" defTabSz="914400" fontAlgn="base">
              <a:buClr>
                <a:srgbClr val="333333"/>
              </a:buClr>
            </a:pPr>
            <a:r>
              <a:rPr lang="ar-AE" altLang="de-DE" sz="2400" dirty="0" smtClean="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کچھ </a:t>
            </a:r>
            <a:r>
              <a:rPr lang="ar-AE" altLang="de-DE"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لکھا ہوا: مثال کے طور پر، ای میلز یا انٹرنیٹ </a:t>
            </a:r>
            <a:r>
              <a:rPr lang="ur-PK" altLang="de-DE" sz="2400" dirty="0" smtClean="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پہ گفتگو</a:t>
            </a:r>
            <a:r>
              <a:rPr lang="ar-AE" altLang="de-DE" sz="2400" dirty="0" smtClean="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 </a:t>
            </a:r>
            <a:r>
              <a:rPr lang="ur-PK" altLang="de-DE" sz="2400" dirty="0" smtClean="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کے ذریعے</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6 - To Empathize … II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Urdu Typesetting" panose="03020402040406030203" pitchFamily="66" charset="-78"/>
                <a:cs typeface="Urdu Typesetting" panose="03020402040406030203" pitchFamily="66" charset="-78"/>
              </a:rPr>
              <a:pPr>
                <a:defRPr/>
              </a:pPr>
              <a:t>5</a:t>
            </a:fld>
            <a:endParaRPr lang="de-DE" altLang="de-DE">
              <a:solidFill>
                <a:srgbClr val="000000"/>
              </a:solidFill>
              <a:latin typeface="Urdu Typesetting" panose="03020402040406030203" pitchFamily="66" charset="-78"/>
              <a:cs typeface="Urdu Typesetting" panose="03020402040406030203" pitchFamily="66" charset="-78"/>
            </a:endParaRPr>
          </a:p>
        </p:txBody>
      </p:sp>
      <p:pic>
        <p:nvPicPr>
          <p:cNvPr id="10"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3187" y="2133600"/>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بعض سماجی اشاروں کے فائدے اور نقصانات</a:t>
            </a:r>
            <a:endParaRPr lang="en-US" sz="3600" dirty="0">
              <a:latin typeface="Urdu Typesetting" panose="03020402040406030203" pitchFamily="66" charset="-78"/>
              <a:cs typeface="Urdu Typesetting" panose="03020402040406030203" pitchFamily="66" charset="-78"/>
            </a:endParaRPr>
          </a:p>
        </p:txBody>
      </p:sp>
      <p:sp>
        <p:nvSpPr>
          <p:cNvPr id="2" name="Content Placeholder 1"/>
          <p:cNvSpPr>
            <a:spLocks noGrp="1"/>
          </p:cNvSpPr>
          <p:nvPr>
            <p:ph idx="1"/>
          </p:nvPr>
        </p:nvSpPr>
        <p:spPr/>
        <p:txBody>
          <a:bodyPr/>
          <a:lstStyle/>
          <a:p>
            <a:pPr lvl="0" algn="r" defTabSz="914400" fontAlgn="base"/>
            <a:r>
              <a:rPr lang="ar-AE" altLang="de-DE"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اب جب کہ ہم نے کسی شخص کی تشخیص میں کردار ادا کرنے والے پہلوؤں پر تبادلہ خیال کیا ہے، ہم ان سماجی اشاروں کی خوبیوں اور کمزوریوں پر توجہ مرکوز کریں گے۔</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6 - To Empathize … II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7" name="Slide Number Placeholder 6"/>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Urdu Typesetting" panose="03020402040406030203" pitchFamily="66" charset="-78"/>
                <a:cs typeface="Urdu Typesetting" panose="03020402040406030203" pitchFamily="66" charset="-78"/>
              </a:rPr>
              <a:pPr>
                <a:defRPr/>
              </a:pPr>
              <a:t>6</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2"/>
          <p:cNvGraphicFramePr>
            <a:graphicFrameLocks noGrp="1"/>
          </p:cNvGraphicFramePr>
          <p:nvPr>
            <p:extLst>
              <p:ext uri="{D42A27DB-BD31-4B8C-83A1-F6EECF244321}">
                <p14:modId xmlns:p14="http://schemas.microsoft.com/office/powerpoint/2010/main" val="1332905747"/>
              </p:ext>
            </p:extLst>
          </p:nvPr>
        </p:nvGraphicFramePr>
        <p:xfrm>
          <a:off x="408955" y="2348880"/>
          <a:ext cx="11403632" cy="4250040"/>
        </p:xfrm>
        <a:graphic>
          <a:graphicData uri="http://schemas.openxmlformats.org/drawingml/2006/table">
            <a:tbl>
              <a:tblPr>
                <a:tableStyleId>{21E4AEA4-8DFA-4A89-87EB-49C32662AFE0}</a:tableStyleId>
              </a:tblPr>
              <a:tblGrid>
                <a:gridCol w="7593632">
                  <a:extLst>
                    <a:ext uri="{9D8B030D-6E8A-4147-A177-3AD203B41FA5}">
                      <a16:colId xmlns:a16="http://schemas.microsoft.com/office/drawing/2014/main" val="20001"/>
                    </a:ext>
                  </a:extLst>
                </a:gridCol>
                <a:gridCol w="3810000">
                  <a:extLst>
                    <a:ext uri="{9D8B030D-6E8A-4147-A177-3AD203B41FA5}">
                      <a16:colId xmlns:a16="http://schemas.microsoft.com/office/drawing/2014/main" val="2272186285"/>
                    </a:ext>
                  </a:extLst>
                </a:gridCol>
              </a:tblGrid>
              <a:tr h="1918320">
                <a:tc>
                  <a:txBody>
                    <a:bodyPr/>
                    <a:lstStyle/>
                    <a:p>
                      <a:pPr marL="0" marR="0" lvl="0" indent="0" algn="r" defTabSz="914400" rtl="0" eaLnBrk="1" fontAlgn="base" latinLnBrk="0" hangingPunct="1">
                        <a:lnSpc>
                          <a:spcPct val="100000"/>
                        </a:lnSpc>
                        <a:spcBef>
                          <a:spcPts val="1200"/>
                        </a:spcBef>
                        <a:spcAft>
                          <a:spcPts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اہم اشارہ:</a:t>
                      </a:r>
                    </a:p>
                    <a:p>
                      <a:pPr marL="0" marR="0" lvl="0" indent="0" algn="r" defTabSz="914400" rtl="0" eaLnBrk="1" fontAlgn="base" latinLnBrk="0" hangingPunct="1">
                        <a:lnSpc>
                          <a:spcPct val="100000"/>
                        </a:lnSpc>
                        <a:spcBef>
                          <a:spcPts val="1200"/>
                        </a:spcBef>
                        <a:spcAft>
                          <a:spcPts val="0"/>
                        </a:spcAft>
                        <a:buClrTx/>
                        <a:buSzTx/>
                        <a:buFontTx/>
                        <a:buNone/>
                        <a:tabLst/>
                      </a:pP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a:t>
                      </a:r>
                      <a:endParaRPr kumimoji="0" lang="en-US"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ts val="1200"/>
                        </a:spcBef>
                        <a:spcAft>
                          <a:spcPts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زبان: </a:t>
                      </a:r>
                      <a:endPar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endParaRPr>
                    </a:p>
                    <a:p>
                      <a:pPr marL="0" marR="0" lvl="0" indent="0" algn="r" defTabSz="914400" rtl="0" eaLnBrk="1" fontAlgn="base" latinLnBrk="0" hangingPunct="1">
                        <a:lnSpc>
                          <a:spcPct val="100000"/>
                        </a:lnSpc>
                        <a:spcBef>
                          <a:spcPts val="1200"/>
                        </a:spcBef>
                        <a:spcAft>
                          <a:spcPts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کوئی کیا کہتا ہے اور وہ اسے کیسے کہتا ہے۔</a:t>
                      </a:r>
                      <a:endParaRPr kumimoji="0" lang="en-US"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31720">
                <a:tc>
                  <a:txBody>
                    <a:bodyPr/>
                    <a:lstStyle/>
                    <a:p>
                      <a:pPr marL="0" marR="0" lvl="0" indent="0" algn="r" defTabSz="914400" rtl="0" eaLnBrk="1" fontAlgn="base" latinLnBrk="0" hangingPunct="1">
                        <a:lnSpc>
                          <a:spcPct val="100000"/>
                        </a:lnSpc>
                        <a:spcBef>
                          <a:spcPts val="1200"/>
                        </a:spcBef>
                        <a:spcAft>
                          <a:spcPts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احتیاط:</a:t>
                      </a:r>
                    </a:p>
                    <a:p>
                      <a:pPr marL="0" marR="0" lvl="0" indent="0" algn="r" defTabSz="914400" rtl="0" eaLnBrk="1" fontAlgn="base" latinLnBrk="0" hangingPunct="1">
                        <a:lnSpc>
                          <a:spcPct val="100000"/>
                        </a:lnSpc>
                        <a:spcBef>
                          <a:spcPts val="1200"/>
                        </a:spcBef>
                        <a:spcAft>
                          <a:spcPts val="0"/>
                        </a:spcAft>
                        <a:buClrTx/>
                        <a:buSzTx/>
                        <a:buFontTx/>
                        <a:buNone/>
                        <a:tabLst/>
                      </a:pP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a:t>
                      </a:r>
                      <a:endParaRPr kumimoji="0" lang="en-US"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ts val="1200"/>
                        </a:spcBef>
                        <a:spcAft>
                          <a:spcPts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مثال:</a:t>
                      </a:r>
                      <a:endPar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endParaRPr>
                    </a:p>
                    <a:p>
                      <a:pPr marL="0" marR="0" lvl="0" indent="0" algn="r" defTabSz="914400" rtl="0" eaLnBrk="1" fontAlgn="base" latinLnBrk="0" hangingPunct="1">
                        <a:lnSpc>
                          <a:spcPct val="100000"/>
                        </a:lnSpc>
                        <a:spcBef>
                          <a:spcPts val="1200"/>
                        </a:spcBef>
                        <a:spcAft>
                          <a:spcPts val="0"/>
                        </a:spcAft>
                        <a:buClrTx/>
                        <a:buSzTx/>
                        <a:buFontTx/>
                        <a:buNone/>
                        <a:tabLst/>
                      </a:pPr>
                      <a:endPar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endParaRPr>
                    </a:p>
                    <a:p>
                      <a:pPr marL="0" marR="0" lvl="0" indent="0" algn="r" defTabSz="914400" rtl="0" eaLnBrk="1" fontAlgn="base" latinLnBrk="0" hangingPunct="1">
                        <a:lnSpc>
                          <a:spcPct val="100000"/>
                        </a:lnSpc>
                        <a:spcBef>
                          <a:spcPts val="1200"/>
                        </a:spcBef>
                        <a:spcAft>
                          <a:spcPts val="0"/>
                        </a:spcAft>
                        <a:buClrTx/>
                        <a:buSzTx/>
                        <a:buFontTx/>
                        <a:buNone/>
                        <a:tabLst/>
                      </a:pPr>
                      <a:endPar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endParaRPr>
                    </a:p>
                    <a:p>
                      <a:pPr marL="0" marR="0" lvl="0" indent="0" algn="r" defTabSz="914400" rtl="0" eaLnBrk="1" fontAlgn="base" latinLnBrk="0" hangingPunct="1">
                        <a:lnSpc>
                          <a:spcPct val="100000"/>
                        </a:lnSpc>
                        <a:spcBef>
                          <a:spcPts val="1200"/>
                        </a:spcBef>
                        <a:spcAft>
                          <a:spcPts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میری اینٹونیٹ (1755-1793) سے منسوب؛ طنز، نادانی، غریبوں کے حالات زندگی سے بے خبری؟</a:t>
                      </a:r>
                      <a:endParaRPr kumimoji="0" lang="en-US"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0253" name="object 6"/>
          <p:cNvSpPr>
            <a:spLocks noGrp="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براہ </a:t>
            </a:r>
            <a:r>
              <a:rPr lang="ur-PK" altLang="de-DE" sz="3600" dirty="0" smtClean="0">
                <a:latin typeface="Urdu Typesetting" panose="03020402040406030203" pitchFamily="66" charset="-78"/>
                <a:cs typeface="Urdu Typesetting" panose="03020402040406030203" pitchFamily="66" charset="-78"/>
              </a:rPr>
              <a:t>مہربانی</a:t>
            </a:r>
            <a:r>
              <a:rPr lang="ar-AE" altLang="de-DE" sz="3600" dirty="0" smtClean="0">
                <a:latin typeface="Urdu Typesetting" panose="03020402040406030203" pitchFamily="66" charset="-78"/>
                <a:cs typeface="Urdu Typesetting" panose="03020402040406030203" pitchFamily="66" charset="-78"/>
              </a:rPr>
              <a:t> </a:t>
            </a:r>
            <a:r>
              <a:rPr lang="ar-AE" altLang="de-DE" sz="3600" dirty="0">
                <a:latin typeface="Urdu Typesetting" panose="03020402040406030203" pitchFamily="66" charset="-78"/>
                <a:cs typeface="Urdu Typesetting" panose="03020402040406030203" pitchFamily="66" charset="-78"/>
              </a:rPr>
              <a:t>کسی شخص کے بارے میں فیصلہ کرنے کے لیے درج ذیل خصوصیت کے فوائد اور نقصانات پر تبادلہ خیال کریں۔</a:t>
            </a:r>
            <a:endParaRPr lang="de-DE" altLang="de-DE" sz="3600"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6 - To Empathize … II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Urdu Typesetting" panose="03020402040406030203" pitchFamily="66" charset="-78"/>
                <a:cs typeface="Urdu Typesetting" panose="03020402040406030203" pitchFamily="66" charset="-78"/>
              </a:rPr>
              <a:pPr>
                <a:defRPr/>
              </a:pPr>
              <a:t>7</a:t>
            </a:fld>
            <a:endParaRPr lang="de-DE" altLang="de-DE">
              <a:solidFill>
                <a:srgbClr val="000000"/>
              </a:solidFill>
              <a:latin typeface="Urdu Typesetting" panose="03020402040406030203" pitchFamily="66" charset="-78"/>
              <a:cs typeface="Urdu Typesetting" panose="03020402040406030203" pitchFamily="66" charset="-78"/>
            </a:endParaRPr>
          </a:p>
        </p:txBody>
      </p:sp>
      <p:pic>
        <p:nvPicPr>
          <p:cNvPr id="12" name="Picture 17" descr="Thomas Hawk - flickr - Lips - cclicen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12187" y="3166096"/>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AutoShape 13"/>
          <p:cNvSpPr>
            <a:spLocks noChangeArrowheads="1"/>
          </p:cNvSpPr>
          <p:nvPr/>
        </p:nvSpPr>
        <p:spPr bwMode="auto">
          <a:xfrm>
            <a:off x="8154987" y="4440512"/>
            <a:ext cx="3489960" cy="1097280"/>
          </a:xfrm>
          <a:prstGeom prst="wedgeEllipseCallout">
            <a:avLst>
              <a:gd name="adj1" fmla="val -36489"/>
              <a:gd name="adj2" fmla="val 53966"/>
            </a:avLst>
          </a:prstGeom>
          <a:solidFill>
            <a:schemeClr val="bg1"/>
          </a:solidFill>
          <a:ln w="9525">
            <a:solidFill>
              <a:schemeClr val="tx1"/>
            </a:solidFill>
            <a:miter lim="800000"/>
            <a:headEnd/>
            <a:tailEnd/>
          </a:ln>
        </p:spPr>
        <p:txBody>
          <a:bodyPr lIns="45720" rIns="4572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buNone/>
            </a:pPr>
            <a:r>
              <a:rPr lang="ar-AE" altLang="de-DE" sz="1800" b="1" dirty="0">
                <a:solidFill>
                  <a:srgbClr val="333333"/>
                </a:solidFill>
                <a:latin typeface="Urdu Typesetting" panose="03020402040406030203" pitchFamily="66" charset="-78"/>
                <a:cs typeface="Urdu Typesetting" panose="03020402040406030203" pitchFamily="66" charset="-78"/>
              </a:rPr>
              <a:t>لوگوں کے پاس روٹی نہیں ہے، وہ کیک کیوں نہیں کھاتے؟</a:t>
            </a:r>
            <a:endParaRPr lang="en-US" altLang="de-DE" sz="1800" b="1" dirty="0">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5272199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2"/>
          <p:cNvGraphicFramePr>
            <a:graphicFrameLocks noGrp="1"/>
          </p:cNvGraphicFramePr>
          <p:nvPr>
            <p:extLst>
              <p:ext uri="{D42A27DB-BD31-4B8C-83A1-F6EECF244321}">
                <p14:modId xmlns:p14="http://schemas.microsoft.com/office/powerpoint/2010/main" val="3909972160"/>
              </p:ext>
            </p:extLst>
          </p:nvPr>
        </p:nvGraphicFramePr>
        <p:xfrm>
          <a:off x="408955" y="2348880"/>
          <a:ext cx="11403632" cy="4250040"/>
        </p:xfrm>
        <a:graphic>
          <a:graphicData uri="http://schemas.openxmlformats.org/drawingml/2006/table">
            <a:tbl>
              <a:tblPr>
                <a:tableStyleId>{21E4AEA4-8DFA-4A89-87EB-49C32662AFE0}</a:tableStyleId>
              </a:tblPr>
              <a:tblGrid>
                <a:gridCol w="7593632">
                  <a:extLst>
                    <a:ext uri="{9D8B030D-6E8A-4147-A177-3AD203B41FA5}">
                      <a16:colId xmlns:a16="http://schemas.microsoft.com/office/drawing/2014/main" val="20001"/>
                    </a:ext>
                  </a:extLst>
                </a:gridCol>
                <a:gridCol w="3810000">
                  <a:extLst>
                    <a:ext uri="{9D8B030D-6E8A-4147-A177-3AD203B41FA5}">
                      <a16:colId xmlns:a16="http://schemas.microsoft.com/office/drawing/2014/main" val="2272186285"/>
                    </a:ext>
                  </a:extLst>
                </a:gridCol>
              </a:tblGrid>
              <a:tr h="1918320">
                <a:tc>
                  <a:txBody>
                    <a:bodyPr/>
                    <a:lstStyle/>
                    <a:p>
                      <a:pPr marL="0" marR="0" lvl="0" indent="0" algn="r" defTabSz="914400" rtl="0" eaLnBrk="1" fontAlgn="base" latinLnBrk="0" hangingPunct="1">
                        <a:lnSpc>
                          <a:spcPct val="100000"/>
                        </a:lnSpc>
                        <a:spcBef>
                          <a:spcPts val="1200"/>
                        </a:spcBef>
                        <a:spcAft>
                          <a:spcPts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اہم اشارہ:</a:t>
                      </a:r>
                    </a:p>
                    <a:p>
                      <a:pPr marL="0" marR="0" lvl="0" indent="0" algn="r" defTabSz="914400" rtl="0" eaLnBrk="1" fontAlgn="base" latinLnBrk="0" hangingPunct="1">
                        <a:lnSpc>
                          <a:spcPct val="100000"/>
                        </a:lnSpc>
                        <a:spcBef>
                          <a:spcPts val="1200"/>
                        </a:spcBef>
                        <a:spcAft>
                          <a:spcPts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مواد: براہ راست رابطے کے لیے زبان بہت اہم ہے۔</a:t>
                      </a:r>
                    </a:p>
                    <a:p>
                      <a:pPr marL="0" marR="0" lvl="0" indent="0" algn="r" defTabSz="914400" rtl="0" eaLnBrk="1" fontAlgn="base" latinLnBrk="0" hangingPunct="1">
                        <a:lnSpc>
                          <a:spcPct val="100000"/>
                        </a:lnSpc>
                        <a:spcBef>
                          <a:spcPts val="1200"/>
                        </a:spcBef>
                        <a:spcAft>
                          <a:spcPts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لہجہ: لہجہ (طنزیہ، </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متکبر</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الفاظ کا انتخاب (مغرور، حقائق پر مبنی وغیرہ) آپ کو کسی کے بارے میں بہت کچھ بتا سکتا ہے۔</a:t>
                      </a:r>
                      <a:endParaRPr kumimoji="0" lang="en-US"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ts val="1200"/>
                        </a:spcBef>
                        <a:spcAft>
                          <a:spcPts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زبان: </a:t>
                      </a:r>
                      <a:endPar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endParaRPr>
                    </a:p>
                    <a:p>
                      <a:pPr marL="0" marR="0" lvl="0" indent="0" algn="r" defTabSz="914400" rtl="0" eaLnBrk="1" fontAlgn="base" latinLnBrk="0" hangingPunct="1">
                        <a:lnSpc>
                          <a:spcPct val="100000"/>
                        </a:lnSpc>
                        <a:spcBef>
                          <a:spcPts val="1200"/>
                        </a:spcBef>
                        <a:spcAft>
                          <a:spcPts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کوئی کیا کہتا ہے اور وہ اسے کیسے کہتا ہے۔</a:t>
                      </a:r>
                      <a:endParaRPr kumimoji="0" lang="en-US"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31720">
                <a:tc>
                  <a:txBody>
                    <a:bodyPr/>
                    <a:lstStyle/>
                    <a:p>
                      <a:pPr marL="0" marR="0" lvl="0" indent="0" algn="r" defTabSz="914400" rtl="0" eaLnBrk="1" fontAlgn="base" latinLnBrk="0" hangingPunct="1">
                        <a:lnSpc>
                          <a:spcPct val="100000"/>
                        </a:lnSpc>
                        <a:spcBef>
                          <a:spcPts val="1200"/>
                        </a:spcBef>
                        <a:spcAft>
                          <a:spcPts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احتیاط:</a:t>
                      </a:r>
                    </a:p>
                    <a:p>
                      <a:pPr marL="0" marR="0" lvl="0" indent="0" algn="r" defTabSz="914400" rtl="0" eaLnBrk="1" fontAlgn="base" latinLnBrk="0" hangingPunct="1">
                        <a:lnSpc>
                          <a:spcPct val="100000"/>
                        </a:lnSpc>
                        <a:spcBef>
                          <a:spcPts val="1200"/>
                        </a:spcBef>
                        <a:spcAft>
                          <a:spcPts val="0"/>
                        </a:spcAft>
                        <a:buClrTx/>
                        <a:buSzTx/>
                        <a:buFontTx/>
                        <a:buNone/>
                        <a:tabLst/>
                      </a:pP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a:t>
                      </a:r>
                      <a:endParaRPr kumimoji="0" lang="en-US"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ts val="1200"/>
                        </a:spcBef>
                        <a:spcAft>
                          <a:spcPts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مثال:</a:t>
                      </a:r>
                      <a:endPar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endParaRPr>
                    </a:p>
                    <a:p>
                      <a:pPr marL="0" marR="0" lvl="0" indent="0" algn="r" defTabSz="914400" rtl="0" eaLnBrk="1" fontAlgn="base" latinLnBrk="0" hangingPunct="1">
                        <a:lnSpc>
                          <a:spcPct val="100000"/>
                        </a:lnSpc>
                        <a:spcBef>
                          <a:spcPts val="1200"/>
                        </a:spcBef>
                        <a:spcAft>
                          <a:spcPts val="0"/>
                        </a:spcAft>
                        <a:buClrTx/>
                        <a:buSzTx/>
                        <a:buFontTx/>
                        <a:buNone/>
                        <a:tabLst/>
                      </a:pPr>
                      <a:endPar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endParaRPr>
                    </a:p>
                    <a:p>
                      <a:pPr marL="0" marR="0" lvl="0" indent="0" algn="r" defTabSz="914400" rtl="0" eaLnBrk="1" fontAlgn="base" latinLnBrk="0" hangingPunct="1">
                        <a:lnSpc>
                          <a:spcPct val="100000"/>
                        </a:lnSpc>
                        <a:spcBef>
                          <a:spcPts val="1200"/>
                        </a:spcBef>
                        <a:spcAft>
                          <a:spcPts val="0"/>
                        </a:spcAft>
                        <a:buClrTx/>
                        <a:buSzTx/>
                        <a:buFontTx/>
                        <a:buNone/>
                        <a:tabLst/>
                      </a:pPr>
                      <a:endPar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endParaRPr>
                    </a:p>
                    <a:p>
                      <a:pPr marL="0" marR="0" lvl="0" indent="0" algn="r" defTabSz="914400" rtl="0" eaLnBrk="1" fontAlgn="base" latinLnBrk="0" hangingPunct="1">
                        <a:lnSpc>
                          <a:spcPct val="100000"/>
                        </a:lnSpc>
                        <a:spcBef>
                          <a:spcPts val="1200"/>
                        </a:spcBef>
                        <a:spcAft>
                          <a:spcPts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میری اینٹونیٹ (1755-1793) سے منسوب؛ طنز، نادانی، غریبوں کے حالات زندگی سے بے خبری؟</a:t>
                      </a:r>
                      <a:endParaRPr kumimoji="0" lang="en-US"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0253" name="object 6"/>
          <p:cNvSpPr>
            <a:spLocks noGrp="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براہ </a:t>
            </a:r>
            <a:r>
              <a:rPr lang="ur-PK" altLang="de-DE" sz="3600" dirty="0" smtClean="0">
                <a:latin typeface="Urdu Typesetting" panose="03020402040406030203" pitchFamily="66" charset="-78"/>
                <a:cs typeface="Urdu Typesetting" panose="03020402040406030203" pitchFamily="66" charset="-78"/>
              </a:rPr>
              <a:t>مہربانی</a:t>
            </a:r>
            <a:r>
              <a:rPr lang="ar-AE" altLang="de-DE" sz="3600" dirty="0" smtClean="0">
                <a:latin typeface="Urdu Typesetting" panose="03020402040406030203" pitchFamily="66" charset="-78"/>
                <a:cs typeface="Urdu Typesetting" panose="03020402040406030203" pitchFamily="66" charset="-78"/>
              </a:rPr>
              <a:t> </a:t>
            </a:r>
            <a:r>
              <a:rPr lang="ar-AE" altLang="de-DE" sz="3600" dirty="0">
                <a:latin typeface="Urdu Typesetting" panose="03020402040406030203" pitchFamily="66" charset="-78"/>
                <a:cs typeface="Urdu Typesetting" panose="03020402040406030203" pitchFamily="66" charset="-78"/>
              </a:rPr>
              <a:t>کسی شخص کے بارے میں فیصلہ کرنے کے لیے درج ذیل خصوصیت کے فوائد اور نقصانات پر تبادلہ خیال کریں۔</a:t>
            </a:r>
            <a:endParaRPr lang="de-DE" altLang="de-DE" sz="3600"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6 - To Empathize … II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Urdu Typesetting" panose="03020402040406030203" pitchFamily="66" charset="-78"/>
                <a:cs typeface="Urdu Typesetting" panose="03020402040406030203" pitchFamily="66" charset="-78"/>
              </a:rPr>
              <a:pPr>
                <a:defRPr/>
              </a:pPr>
              <a:t>8</a:t>
            </a:fld>
            <a:endParaRPr lang="de-DE" altLang="de-DE">
              <a:solidFill>
                <a:srgbClr val="000000"/>
              </a:solidFill>
              <a:latin typeface="Urdu Typesetting" panose="03020402040406030203" pitchFamily="66" charset="-78"/>
              <a:cs typeface="Urdu Typesetting" panose="03020402040406030203" pitchFamily="66" charset="-78"/>
            </a:endParaRPr>
          </a:p>
        </p:txBody>
      </p:sp>
      <p:pic>
        <p:nvPicPr>
          <p:cNvPr id="12" name="Picture 17" descr="Thomas Hawk - flickr - Lips - cclicen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12187" y="3166096"/>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AutoShape 13"/>
          <p:cNvSpPr>
            <a:spLocks noChangeArrowheads="1"/>
          </p:cNvSpPr>
          <p:nvPr/>
        </p:nvSpPr>
        <p:spPr bwMode="auto">
          <a:xfrm>
            <a:off x="8154987" y="4440512"/>
            <a:ext cx="3489960" cy="1097280"/>
          </a:xfrm>
          <a:prstGeom prst="wedgeEllipseCallout">
            <a:avLst>
              <a:gd name="adj1" fmla="val -36489"/>
              <a:gd name="adj2" fmla="val 53966"/>
            </a:avLst>
          </a:prstGeom>
          <a:solidFill>
            <a:schemeClr val="bg1"/>
          </a:solidFill>
          <a:ln w="9525">
            <a:solidFill>
              <a:schemeClr val="tx1"/>
            </a:solidFill>
            <a:miter lim="800000"/>
            <a:headEnd/>
            <a:tailEnd/>
          </a:ln>
        </p:spPr>
        <p:txBody>
          <a:bodyPr lIns="45720" rIns="4572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buNone/>
            </a:pPr>
            <a:r>
              <a:rPr lang="ar-AE" altLang="de-DE" sz="1800" b="1" dirty="0">
                <a:solidFill>
                  <a:srgbClr val="333333"/>
                </a:solidFill>
                <a:latin typeface="Urdu Typesetting" panose="03020402040406030203" pitchFamily="66" charset="-78"/>
                <a:cs typeface="Urdu Typesetting" panose="03020402040406030203" pitchFamily="66" charset="-78"/>
              </a:rPr>
              <a:t>لوگوں کے پاس روٹی نہیں ہے، وہ کیک کیوں نہیں کھاتے؟</a:t>
            </a:r>
            <a:endParaRPr lang="en-US" altLang="de-DE" sz="1800" b="1" dirty="0">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7659918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2"/>
          <p:cNvGraphicFramePr>
            <a:graphicFrameLocks noGrp="1"/>
          </p:cNvGraphicFramePr>
          <p:nvPr>
            <p:extLst>
              <p:ext uri="{D42A27DB-BD31-4B8C-83A1-F6EECF244321}">
                <p14:modId xmlns:p14="http://schemas.microsoft.com/office/powerpoint/2010/main" val="3292437044"/>
              </p:ext>
            </p:extLst>
          </p:nvPr>
        </p:nvGraphicFramePr>
        <p:xfrm>
          <a:off x="408955" y="2348880"/>
          <a:ext cx="11403632" cy="4250040"/>
        </p:xfrm>
        <a:graphic>
          <a:graphicData uri="http://schemas.openxmlformats.org/drawingml/2006/table">
            <a:tbl>
              <a:tblPr>
                <a:tableStyleId>{21E4AEA4-8DFA-4A89-87EB-49C32662AFE0}</a:tableStyleId>
              </a:tblPr>
              <a:tblGrid>
                <a:gridCol w="7593632">
                  <a:extLst>
                    <a:ext uri="{9D8B030D-6E8A-4147-A177-3AD203B41FA5}">
                      <a16:colId xmlns:a16="http://schemas.microsoft.com/office/drawing/2014/main" val="20001"/>
                    </a:ext>
                  </a:extLst>
                </a:gridCol>
                <a:gridCol w="3810000">
                  <a:extLst>
                    <a:ext uri="{9D8B030D-6E8A-4147-A177-3AD203B41FA5}">
                      <a16:colId xmlns:a16="http://schemas.microsoft.com/office/drawing/2014/main" val="2272186285"/>
                    </a:ext>
                  </a:extLst>
                </a:gridCol>
              </a:tblGrid>
              <a:tr h="1918320">
                <a:tc>
                  <a:txBody>
                    <a:bodyPr/>
                    <a:lstStyle/>
                    <a:p>
                      <a:pPr marL="0" marR="0" lvl="0" indent="0" algn="r" defTabSz="914400" rtl="0" eaLnBrk="1" fontAlgn="base" latinLnBrk="0" hangingPunct="1">
                        <a:lnSpc>
                          <a:spcPct val="100000"/>
                        </a:lnSpc>
                        <a:spcBef>
                          <a:spcPts val="1200"/>
                        </a:spcBef>
                        <a:spcAft>
                          <a:spcPts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اہم اشارہ:</a:t>
                      </a:r>
                    </a:p>
                    <a:p>
                      <a:pPr marL="0" marR="0" lvl="0" indent="0" algn="r" defTabSz="914400" rtl="0" eaLnBrk="1" fontAlgn="base" latinLnBrk="0" hangingPunct="1">
                        <a:lnSpc>
                          <a:spcPct val="100000"/>
                        </a:lnSpc>
                        <a:spcBef>
                          <a:spcPts val="1200"/>
                        </a:spcBef>
                        <a:spcAft>
                          <a:spcPts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مواد: براہ راست رابطے کے لیے زبان بہت اہم ہے۔</a:t>
                      </a:r>
                    </a:p>
                    <a:p>
                      <a:pPr marL="0" marR="0" lvl="0" indent="0" algn="r" defTabSz="914400" rtl="0" eaLnBrk="1" fontAlgn="base" latinLnBrk="0" hangingPunct="1">
                        <a:lnSpc>
                          <a:spcPct val="100000"/>
                        </a:lnSpc>
                        <a:spcBef>
                          <a:spcPts val="1200"/>
                        </a:spcBef>
                        <a:spcAft>
                          <a:spcPts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لہجہ: لہجہ (طنزیہ، </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متکبر</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الفاظ کا انتخاب (مغرور، حقائق پر مبنی وغیرہ) آپ کو کسی کے بارے میں بہت کچھ بتا سکتا ہے۔</a:t>
                      </a:r>
                      <a:endParaRPr kumimoji="0" lang="en-US"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ts val="1200"/>
                        </a:spcBef>
                        <a:spcAft>
                          <a:spcPts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زبان: </a:t>
                      </a:r>
                      <a:endPar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endParaRPr>
                    </a:p>
                    <a:p>
                      <a:pPr marL="0" marR="0" lvl="0" indent="0" algn="r" defTabSz="914400" rtl="0" eaLnBrk="1" fontAlgn="base" latinLnBrk="0" hangingPunct="1">
                        <a:lnSpc>
                          <a:spcPct val="100000"/>
                        </a:lnSpc>
                        <a:spcBef>
                          <a:spcPts val="1200"/>
                        </a:spcBef>
                        <a:spcAft>
                          <a:spcPts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کوئی کیا کہتا ہے اور وہ اسے کیسے کہتا ہے۔</a:t>
                      </a:r>
                      <a:endParaRPr kumimoji="0" lang="en-US"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31720">
                <a:tc>
                  <a:txBody>
                    <a:bodyPr/>
                    <a:lstStyle/>
                    <a:p>
                      <a:pPr marL="0" marR="0" lvl="0" indent="0" algn="r" defTabSz="914400" rtl="0" eaLnBrk="1" fontAlgn="base" latinLnBrk="0" hangingPunct="1">
                        <a:lnSpc>
                          <a:spcPct val="100000"/>
                        </a:lnSpc>
                        <a:spcBef>
                          <a:spcPts val="1200"/>
                        </a:spcBef>
                        <a:spcAft>
                          <a:spcPts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احتیاط:</a:t>
                      </a:r>
                    </a:p>
                    <a:p>
                      <a:pPr marL="0" marR="0" lvl="0" indent="0" algn="r" defTabSz="914400" rtl="0" eaLnBrk="1" fontAlgn="base" latinLnBrk="0" hangingPunct="1">
                        <a:lnSpc>
                          <a:spcPct val="100000"/>
                        </a:lnSpc>
                        <a:spcBef>
                          <a:spcPts val="1200"/>
                        </a:spcBef>
                        <a:spcAft>
                          <a:spcPts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مواد: مناسبیت اور غلط فہمیوں کی وجہ سے، اکثر لوگ جو سوچتے ہیں اور جو وہ کہتے ہیں اس میں فرق ہوتا ہے۔</a:t>
                      </a:r>
                    </a:p>
                    <a:p>
                      <a:pPr marL="0" marR="0" lvl="0" indent="0" algn="r" defTabSz="914400" rtl="0" eaLnBrk="1" fontAlgn="base" latinLnBrk="0" hangingPunct="1">
                        <a:lnSpc>
                          <a:spcPct val="100000"/>
                        </a:lnSpc>
                        <a:spcBef>
                          <a:spcPts val="1200"/>
                        </a:spcBef>
                        <a:spcAft>
                          <a:spcPts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لہجہ: کچھ لوگ بات کرتے وقت بہت کم جذبات کا اظہار کرتے ہیں – پھر بھی وہ جذباتی ہو سکتے ہیں (مثلاً "</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سیدھے لہجے میں</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مزاح"؛ پارکنسنز کی بیماری میں چہرے کی عدم حرکت)۔</a:t>
                      </a:r>
                      <a:endParaRPr kumimoji="0" lang="en-US"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ts val="1200"/>
                        </a:spcBef>
                        <a:spcAft>
                          <a:spcPts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مثال:</a:t>
                      </a:r>
                      <a:endPar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endParaRPr>
                    </a:p>
                    <a:p>
                      <a:pPr marL="0" marR="0" lvl="0" indent="0" algn="r" defTabSz="914400" rtl="0" eaLnBrk="1" fontAlgn="base" latinLnBrk="0" hangingPunct="1">
                        <a:lnSpc>
                          <a:spcPct val="100000"/>
                        </a:lnSpc>
                        <a:spcBef>
                          <a:spcPts val="1200"/>
                        </a:spcBef>
                        <a:spcAft>
                          <a:spcPts val="0"/>
                        </a:spcAft>
                        <a:buClrTx/>
                        <a:buSzTx/>
                        <a:buFontTx/>
                        <a:buNone/>
                        <a:tabLst/>
                      </a:pPr>
                      <a:endPar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endParaRPr>
                    </a:p>
                    <a:p>
                      <a:pPr marL="0" marR="0" lvl="0" indent="0" algn="r" defTabSz="914400" rtl="0" eaLnBrk="1" fontAlgn="base" latinLnBrk="0" hangingPunct="1">
                        <a:lnSpc>
                          <a:spcPct val="100000"/>
                        </a:lnSpc>
                        <a:spcBef>
                          <a:spcPts val="1200"/>
                        </a:spcBef>
                        <a:spcAft>
                          <a:spcPts val="0"/>
                        </a:spcAft>
                        <a:buClrTx/>
                        <a:buSzTx/>
                        <a:buFontTx/>
                        <a:buNone/>
                        <a:tabLst/>
                      </a:pPr>
                      <a:endPar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endParaRPr>
                    </a:p>
                    <a:p>
                      <a:pPr marL="0" marR="0" lvl="0" indent="0" algn="r" defTabSz="914400" rtl="0" eaLnBrk="1" fontAlgn="base" latinLnBrk="0" hangingPunct="1">
                        <a:lnSpc>
                          <a:spcPct val="100000"/>
                        </a:lnSpc>
                        <a:spcBef>
                          <a:spcPts val="1200"/>
                        </a:spcBef>
                        <a:spcAft>
                          <a:spcPts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میری اینٹونیٹ (1755-1793) سے منسوب؛ طنز، نادانی، غریبوں کے حالات زندگی سے بے خبری؟</a:t>
                      </a:r>
                      <a:endParaRPr kumimoji="0" lang="en-US"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0253" name="object 6"/>
          <p:cNvSpPr>
            <a:spLocks noGrp="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براہ </a:t>
            </a:r>
            <a:r>
              <a:rPr lang="ur-PK" altLang="de-DE" sz="3600" dirty="0" smtClean="0">
                <a:latin typeface="Urdu Typesetting" panose="03020402040406030203" pitchFamily="66" charset="-78"/>
                <a:cs typeface="Urdu Typesetting" panose="03020402040406030203" pitchFamily="66" charset="-78"/>
              </a:rPr>
              <a:t>مہربانی</a:t>
            </a:r>
            <a:r>
              <a:rPr lang="ar-AE" altLang="de-DE" sz="3600" dirty="0" smtClean="0">
                <a:latin typeface="Urdu Typesetting" panose="03020402040406030203" pitchFamily="66" charset="-78"/>
                <a:cs typeface="Urdu Typesetting" panose="03020402040406030203" pitchFamily="66" charset="-78"/>
              </a:rPr>
              <a:t> </a:t>
            </a:r>
            <a:r>
              <a:rPr lang="ar-AE" altLang="de-DE" sz="3600" dirty="0">
                <a:latin typeface="Urdu Typesetting" panose="03020402040406030203" pitchFamily="66" charset="-78"/>
                <a:cs typeface="Urdu Typesetting" panose="03020402040406030203" pitchFamily="66" charset="-78"/>
              </a:rPr>
              <a:t>کسی شخص کے بارے میں فیصلہ کرنے کے لیے درج ذیل خصوصیت کے فوائد اور نقصانات پر تبادلہ خیال کریں۔</a:t>
            </a:r>
            <a:endParaRPr lang="de-DE" altLang="de-DE" sz="3600"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6 - To Empathize … II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Urdu Typesetting" panose="03020402040406030203" pitchFamily="66" charset="-78"/>
                <a:cs typeface="Urdu Typesetting" panose="03020402040406030203" pitchFamily="66" charset="-78"/>
              </a:rPr>
              <a:pPr>
                <a:defRPr/>
              </a:pPr>
              <a:t>9</a:t>
            </a:fld>
            <a:endParaRPr lang="de-DE" altLang="de-DE">
              <a:solidFill>
                <a:srgbClr val="000000"/>
              </a:solidFill>
              <a:latin typeface="Urdu Typesetting" panose="03020402040406030203" pitchFamily="66" charset="-78"/>
              <a:cs typeface="Urdu Typesetting" panose="03020402040406030203" pitchFamily="66" charset="-78"/>
            </a:endParaRPr>
          </a:p>
        </p:txBody>
      </p:sp>
      <p:pic>
        <p:nvPicPr>
          <p:cNvPr id="12" name="Picture 17" descr="Thomas Hawk - flickr - Lips - cclicen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12187" y="3166096"/>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AutoShape 13"/>
          <p:cNvSpPr>
            <a:spLocks noChangeArrowheads="1"/>
          </p:cNvSpPr>
          <p:nvPr/>
        </p:nvSpPr>
        <p:spPr bwMode="auto">
          <a:xfrm>
            <a:off x="8154987" y="4440512"/>
            <a:ext cx="3489960" cy="1097280"/>
          </a:xfrm>
          <a:prstGeom prst="wedgeEllipseCallout">
            <a:avLst>
              <a:gd name="adj1" fmla="val -36489"/>
              <a:gd name="adj2" fmla="val 53966"/>
            </a:avLst>
          </a:prstGeom>
          <a:solidFill>
            <a:schemeClr val="bg1"/>
          </a:solidFill>
          <a:ln w="9525">
            <a:solidFill>
              <a:schemeClr val="tx1"/>
            </a:solidFill>
            <a:miter lim="800000"/>
            <a:headEnd/>
            <a:tailEnd/>
          </a:ln>
        </p:spPr>
        <p:txBody>
          <a:bodyPr lIns="45720" rIns="4572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buNone/>
            </a:pPr>
            <a:r>
              <a:rPr lang="ar-AE" altLang="de-DE" sz="1800" b="1" dirty="0">
                <a:solidFill>
                  <a:srgbClr val="333333"/>
                </a:solidFill>
                <a:latin typeface="Urdu Typesetting" panose="03020402040406030203" pitchFamily="66" charset="-78"/>
                <a:cs typeface="Urdu Typesetting" panose="03020402040406030203" pitchFamily="66" charset="-78"/>
              </a:rPr>
              <a:t>لوگوں کے پاس روٹی نہیں ہے، وہ کیک کیوں نہیں کھاتے؟</a:t>
            </a:r>
            <a:endParaRPr lang="en-US" altLang="de-DE" sz="1800" b="1" dirty="0">
              <a:solidFill>
                <a:srgbClr val="333333"/>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extLst>
              <p:ext uri="{D42A27DB-BD31-4B8C-83A1-F6EECF244321}">
                <p14:modId xmlns:p14="http://schemas.microsoft.com/office/powerpoint/2010/main" val="2246932396"/>
              </p:ext>
            </p:extLst>
          </p:nvPr>
        </p:nvGraphicFramePr>
        <p:xfrm>
          <a:off x="408955" y="2348880"/>
          <a:ext cx="11251232" cy="4389120"/>
        </p:xfrm>
        <a:graphic>
          <a:graphicData uri="http://schemas.openxmlformats.org/drawingml/2006/table">
            <a:tbl>
              <a:tblPr>
                <a:tableStyleId>{21E4AEA4-8DFA-4A89-87EB-49C32662AFE0}</a:tableStyleId>
              </a:tblPr>
              <a:tblGrid>
                <a:gridCol w="8050832">
                  <a:extLst>
                    <a:ext uri="{9D8B030D-6E8A-4147-A177-3AD203B41FA5}">
                      <a16:colId xmlns:a16="http://schemas.microsoft.com/office/drawing/2014/main" val="20001"/>
                    </a:ext>
                  </a:extLst>
                </a:gridCol>
                <a:gridCol w="3200400">
                  <a:extLst>
                    <a:ext uri="{9D8B030D-6E8A-4147-A177-3AD203B41FA5}">
                      <a16:colId xmlns:a16="http://schemas.microsoft.com/office/drawing/2014/main" val="2730576010"/>
                    </a:ext>
                  </a:extLst>
                </a:gridCol>
              </a:tblGrid>
              <a:tr h="1828800">
                <a:tc>
                  <a:txBody>
                    <a:bodyPr/>
                    <a:lstStyle/>
                    <a:p>
                      <a:pPr marL="0" marR="0" lvl="0" indent="0" algn="r"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اہم اشارہ:</a:t>
                      </a:r>
                    </a:p>
                    <a:p>
                      <a:pPr marL="0" marR="0" lvl="0" indent="0" algn="r"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a:t>
                      </a:r>
                      <a:endParaRPr kumimoji="0" lang="en-US"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rowSpan="2">
                  <a:txBody>
                    <a:bodyPr/>
                    <a:lstStyle/>
                    <a:p>
                      <a:pPr marL="0" marR="0" lvl="0" indent="0" algn="r"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کسی مخصوص شخص کے بارے میں پ</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یشگی معلومات</a:t>
                      </a:r>
                      <a:endParaRPr kumimoji="0" lang="en-US"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r" defTabSz="914400" rtl="0" eaLnBrk="1" fontAlgn="base" latinLnBrk="0" hangingPunct="1">
                        <a:lnSpc>
                          <a:spcPct val="100000"/>
                        </a:lnSpc>
                        <a:spcBef>
                          <a:spcPts val="1200"/>
                        </a:spcBef>
                        <a:spcAft>
                          <a:spcPts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احتیاط:</a:t>
                      </a:r>
                    </a:p>
                    <a:p>
                      <a:pPr marL="0" marR="0" lvl="0" indent="0" algn="r" defTabSz="914400" rtl="0" eaLnBrk="1" fontAlgn="base" latinLnBrk="0" hangingPunct="1">
                        <a:lnSpc>
                          <a:spcPct val="100000"/>
                        </a:lnSpc>
                        <a:spcBef>
                          <a:spcPts val="1200"/>
                        </a:spcBef>
                        <a:spcAft>
                          <a:spcPts val="0"/>
                        </a:spcAft>
                        <a:buClrTx/>
                        <a:buSzTx/>
                        <a:buFontTx/>
                        <a:buNone/>
                        <a:tabLst/>
                      </a:pP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a:t>
                      </a:r>
                      <a:endParaRPr kumimoji="0" lang="en-US"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vMerge="1">
                  <a:txBody>
                    <a:bodyPr/>
                    <a:lstStyle/>
                    <a:p>
                      <a:pPr marL="0" marR="0" lvl="0" indent="0" algn="l" defTabSz="914400" rtl="0" eaLnBrk="1" fontAlgn="base" latinLnBrk="0" hangingPunct="1">
                        <a:lnSpc>
                          <a:spcPct val="100000"/>
                        </a:lnSpc>
                        <a:spcBef>
                          <a:spcPts val="1200"/>
                        </a:spcBef>
                        <a:spcAft>
                          <a:spcPts val="0"/>
                        </a:spcAft>
                        <a:buClrTx/>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3323" name="object 4"/>
          <p:cNvSpPr>
            <a:spLocks noGrp="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براہ </a:t>
            </a:r>
            <a:r>
              <a:rPr lang="ur-PK" altLang="de-DE" sz="3600" dirty="0">
                <a:latin typeface="Urdu Typesetting" panose="03020402040406030203" pitchFamily="66" charset="-78"/>
                <a:cs typeface="Urdu Typesetting" panose="03020402040406030203" pitchFamily="66" charset="-78"/>
              </a:rPr>
              <a:t>مہربانی</a:t>
            </a:r>
            <a:r>
              <a:rPr lang="ar-AE" altLang="de-DE" sz="3600" dirty="0">
                <a:latin typeface="Urdu Typesetting" panose="03020402040406030203" pitchFamily="66" charset="-78"/>
                <a:cs typeface="Urdu Typesetting" panose="03020402040406030203" pitchFamily="66" charset="-78"/>
              </a:rPr>
              <a:t> کسی شخص کے بارے میں فیصلہ کرنے کے لیے درج ذیل خصوصیت کے فوائد اور نقصانات پر تبادلہ خیال کریں۔</a:t>
            </a:r>
            <a:endParaRPr lang="de-DE" altLang="de-DE"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6 - To Empathize … II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Urdu Typesetting" panose="03020402040406030203" pitchFamily="66" charset="-78"/>
                <a:cs typeface="Urdu Typesetting" panose="03020402040406030203" pitchFamily="66" charset="-78"/>
              </a:rPr>
              <a:pPr>
                <a:defRPr/>
              </a:pPr>
              <a:t>10</a:t>
            </a:fld>
            <a:endParaRPr lang="de-DE" altLang="de-DE">
              <a:solidFill>
                <a:srgbClr val="000000"/>
              </a:solidFill>
              <a:latin typeface="Urdu Typesetting" panose="03020402040406030203" pitchFamily="66" charset="-78"/>
              <a:cs typeface="Urdu Typesetting" panose="03020402040406030203" pitchFamily="66" charset="-78"/>
            </a:endParaRPr>
          </a:p>
        </p:txBody>
      </p:sp>
      <p:pic>
        <p:nvPicPr>
          <p:cNvPr id="9" name="Picture 18" descr="emotionen  -fotomo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35987" y="3429000"/>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85829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extLst>
              <p:ext uri="{D42A27DB-BD31-4B8C-83A1-F6EECF244321}">
                <p14:modId xmlns:p14="http://schemas.microsoft.com/office/powerpoint/2010/main" val="1210817975"/>
              </p:ext>
            </p:extLst>
          </p:nvPr>
        </p:nvGraphicFramePr>
        <p:xfrm>
          <a:off x="408955" y="2348880"/>
          <a:ext cx="11251232" cy="4389120"/>
        </p:xfrm>
        <a:graphic>
          <a:graphicData uri="http://schemas.openxmlformats.org/drawingml/2006/table">
            <a:tbl>
              <a:tblPr>
                <a:tableStyleId>{21E4AEA4-8DFA-4A89-87EB-49C32662AFE0}</a:tableStyleId>
              </a:tblPr>
              <a:tblGrid>
                <a:gridCol w="8050832">
                  <a:extLst>
                    <a:ext uri="{9D8B030D-6E8A-4147-A177-3AD203B41FA5}">
                      <a16:colId xmlns:a16="http://schemas.microsoft.com/office/drawing/2014/main" val="20001"/>
                    </a:ext>
                  </a:extLst>
                </a:gridCol>
                <a:gridCol w="3200400">
                  <a:extLst>
                    <a:ext uri="{9D8B030D-6E8A-4147-A177-3AD203B41FA5}">
                      <a16:colId xmlns:a16="http://schemas.microsoft.com/office/drawing/2014/main" val="2730576010"/>
                    </a:ext>
                  </a:extLst>
                </a:gridCol>
              </a:tblGrid>
              <a:tr h="1828800">
                <a:tc>
                  <a:txBody>
                    <a:bodyPr/>
                    <a:lstStyle/>
                    <a:p>
                      <a:pPr marL="0" marR="0" lvl="0" indent="0" algn="r"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اہم اشارہ:</a:t>
                      </a:r>
                    </a:p>
                    <a:p>
                      <a:pPr marL="0" marR="0" lvl="0" indent="0" algn="r"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پ</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یشگی معلومات</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کسی شخص کے بارے میں فیصلہ کرنے میں مدد کرسکت</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ی</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ہے، خاص طور پر اگر آپ اس شخص سے پہلے بھی ایسی ہی صورتحال میں ملے ہوں۔</a:t>
                      </a:r>
                      <a:endParaRPr kumimoji="0" lang="en-US"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rowSpan="2">
                  <a:txBody>
                    <a:bodyPr/>
                    <a:lstStyle/>
                    <a:p>
                      <a:pPr marL="0" marR="0" lvl="0" indent="0" algn="r"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کسی مخصوص شخص کے بارے میں پ</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یشگی معلومات</a:t>
                      </a:r>
                      <a:endParaRPr kumimoji="0" lang="en-US"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r" defTabSz="914400" rtl="0" eaLnBrk="1" fontAlgn="base" latinLnBrk="0" hangingPunct="1">
                        <a:lnSpc>
                          <a:spcPct val="100000"/>
                        </a:lnSpc>
                        <a:spcBef>
                          <a:spcPts val="1200"/>
                        </a:spcBef>
                        <a:spcAft>
                          <a:spcPts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احتیاط:</a:t>
                      </a:r>
                    </a:p>
                    <a:p>
                      <a:pPr marL="0" marR="0" lvl="0" indent="0" algn="r" defTabSz="914400" rtl="0" eaLnBrk="1" fontAlgn="base" latinLnBrk="0" hangingPunct="1">
                        <a:lnSpc>
                          <a:spcPct val="100000"/>
                        </a:lnSpc>
                        <a:spcBef>
                          <a:spcPts val="1200"/>
                        </a:spcBef>
                        <a:spcAft>
                          <a:spcPts val="0"/>
                        </a:spcAft>
                        <a:buClrTx/>
                        <a:buSzTx/>
                        <a:buFontTx/>
                        <a:buNone/>
                        <a:tabLst/>
                      </a:pP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a:t>
                      </a:r>
                      <a:endParaRPr kumimoji="0" lang="en-US"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vMerge="1">
                  <a:txBody>
                    <a:bodyPr/>
                    <a:lstStyle/>
                    <a:p>
                      <a:pPr marL="0" marR="0" lvl="0" indent="0" algn="l" defTabSz="914400" rtl="0" eaLnBrk="1" fontAlgn="base" latinLnBrk="0" hangingPunct="1">
                        <a:lnSpc>
                          <a:spcPct val="100000"/>
                        </a:lnSpc>
                        <a:spcBef>
                          <a:spcPts val="1200"/>
                        </a:spcBef>
                        <a:spcAft>
                          <a:spcPts val="0"/>
                        </a:spcAft>
                        <a:buClrTx/>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3323" name="object 4"/>
          <p:cNvSpPr>
            <a:spLocks noGrp="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براہ </a:t>
            </a:r>
            <a:r>
              <a:rPr lang="ur-PK" altLang="de-DE" sz="3600" dirty="0">
                <a:latin typeface="Urdu Typesetting" panose="03020402040406030203" pitchFamily="66" charset="-78"/>
                <a:cs typeface="Urdu Typesetting" panose="03020402040406030203" pitchFamily="66" charset="-78"/>
              </a:rPr>
              <a:t>مہربانی</a:t>
            </a:r>
            <a:r>
              <a:rPr lang="ar-AE" altLang="de-DE" sz="3600" dirty="0">
                <a:latin typeface="Urdu Typesetting" panose="03020402040406030203" pitchFamily="66" charset="-78"/>
                <a:cs typeface="Urdu Typesetting" panose="03020402040406030203" pitchFamily="66" charset="-78"/>
              </a:rPr>
              <a:t> کسی شخص کے بارے میں فیصلہ کرنے کے لیے درج ذیل خصوصیت کے فوائد اور نقصانات پر تبادلہ خیال کریں۔</a:t>
            </a:r>
            <a:endParaRPr lang="de-DE" altLang="de-DE"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6 - To Empathize … II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Urdu Typesetting" panose="03020402040406030203" pitchFamily="66" charset="-78"/>
                <a:cs typeface="Urdu Typesetting" panose="03020402040406030203" pitchFamily="66" charset="-78"/>
              </a:rPr>
              <a:pPr>
                <a:defRPr/>
              </a:pPr>
              <a:t>11</a:t>
            </a:fld>
            <a:endParaRPr lang="de-DE" altLang="de-DE">
              <a:solidFill>
                <a:srgbClr val="000000"/>
              </a:solidFill>
              <a:latin typeface="Urdu Typesetting" panose="03020402040406030203" pitchFamily="66" charset="-78"/>
              <a:cs typeface="Urdu Typesetting" panose="03020402040406030203" pitchFamily="66" charset="-78"/>
            </a:endParaRPr>
          </a:p>
        </p:txBody>
      </p:sp>
      <p:pic>
        <p:nvPicPr>
          <p:cNvPr id="9" name="Picture 18" descr="emotionen  -fotomo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35987" y="3429000"/>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72906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extLst>
              <p:ext uri="{D42A27DB-BD31-4B8C-83A1-F6EECF244321}">
                <p14:modId xmlns:p14="http://schemas.microsoft.com/office/powerpoint/2010/main" val="470742303"/>
              </p:ext>
            </p:extLst>
          </p:nvPr>
        </p:nvGraphicFramePr>
        <p:xfrm>
          <a:off x="408955" y="2348880"/>
          <a:ext cx="11251232" cy="4389120"/>
        </p:xfrm>
        <a:graphic>
          <a:graphicData uri="http://schemas.openxmlformats.org/drawingml/2006/table">
            <a:tbl>
              <a:tblPr>
                <a:tableStyleId>{21E4AEA4-8DFA-4A89-87EB-49C32662AFE0}</a:tableStyleId>
              </a:tblPr>
              <a:tblGrid>
                <a:gridCol w="8050832">
                  <a:extLst>
                    <a:ext uri="{9D8B030D-6E8A-4147-A177-3AD203B41FA5}">
                      <a16:colId xmlns:a16="http://schemas.microsoft.com/office/drawing/2014/main" val="20001"/>
                    </a:ext>
                  </a:extLst>
                </a:gridCol>
                <a:gridCol w="3200400">
                  <a:extLst>
                    <a:ext uri="{9D8B030D-6E8A-4147-A177-3AD203B41FA5}">
                      <a16:colId xmlns:a16="http://schemas.microsoft.com/office/drawing/2014/main" val="2730576010"/>
                    </a:ext>
                  </a:extLst>
                </a:gridCol>
              </a:tblGrid>
              <a:tr h="1828800">
                <a:tc>
                  <a:txBody>
                    <a:bodyPr/>
                    <a:lstStyle/>
                    <a:p>
                      <a:pPr marL="0" marR="0" lvl="0" indent="0" algn="r"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اہم اشارہ:</a:t>
                      </a:r>
                    </a:p>
                    <a:p>
                      <a:pPr marL="0" marR="0" lvl="0" indent="0" algn="r"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پ</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یشگی معلومات</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کسی شخص کے بارے میں فیصلہ کرنے میں مدد کرسکت</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ی</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ہے، خاص طور پر اگر آپ اس شخص سے پہلے بھی ایسی ہی صورتحال میں ملے ہوں۔</a:t>
                      </a:r>
                      <a:endParaRPr kumimoji="0" lang="en-US"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rowSpan="2">
                  <a:txBody>
                    <a:bodyPr/>
                    <a:lstStyle/>
                    <a:p>
                      <a:pPr marL="0" marR="0" lvl="0" indent="0" algn="r"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کسی مخصوص شخص کے بارے میں پ</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یشگی معلومات</a:t>
                      </a:r>
                      <a:endParaRPr kumimoji="0" lang="en-US"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r" defTabSz="914400" rtl="0" eaLnBrk="1" fontAlgn="base" latinLnBrk="0" hangingPunct="1">
                        <a:lnSpc>
                          <a:spcPct val="100000"/>
                        </a:lnSpc>
                        <a:spcBef>
                          <a:spcPts val="1200"/>
                        </a:spcBef>
                        <a:spcAft>
                          <a:spcPts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احتیاط:</a:t>
                      </a:r>
                    </a:p>
                    <a:p>
                      <a:pPr marL="0" marR="0" lvl="0" indent="0" algn="r" defTabSz="914400" rtl="0" eaLnBrk="1" fontAlgn="base" latinLnBrk="0" hangingPunct="1">
                        <a:lnSpc>
                          <a:spcPct val="100000"/>
                        </a:lnSpc>
                        <a:spcBef>
                          <a:spcPts val="1200"/>
                        </a:spcBef>
                        <a:spcAft>
                          <a:spcPts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لوگ یا تو صورتحال، ان کے موجودہ مزاج، یا موقع کی وجہ سے مختلف طریقے سے کام کر سکتے ہیں۔ کوئی بھی </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شخص </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ہر حال میں مکمل طور پر خوش یا </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اداس</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یا اچھا یا برا نہیں ہوتا۔ کوئی اپنے خاندان کے ساتھ بہت </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پھرنے</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والا ہو سکتا ہے اور ساتھ ہی دوستوں کے ساتھ بہت شرمیلا ہو سکتا ہے – یا اس کے برعکس۔ بعض اوقات آپ</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خود</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حیران بھی ہو سکتے ہیں کہ آپ مختلف مواقع پر کتنا مختلف سلوک کرتے ہیں۔</a:t>
                      </a:r>
                      <a:endParaRPr kumimoji="0" lang="en-US"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vMerge="1">
                  <a:txBody>
                    <a:bodyPr/>
                    <a:lstStyle/>
                    <a:p>
                      <a:pPr marL="0" marR="0" lvl="0" indent="0" algn="l" defTabSz="914400" rtl="0" eaLnBrk="1" fontAlgn="base" latinLnBrk="0" hangingPunct="1">
                        <a:lnSpc>
                          <a:spcPct val="100000"/>
                        </a:lnSpc>
                        <a:spcBef>
                          <a:spcPts val="1200"/>
                        </a:spcBef>
                        <a:spcAft>
                          <a:spcPts val="0"/>
                        </a:spcAft>
                        <a:buClrTx/>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3323" name="object 4"/>
          <p:cNvSpPr>
            <a:spLocks noGrp="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براہ </a:t>
            </a:r>
            <a:r>
              <a:rPr lang="ur-PK" altLang="de-DE" sz="3600" dirty="0">
                <a:latin typeface="Urdu Typesetting" panose="03020402040406030203" pitchFamily="66" charset="-78"/>
                <a:cs typeface="Urdu Typesetting" panose="03020402040406030203" pitchFamily="66" charset="-78"/>
              </a:rPr>
              <a:t>مہربانی</a:t>
            </a:r>
            <a:r>
              <a:rPr lang="ar-AE" altLang="de-DE" sz="3600" dirty="0">
                <a:latin typeface="Urdu Typesetting" panose="03020402040406030203" pitchFamily="66" charset="-78"/>
                <a:cs typeface="Urdu Typesetting" panose="03020402040406030203" pitchFamily="66" charset="-78"/>
              </a:rPr>
              <a:t> کسی شخص کے بارے میں فیصلہ کرنے کے لیے درج ذیل خصوصیت کے فوائد اور نقصانات پر تبادلہ خیال کریں۔</a:t>
            </a:r>
            <a:endParaRPr lang="de-DE" altLang="de-DE"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6 - To Empathize … II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Urdu Typesetting" panose="03020402040406030203" pitchFamily="66" charset="-78"/>
                <a:cs typeface="Urdu Typesetting" panose="03020402040406030203" pitchFamily="66" charset="-78"/>
              </a:rPr>
              <a:pPr>
                <a:defRPr/>
              </a:pPr>
              <a:t>12</a:t>
            </a:fld>
            <a:endParaRPr lang="de-DE" altLang="de-DE">
              <a:solidFill>
                <a:srgbClr val="000000"/>
              </a:solidFill>
              <a:latin typeface="Urdu Typesetting" panose="03020402040406030203" pitchFamily="66" charset="-78"/>
              <a:cs typeface="Urdu Typesetting" panose="03020402040406030203" pitchFamily="66" charset="-78"/>
            </a:endParaRPr>
          </a:p>
        </p:txBody>
      </p:sp>
      <p:pic>
        <p:nvPicPr>
          <p:cNvPr id="9" name="Picture 18" descr="emotionen  -fotomo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35987" y="3429000"/>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0641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7" name="object 4"/>
          <p:cNvSpPr>
            <a:spLocks noGrp="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براہ </a:t>
            </a:r>
            <a:r>
              <a:rPr lang="ur-PK" altLang="de-DE" sz="3600" dirty="0">
                <a:latin typeface="Urdu Typesetting" panose="03020402040406030203" pitchFamily="66" charset="-78"/>
                <a:cs typeface="Urdu Typesetting" panose="03020402040406030203" pitchFamily="66" charset="-78"/>
              </a:rPr>
              <a:t>مہربانی</a:t>
            </a:r>
            <a:r>
              <a:rPr lang="ar-AE" altLang="de-DE" sz="3600" dirty="0">
                <a:latin typeface="Urdu Typesetting" panose="03020402040406030203" pitchFamily="66" charset="-78"/>
                <a:cs typeface="Urdu Typesetting" panose="03020402040406030203" pitchFamily="66" charset="-78"/>
              </a:rPr>
              <a:t> کسی شخص کے بارے میں فیصلہ کرنے کے لیے درج ذیل خصوصیت کے فوائد اور نقصانات پر تبادلہ خیال کریں۔</a:t>
            </a:r>
            <a:endParaRPr lang="de-DE" altLang="de-DE"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6 - To Empathize … II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Urdu Typesetting" panose="03020402040406030203" pitchFamily="66" charset="-78"/>
                <a:cs typeface="Urdu Typesetting" panose="03020402040406030203" pitchFamily="66" charset="-78"/>
              </a:rPr>
              <a:pPr>
                <a:defRPr/>
              </a:pPr>
              <a:t>13</a:t>
            </a:fld>
            <a:endParaRPr lang="de-DE" altLang="de-DE">
              <a:solidFill>
                <a:srgbClr val="000000"/>
              </a:solidFill>
              <a:latin typeface="Urdu Typesetting" panose="03020402040406030203" pitchFamily="66" charset="-78"/>
              <a:cs typeface="Urdu Typesetting" panose="03020402040406030203" pitchFamily="66" charset="-78"/>
            </a:endParaRPr>
          </a:p>
        </p:txBody>
      </p:sp>
      <p:graphicFrame>
        <p:nvGraphicFramePr>
          <p:cNvPr id="8" name="Group 2"/>
          <p:cNvGraphicFramePr>
            <a:graphicFrameLocks noGrp="1"/>
          </p:cNvGraphicFramePr>
          <p:nvPr>
            <p:extLst>
              <p:ext uri="{D42A27DB-BD31-4B8C-83A1-F6EECF244321}">
                <p14:modId xmlns:p14="http://schemas.microsoft.com/office/powerpoint/2010/main" val="3005306871"/>
              </p:ext>
            </p:extLst>
          </p:nvPr>
        </p:nvGraphicFramePr>
        <p:xfrm>
          <a:off x="408955" y="2209800"/>
          <a:ext cx="11251232" cy="4389120"/>
        </p:xfrm>
        <a:graphic>
          <a:graphicData uri="http://schemas.openxmlformats.org/drawingml/2006/table">
            <a:tbl>
              <a:tblPr>
                <a:tableStyleId>{21E4AEA4-8DFA-4A89-87EB-49C32662AFE0}</a:tableStyleId>
              </a:tblPr>
              <a:tblGrid>
                <a:gridCol w="8050832">
                  <a:extLst>
                    <a:ext uri="{9D8B030D-6E8A-4147-A177-3AD203B41FA5}">
                      <a16:colId xmlns:a16="http://schemas.microsoft.com/office/drawing/2014/main" val="20001"/>
                    </a:ext>
                  </a:extLst>
                </a:gridCol>
                <a:gridCol w="3200400">
                  <a:extLst>
                    <a:ext uri="{9D8B030D-6E8A-4147-A177-3AD203B41FA5}">
                      <a16:colId xmlns:a16="http://schemas.microsoft.com/office/drawing/2014/main" val="2730576010"/>
                    </a:ext>
                  </a:extLst>
                </a:gridCol>
              </a:tblGrid>
              <a:tr h="1828800">
                <a:tc>
                  <a:txBody>
                    <a:bodyPr/>
                    <a:lstStyle/>
                    <a:p>
                      <a:pPr marL="0" marR="0" lvl="0" indent="0" algn="r"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اہم اشارہ:</a:t>
                      </a:r>
                    </a:p>
                    <a:p>
                      <a:pPr marL="0" marR="0" lvl="0" indent="0" algn="r"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a:t>
                      </a:r>
                      <a:endParaRPr kumimoji="0" lang="en-US"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rowSpan="2">
                  <a:txBody>
                    <a:bodyPr/>
                    <a:lstStyle/>
                    <a:p>
                      <a:pPr marL="0" marR="0" lvl="0" indent="0" algn="r" defTabSz="914400" rtl="0" eaLnBrk="1" fontAlgn="base" latinLnBrk="0" hangingPunct="1">
                        <a:lnSpc>
                          <a:spcPct val="100000"/>
                        </a:lnSpc>
                        <a:spcBef>
                          <a:spcPts val="1200"/>
                        </a:spcBef>
                        <a:spcAft>
                          <a:spcPct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وجدان</a:t>
                      </a:r>
                    </a:p>
                    <a:p>
                      <a:pPr marL="0" marR="0" lvl="0" indent="0" algn="r" defTabSz="914400" rtl="0" eaLnBrk="1" fontAlgn="base" latinLnBrk="0" hangingPunct="1">
                        <a:lnSpc>
                          <a:spcPct val="100000"/>
                        </a:lnSpc>
                        <a:spcBef>
                          <a:spcPts val="1200"/>
                        </a:spcBef>
                        <a:spcAft>
                          <a:spcPct val="0"/>
                        </a:spcAft>
                        <a:buClrTx/>
                        <a:buSzTx/>
                        <a:buFontTx/>
                        <a:buNone/>
                        <a:tabLst/>
                      </a:pPr>
                      <a:endPar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endParaRPr>
                    </a:p>
                    <a:p>
                      <a:pPr marL="0" marR="0" lvl="0" indent="0" algn="r" defTabSz="914400" rtl="0" eaLnBrk="1" fontAlgn="base" latinLnBrk="0" hangingPunct="1">
                        <a:lnSpc>
                          <a:spcPct val="100000"/>
                        </a:lnSpc>
                        <a:spcBef>
                          <a:spcPts val="1200"/>
                        </a:spcBef>
                        <a:spcAft>
                          <a:spcPct val="0"/>
                        </a:spcAft>
                        <a:buClrTx/>
                        <a:buSzTx/>
                        <a:buFontTx/>
                        <a:buNone/>
                        <a:tabLst/>
                      </a:pPr>
                      <a:endPar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endParaRPr>
                    </a:p>
                    <a:p>
                      <a:pPr marL="0" marR="0" lvl="0" indent="0" algn="r" defTabSz="914400" rtl="0" eaLnBrk="1" fontAlgn="base" latinLnBrk="0" hangingPunct="1">
                        <a:lnSpc>
                          <a:spcPct val="100000"/>
                        </a:lnSpc>
                        <a:spcBef>
                          <a:spcPts val="1200"/>
                        </a:spcBef>
                        <a:spcAft>
                          <a:spcPct val="0"/>
                        </a:spcAft>
                        <a:buClrTx/>
                        <a:buSzTx/>
                        <a:buFontTx/>
                        <a:buNone/>
                        <a:tabLst/>
                      </a:pPr>
                      <a:endPar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endParaRPr>
                    </a:p>
                    <a:p>
                      <a:pPr marL="0" marR="0" lvl="0" indent="0" algn="r" defTabSz="914400" rtl="0" eaLnBrk="1" fontAlgn="base" latinLnBrk="0" hangingPunct="1">
                        <a:lnSpc>
                          <a:spcPct val="100000"/>
                        </a:lnSpc>
                        <a:spcBef>
                          <a:spcPts val="1200"/>
                        </a:spcBef>
                        <a:spcAft>
                          <a:spcPct val="0"/>
                        </a:spcAft>
                        <a:buClrTx/>
                        <a:buSzTx/>
                        <a:buFontTx/>
                        <a:buNone/>
                        <a:tabLst/>
                      </a:pPr>
                      <a:endPar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endParaRPr>
                    </a:p>
                    <a:p>
                      <a:pPr marL="0" marR="0" lvl="0" indent="0" algn="r" defTabSz="914400" rtl="0" eaLnBrk="1" fontAlgn="base" latinLnBrk="0" hangingPunct="1">
                        <a:lnSpc>
                          <a:spcPct val="100000"/>
                        </a:lnSpc>
                        <a:spcBef>
                          <a:spcPts val="1200"/>
                        </a:spcBef>
                        <a:spcAft>
                          <a:spcPct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کتے کے بارے میں کہا جاتا ہے کہ وہ یہ سمجھنے کے قابل ہیں کہ آیا لوگوں </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سے</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خطرہ لاحق ہے یا نہیں۔</a:t>
                      </a:r>
                      <a:endParaRPr kumimoji="0" lang="en-US"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r" defTabSz="914400" rtl="0" eaLnBrk="1" fontAlgn="base" latinLnBrk="0" hangingPunct="1">
                        <a:lnSpc>
                          <a:spcPct val="100000"/>
                        </a:lnSpc>
                        <a:spcBef>
                          <a:spcPts val="1200"/>
                        </a:spcBef>
                        <a:spcAft>
                          <a:spcPts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احتیاط:</a:t>
                      </a:r>
                    </a:p>
                    <a:p>
                      <a:pPr marL="0" marR="0" lvl="0" indent="0" algn="r" defTabSz="914400" rtl="0" eaLnBrk="1" fontAlgn="base" latinLnBrk="0" hangingPunct="1">
                        <a:lnSpc>
                          <a:spcPct val="100000"/>
                        </a:lnSpc>
                        <a:spcBef>
                          <a:spcPts val="1200"/>
                        </a:spcBef>
                        <a:spcAft>
                          <a:spcPts val="0"/>
                        </a:spcAft>
                        <a:buClrTx/>
                        <a:buSzTx/>
                        <a:buFontTx/>
                        <a:buNone/>
                        <a:tabLst/>
                      </a:pP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a:t>
                      </a:r>
                      <a:endParaRPr kumimoji="0" lang="en-US"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42" descr="storm_gal - flickr - Wolf Dog - cclicen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3187" y="2709573"/>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2"/>
          <p:cNvGraphicFramePr>
            <a:graphicFrameLocks noGrp="1"/>
          </p:cNvGraphicFramePr>
          <p:nvPr>
            <p:extLst>
              <p:ext uri="{D42A27DB-BD31-4B8C-83A1-F6EECF244321}">
                <p14:modId xmlns:p14="http://schemas.microsoft.com/office/powerpoint/2010/main" val="1319717403"/>
              </p:ext>
            </p:extLst>
          </p:nvPr>
        </p:nvGraphicFramePr>
        <p:xfrm>
          <a:off x="408955" y="2348880"/>
          <a:ext cx="11403632" cy="4389120"/>
        </p:xfrm>
        <a:graphic>
          <a:graphicData uri="http://schemas.openxmlformats.org/drawingml/2006/table">
            <a:tbl>
              <a:tblPr>
                <a:tableStyleId>{21E4AEA4-8DFA-4A89-87EB-49C32662AFE0}</a:tableStyleId>
              </a:tblPr>
              <a:tblGrid>
                <a:gridCol w="7593632">
                  <a:extLst>
                    <a:ext uri="{9D8B030D-6E8A-4147-A177-3AD203B41FA5}">
                      <a16:colId xmlns:a16="http://schemas.microsoft.com/office/drawing/2014/main" val="20001"/>
                    </a:ext>
                  </a:extLst>
                </a:gridCol>
                <a:gridCol w="3810000">
                  <a:extLst>
                    <a:ext uri="{9D8B030D-6E8A-4147-A177-3AD203B41FA5}">
                      <a16:colId xmlns:a16="http://schemas.microsoft.com/office/drawing/2014/main" val="1749615440"/>
                    </a:ext>
                  </a:extLst>
                </a:gridCol>
              </a:tblGrid>
              <a:tr h="1463040">
                <a:tc>
                  <a:txBody>
                    <a:bodyPr/>
                    <a:lstStyle/>
                    <a:p>
                      <a:pPr marL="0" marR="0" lvl="0" indent="0" algn="r" defTabSz="914400" rtl="0" eaLnBrk="1" fontAlgn="base" latinLnBrk="0" hangingPunct="1">
                        <a:lnSpc>
                          <a:spcPct val="100000"/>
                        </a:lnSpc>
                        <a:spcBef>
                          <a:spcPts val="1200"/>
                        </a:spcBef>
                        <a:spcAft>
                          <a:spcPts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اہم اشارہ:</a:t>
                      </a:r>
                    </a:p>
                    <a:p>
                      <a:pPr marL="0" marR="0" lvl="0" indent="0" algn="r" defTabSz="914400" rtl="0" eaLnBrk="1" fontAlgn="base" latinLnBrk="0" hangingPunct="1">
                        <a:lnSpc>
                          <a:spcPct val="100000"/>
                        </a:lnSpc>
                        <a:spcBef>
                          <a:spcPts val="1200"/>
                        </a:spcBef>
                        <a:spcAft>
                          <a:spcPts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وجدان کو تجربے کی بنیاد پر علم کے طور پر سمجھا جا سکتا ہے۔ بعض اوقات ہمار</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ہ فطرتی عمل</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عقل سے بہتر ہوت</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ا</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ہے!</a:t>
                      </a:r>
                      <a:endParaRPr kumimoji="0" lang="en-US"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rowSpan="2">
                  <a:txBody>
                    <a:bodyPr/>
                    <a:lstStyle/>
                    <a:p>
                      <a:pPr marL="0" marR="0" lvl="0" indent="0" algn="r" defTabSz="914400" rtl="0" eaLnBrk="1" fontAlgn="base" latinLnBrk="0" hangingPunct="1">
                        <a:lnSpc>
                          <a:spcPct val="100000"/>
                        </a:lnSpc>
                        <a:spcBef>
                          <a:spcPts val="1200"/>
                        </a:spcBef>
                        <a:spcAft>
                          <a:spcPts val="0"/>
                        </a:spcAft>
                        <a:buClr>
                          <a:srgbClr val="333333"/>
                        </a:buClr>
                        <a:buSzTx/>
                        <a:buFont typeface="WingDings"/>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وجدان</a:t>
                      </a:r>
                      <a:endParaRPr kumimoji="0" lang="en-US"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926080">
                <a:tc>
                  <a:txBody>
                    <a:bodyPr/>
                    <a:lstStyle/>
                    <a:p>
                      <a:pPr marL="0" marR="0" lvl="0" indent="0" algn="r" defTabSz="914400" rtl="0" eaLnBrk="1" fontAlgn="base" latinLnBrk="0" hangingPunct="1">
                        <a:lnSpc>
                          <a:spcPct val="100000"/>
                        </a:lnSpc>
                        <a:spcBef>
                          <a:spcPts val="1200"/>
                        </a:spcBef>
                        <a:spcAft>
                          <a:spcPts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احتیاط:</a:t>
                      </a:r>
                    </a:p>
                    <a:p>
                      <a:pPr marL="0" marR="0" lvl="0" indent="0" algn="r" defTabSz="914400" rtl="0" eaLnBrk="1" fontAlgn="base" latinLnBrk="0" hangingPunct="1">
                        <a:lnSpc>
                          <a:spcPct val="100000"/>
                        </a:lnSpc>
                        <a:spcBef>
                          <a:spcPts val="1200"/>
                        </a:spcBef>
                        <a:spcAft>
                          <a:spcPts val="0"/>
                        </a:spcAft>
                        <a:buClrTx/>
                        <a:buSzTx/>
                        <a:buFontTx/>
                        <a:buNone/>
                        <a:tabLst/>
                      </a:pP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a:t>
                      </a:r>
                      <a:endParaRPr kumimoji="0" lang="en-US"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vMerge="1">
                  <a:txBody>
                    <a:bodyPr/>
                    <a:lstStyle/>
                    <a:p>
                      <a:pPr marL="457200" marR="0" lvl="0" indent="-457200" algn="l" defTabSz="914400" rtl="0" eaLnBrk="1" fontAlgn="base" latinLnBrk="0" hangingPunct="1">
                        <a:lnSpc>
                          <a:spcPct val="100000"/>
                        </a:lnSpc>
                        <a:spcBef>
                          <a:spcPts val="1200"/>
                        </a:spcBef>
                        <a:spcAft>
                          <a:spcPts val="0"/>
                        </a:spcAft>
                        <a:buClr>
                          <a:srgbClr val="333333"/>
                        </a:buClr>
                        <a:buSzTx/>
                        <a:buFont typeface="WingDings"/>
                        <a:buChar char=""/>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5375" name="object 8"/>
          <p:cNvSpPr>
            <a:spLocks noGrp="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براہ </a:t>
            </a:r>
            <a:r>
              <a:rPr lang="ur-PK" altLang="de-DE" sz="3600" dirty="0">
                <a:latin typeface="Urdu Typesetting" panose="03020402040406030203" pitchFamily="66" charset="-78"/>
                <a:cs typeface="Urdu Typesetting" panose="03020402040406030203" pitchFamily="66" charset="-78"/>
              </a:rPr>
              <a:t>مہربانی</a:t>
            </a:r>
            <a:r>
              <a:rPr lang="ar-AE" altLang="de-DE" sz="3600" dirty="0">
                <a:latin typeface="Urdu Typesetting" panose="03020402040406030203" pitchFamily="66" charset="-78"/>
                <a:cs typeface="Urdu Typesetting" panose="03020402040406030203" pitchFamily="66" charset="-78"/>
              </a:rPr>
              <a:t> کسی شخص کے بارے میں فیصلہ کرنے کے لیے درج ذیل خصوصیت کے فوائد اور نقصانات پر تبادلہ خیال کریں۔</a:t>
            </a:r>
            <a:endParaRPr lang="de-DE" altLang="de-DE" sz="3600" dirty="0">
              <a:latin typeface="Urdu Typesetting" panose="03020402040406030203" pitchFamily="66" charset="-78"/>
              <a:cs typeface="Urdu Typesetting" panose="03020402040406030203" pitchFamily="66" charset="-78"/>
            </a:endParaRPr>
          </a:p>
        </p:txBody>
      </p:sp>
      <p:sp>
        <p:nvSpPr>
          <p:cNvPr id="16" name="Caption_18"/>
          <p:cNvSpPr txBox="1">
            <a:spLocks noChangeArrowheads="1"/>
          </p:cNvSpPr>
          <p:nvPr/>
        </p:nvSpPr>
        <p:spPr bwMode="auto">
          <a:xfrm>
            <a:off x="10097808" y="4656318"/>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ur-PK" altLang="de-DE" sz="1400" dirty="0" smtClean="0">
                <a:latin typeface="Urdu Typesetting" panose="03020402040406030203" pitchFamily="66" charset="-78"/>
                <a:cs typeface="Urdu Typesetting" panose="03020402040406030203" pitchFamily="66" charset="-78"/>
              </a:rPr>
              <a:t>خوف</a:t>
            </a:r>
            <a:endParaRPr lang="en-US" altLang="de-DE" sz="1400" dirty="0">
              <a:latin typeface="Urdu Typesetting" panose="03020402040406030203" pitchFamily="66" charset="-78"/>
              <a:cs typeface="Urdu Typesetting" panose="03020402040406030203" pitchFamily="66" charset="-78"/>
            </a:endParaRPr>
          </a:p>
        </p:txBody>
      </p:sp>
      <p:sp>
        <p:nvSpPr>
          <p:cNvPr id="17" name="Caption_19"/>
          <p:cNvSpPr txBox="1">
            <a:spLocks noChangeArrowheads="1"/>
          </p:cNvSpPr>
          <p:nvPr/>
        </p:nvSpPr>
        <p:spPr bwMode="auto">
          <a:xfrm>
            <a:off x="8239773" y="4647209"/>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ar-AE" altLang="de-DE" sz="1400" dirty="0">
                <a:latin typeface="Urdu Typesetting" panose="03020402040406030203" pitchFamily="66" charset="-78"/>
                <a:cs typeface="Urdu Typesetting" panose="03020402040406030203" pitchFamily="66" charset="-78"/>
              </a:rPr>
              <a:t>خوشی</a:t>
            </a:r>
            <a:endParaRPr lang="en-US" altLang="de-DE" sz="1400" dirty="0">
              <a:latin typeface="Urdu Typesetting" panose="03020402040406030203" pitchFamily="66" charset="-78"/>
              <a:cs typeface="Urdu Typesetting" panose="03020402040406030203" pitchFamily="66" charset="-78"/>
            </a:endParaRPr>
          </a:p>
        </p:txBody>
      </p:sp>
      <p:sp>
        <p:nvSpPr>
          <p:cNvPr id="20" name="Caption_18"/>
          <p:cNvSpPr txBox="1">
            <a:spLocks noChangeArrowheads="1"/>
          </p:cNvSpPr>
          <p:nvPr/>
        </p:nvSpPr>
        <p:spPr bwMode="auto">
          <a:xfrm>
            <a:off x="10073424" y="6260917"/>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ur-PK" altLang="de-DE" sz="1200" dirty="0" smtClean="0">
                <a:latin typeface="Urdu Typesetting" panose="03020402040406030203" pitchFamily="66" charset="-78"/>
                <a:cs typeface="Urdu Typesetting" panose="03020402040406030203" pitchFamily="66" charset="-78"/>
              </a:rPr>
              <a:t>مثلاً کوئی</a:t>
            </a:r>
            <a:r>
              <a:rPr lang="ar-AE" altLang="de-DE" sz="1200" dirty="0" smtClean="0">
                <a:latin typeface="Urdu Typesetting" panose="03020402040406030203" pitchFamily="66" charset="-78"/>
                <a:cs typeface="Urdu Typesetting" panose="03020402040406030203" pitchFamily="66" charset="-78"/>
              </a:rPr>
              <a:t> </a:t>
            </a:r>
            <a:r>
              <a:rPr lang="ur-PK" altLang="de-DE" sz="1200" dirty="0" smtClean="0">
                <a:latin typeface="Urdu Typesetting" panose="03020402040406030203" pitchFamily="66" charset="-78"/>
                <a:cs typeface="Urdu Typesetting" panose="03020402040406030203" pitchFamily="66" charset="-78"/>
              </a:rPr>
              <a:t>ڈراؤنی</a:t>
            </a:r>
            <a:r>
              <a:rPr lang="ar-AE" altLang="de-DE" sz="1200" dirty="0" smtClean="0">
                <a:latin typeface="Urdu Typesetting" panose="03020402040406030203" pitchFamily="66" charset="-78"/>
                <a:cs typeface="Urdu Typesetting" panose="03020402040406030203" pitchFamily="66" charset="-78"/>
              </a:rPr>
              <a:t> </a:t>
            </a:r>
            <a:r>
              <a:rPr lang="ar-AE" altLang="de-DE" sz="1200" dirty="0">
                <a:latin typeface="Urdu Typesetting" panose="03020402040406030203" pitchFamily="66" charset="-78"/>
                <a:cs typeface="Urdu Typesetting" panose="03020402040406030203" pitchFamily="66" charset="-78"/>
              </a:rPr>
              <a:t>فلم </a:t>
            </a:r>
            <a:r>
              <a:rPr lang="ar-AE" altLang="de-DE" sz="1200" dirty="0" smtClean="0">
                <a:latin typeface="Urdu Typesetting" panose="03020402040406030203" pitchFamily="66" charset="-78"/>
                <a:cs typeface="Urdu Typesetting" panose="03020402040406030203" pitchFamily="66" charset="-78"/>
              </a:rPr>
              <a:t>("</a:t>
            </a:r>
            <a:r>
              <a:rPr lang="ur-PK" altLang="de-DE" sz="1200" dirty="0" smtClean="0">
                <a:latin typeface="Urdu Typesetting" panose="03020402040406030203" pitchFamily="66" charset="-78"/>
                <a:cs typeface="Urdu Typesetting" panose="03020402040406030203" pitchFamily="66" charset="-78"/>
              </a:rPr>
              <a:t>اٹ</a:t>
            </a:r>
            <a:r>
              <a:rPr lang="ar-AE" altLang="de-DE" sz="1200" dirty="0" smtClean="0">
                <a:latin typeface="Urdu Typesetting" panose="03020402040406030203" pitchFamily="66" charset="-78"/>
                <a:cs typeface="Urdu Typesetting" panose="03020402040406030203" pitchFamily="66" charset="-78"/>
              </a:rPr>
              <a:t>")</a:t>
            </a:r>
            <a:endParaRPr lang="en-US" altLang="de-DE" sz="1200" dirty="0">
              <a:latin typeface="Urdu Typesetting" panose="03020402040406030203" pitchFamily="66" charset="-78"/>
              <a:cs typeface="Urdu Typesetting" panose="03020402040406030203" pitchFamily="66" charset="-78"/>
            </a:endParaRPr>
          </a:p>
        </p:txBody>
      </p:sp>
      <p:sp>
        <p:nvSpPr>
          <p:cNvPr id="25" name="Caption_19"/>
          <p:cNvSpPr txBox="1">
            <a:spLocks noChangeArrowheads="1"/>
          </p:cNvSpPr>
          <p:nvPr/>
        </p:nvSpPr>
        <p:spPr bwMode="auto">
          <a:xfrm>
            <a:off x="8231186" y="6216442"/>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ar-AE" altLang="de-DE" sz="1200" dirty="0">
                <a:latin typeface="Urdu Typesetting" panose="03020402040406030203" pitchFamily="66" charset="-78"/>
                <a:cs typeface="Urdu Typesetting" panose="03020402040406030203" pitchFamily="66" charset="-78"/>
              </a:rPr>
              <a:t>سرکس کی یاد</a:t>
            </a:r>
            <a:endParaRPr lang="en-US" altLang="de-DE" sz="1200" dirty="0">
              <a:latin typeface="Urdu Typesetting" panose="03020402040406030203" pitchFamily="66" charset="-78"/>
              <a:cs typeface="Urdu Typesetting" panose="03020402040406030203" pitchFamily="66" charset="-78"/>
            </a:endParaRPr>
          </a:p>
        </p:txBody>
      </p:sp>
      <p:pic>
        <p:nvPicPr>
          <p:cNvPr id="15" name="Picture 33" descr="bricol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27654" y="2675863"/>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5" descr="pennywi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78764" y="499135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4" descr="Zirkus - circus - def110 -flickr - 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31187" y="499135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6 - To Empathize … II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Urdu Typesetting" panose="03020402040406030203" pitchFamily="66" charset="-78"/>
                <a:cs typeface="Urdu Typesetting" panose="03020402040406030203" pitchFamily="66" charset="-78"/>
              </a:rPr>
              <a:pPr>
                <a:defRPr/>
              </a:pPr>
              <a:t>14</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22" name="AutoShape 22"/>
          <p:cNvSpPr>
            <a:spLocks noChangeArrowheads="1"/>
          </p:cNvSpPr>
          <p:nvPr/>
        </p:nvSpPr>
        <p:spPr bwMode="auto">
          <a:xfrm>
            <a:off x="9660129" y="4261567"/>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Urdu Typesetting" panose="03020402040406030203" pitchFamily="66" charset="-78"/>
              <a:cs typeface="Urdu Typesetting" panose="03020402040406030203" pitchFamily="66" charset="-78"/>
            </a:endParaRPr>
          </a:p>
        </p:txBody>
      </p:sp>
      <p:sp>
        <p:nvSpPr>
          <p:cNvPr id="23" name="Text Box 23"/>
          <p:cNvSpPr txBox="1">
            <a:spLocks noChangeArrowheads="1"/>
          </p:cNvSpPr>
          <p:nvPr/>
        </p:nvSpPr>
        <p:spPr bwMode="auto">
          <a:xfrm>
            <a:off x="8601996" y="3801465"/>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buNone/>
            </a:pPr>
            <a:r>
              <a:rPr lang="ar-AE" altLang="de-DE" sz="1400" b="1" dirty="0">
                <a:latin typeface="Urdu Typesetting" panose="03020402040406030203" pitchFamily="66" charset="-78"/>
                <a:cs typeface="Urdu Typesetting" panose="03020402040406030203" pitchFamily="66" charset="-78"/>
              </a:rPr>
              <a:t>مضحکہ خیز، خوفناک؟</a:t>
            </a:r>
          </a:p>
          <a:p>
            <a:pPr lvl="0" algn="ctr" eaLnBrk="1" hangingPunct="1">
              <a:spcBef>
                <a:spcPts val="0"/>
              </a:spcBef>
              <a:buNone/>
            </a:pPr>
            <a:r>
              <a:rPr lang="ar-AE" altLang="de-DE" sz="1400" dirty="0">
                <a:latin typeface="Urdu Typesetting" panose="03020402040406030203" pitchFamily="66" charset="-78"/>
                <a:cs typeface="Urdu Typesetting" panose="03020402040406030203" pitchFamily="66" charset="-78"/>
              </a:rPr>
              <a:t>آپ کے مزاج پر منحصر ہے!</a:t>
            </a:r>
            <a:endParaRPr lang="en-GB" altLang="de-DE" sz="1400" dirty="0">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0185287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2"/>
          <p:cNvGraphicFramePr>
            <a:graphicFrameLocks noGrp="1"/>
          </p:cNvGraphicFramePr>
          <p:nvPr>
            <p:extLst>
              <p:ext uri="{D42A27DB-BD31-4B8C-83A1-F6EECF244321}">
                <p14:modId xmlns:p14="http://schemas.microsoft.com/office/powerpoint/2010/main" val="249342362"/>
              </p:ext>
            </p:extLst>
          </p:nvPr>
        </p:nvGraphicFramePr>
        <p:xfrm>
          <a:off x="408955" y="2348880"/>
          <a:ext cx="11403632" cy="4389120"/>
        </p:xfrm>
        <a:graphic>
          <a:graphicData uri="http://schemas.openxmlformats.org/drawingml/2006/table">
            <a:tbl>
              <a:tblPr>
                <a:tableStyleId>{21E4AEA4-8DFA-4A89-87EB-49C32662AFE0}</a:tableStyleId>
              </a:tblPr>
              <a:tblGrid>
                <a:gridCol w="7593632">
                  <a:extLst>
                    <a:ext uri="{9D8B030D-6E8A-4147-A177-3AD203B41FA5}">
                      <a16:colId xmlns:a16="http://schemas.microsoft.com/office/drawing/2014/main" val="20001"/>
                    </a:ext>
                  </a:extLst>
                </a:gridCol>
                <a:gridCol w="3810000">
                  <a:extLst>
                    <a:ext uri="{9D8B030D-6E8A-4147-A177-3AD203B41FA5}">
                      <a16:colId xmlns:a16="http://schemas.microsoft.com/office/drawing/2014/main" val="1749615440"/>
                    </a:ext>
                  </a:extLst>
                </a:gridCol>
              </a:tblGrid>
              <a:tr h="1463040">
                <a:tc>
                  <a:txBody>
                    <a:bodyPr/>
                    <a:lstStyle/>
                    <a:p>
                      <a:pPr marL="0" marR="0" lvl="0" indent="0" algn="r" defTabSz="914400" rtl="0" eaLnBrk="1" fontAlgn="base" latinLnBrk="0" hangingPunct="1">
                        <a:lnSpc>
                          <a:spcPct val="100000"/>
                        </a:lnSpc>
                        <a:spcBef>
                          <a:spcPts val="1200"/>
                        </a:spcBef>
                        <a:spcAft>
                          <a:spcPts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اہم اشارہ:</a:t>
                      </a:r>
                    </a:p>
                    <a:p>
                      <a:pPr marL="0" marR="0" lvl="0" indent="0" algn="r" defTabSz="914400" rtl="0" eaLnBrk="1" fontAlgn="base" latinLnBrk="0" hangingPunct="1">
                        <a:lnSpc>
                          <a:spcPct val="100000"/>
                        </a:lnSpc>
                        <a:spcBef>
                          <a:spcPts val="1200"/>
                        </a:spcBef>
                        <a:spcAft>
                          <a:spcPts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وجدان کو تجربے کی بنیاد پر علم کے طور پر سمجھا جا سکتا ہے۔ بعض اوقات ہمار</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ہ فطرتی عمل</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عقل سے بہتر ہوت</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ا</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ہے!</a:t>
                      </a:r>
                      <a:endParaRPr kumimoji="0" lang="en-US"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rowSpan="2">
                  <a:txBody>
                    <a:bodyPr/>
                    <a:lstStyle/>
                    <a:p>
                      <a:pPr marL="0" marR="0" lvl="0" indent="0" algn="r" defTabSz="914400" rtl="0" eaLnBrk="1" fontAlgn="base" latinLnBrk="0" hangingPunct="1">
                        <a:lnSpc>
                          <a:spcPct val="100000"/>
                        </a:lnSpc>
                        <a:spcBef>
                          <a:spcPts val="1200"/>
                        </a:spcBef>
                        <a:spcAft>
                          <a:spcPts val="0"/>
                        </a:spcAft>
                        <a:buClr>
                          <a:srgbClr val="333333"/>
                        </a:buClr>
                        <a:buSzTx/>
                        <a:buFont typeface="WingDings"/>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وجدان</a:t>
                      </a:r>
                      <a:endParaRPr kumimoji="0" lang="en-US"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926080">
                <a:tc>
                  <a:txBody>
                    <a:bodyPr/>
                    <a:lstStyle/>
                    <a:p>
                      <a:pPr marL="0" marR="0" lvl="0" indent="0" algn="r" defTabSz="914400" rtl="0" eaLnBrk="1" fontAlgn="base" latinLnBrk="0" hangingPunct="1">
                        <a:lnSpc>
                          <a:spcPct val="100000"/>
                        </a:lnSpc>
                        <a:spcBef>
                          <a:spcPts val="1200"/>
                        </a:spcBef>
                        <a:spcAft>
                          <a:spcPts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احتیاط:</a:t>
                      </a:r>
                    </a:p>
                    <a:p>
                      <a:pPr marL="0" marR="0" lvl="0" indent="0" algn="r" defTabSz="914400" rtl="0" eaLnBrk="1" fontAlgn="base" latinLnBrk="0" hangingPunct="1">
                        <a:lnSpc>
                          <a:spcPct val="100000"/>
                        </a:lnSpc>
                        <a:spcBef>
                          <a:spcPts val="1200"/>
                        </a:spcBef>
                        <a:spcAft>
                          <a:spcPts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ہمارے موجودہ جذبات ہمارے خیال کو متاثر کر سکتے ہیں۔ </a:t>
                      </a:r>
                      <a:endPar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endParaRPr>
                    </a:p>
                    <a:p>
                      <a:pPr marL="0" marR="0" lvl="0" indent="0" algn="r" defTabSz="914400" rtl="0" eaLnBrk="1" fontAlgn="base" latinLnBrk="0" hangingPunct="1">
                        <a:lnSpc>
                          <a:spcPct val="100000"/>
                        </a:lnSpc>
                        <a:spcBef>
                          <a:spcPts val="1200"/>
                        </a:spcBef>
                        <a:spcAft>
                          <a:spcPts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مث</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لاً</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a:t>
                      </a:r>
                    </a:p>
                    <a:p>
                      <a:pPr marL="0" marR="0" lvl="0" indent="0" algn="r" defTabSz="914400" rtl="0" eaLnBrk="1" fontAlgn="base" latinLnBrk="0" hangingPunct="1">
                        <a:lnSpc>
                          <a:spcPct val="100000"/>
                        </a:lnSpc>
                        <a:spcBef>
                          <a:spcPts val="1200"/>
                        </a:spcBef>
                        <a:spcAft>
                          <a:spcPts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غصہ: غلط فہمی یا عدم اعتماد محسوس کرنے ک</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ی طرف</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رجحان۔</a:t>
                      </a:r>
                    </a:p>
                    <a:p>
                      <a:pPr marL="0" marR="0" lvl="0" indent="0" algn="r" defTabSz="914400" rtl="0" eaLnBrk="1" fontAlgn="base" latinLnBrk="0" hangingPunct="1">
                        <a:lnSpc>
                          <a:spcPct val="100000"/>
                        </a:lnSpc>
                        <a:spcBef>
                          <a:spcPts val="1200"/>
                        </a:spcBef>
                        <a:spcAft>
                          <a:spcPts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افسردگی: ہر چیز اصل سے زیادہ "</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سیاہ</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لگتا ہے۔</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vMerge="1">
                  <a:txBody>
                    <a:bodyPr/>
                    <a:lstStyle/>
                    <a:p>
                      <a:pPr marL="457200" marR="0" lvl="0" indent="-457200" algn="l" defTabSz="914400" rtl="0" eaLnBrk="1" fontAlgn="base" latinLnBrk="0" hangingPunct="1">
                        <a:lnSpc>
                          <a:spcPct val="100000"/>
                        </a:lnSpc>
                        <a:spcBef>
                          <a:spcPts val="1200"/>
                        </a:spcBef>
                        <a:spcAft>
                          <a:spcPts val="0"/>
                        </a:spcAft>
                        <a:buClr>
                          <a:srgbClr val="333333"/>
                        </a:buClr>
                        <a:buSzTx/>
                        <a:buFont typeface="WingDings"/>
                        <a:buChar char=""/>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5375" name="object 8"/>
          <p:cNvSpPr>
            <a:spLocks noGrp="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براہ </a:t>
            </a:r>
            <a:r>
              <a:rPr lang="ur-PK" altLang="de-DE" sz="3600" dirty="0">
                <a:latin typeface="Urdu Typesetting" panose="03020402040406030203" pitchFamily="66" charset="-78"/>
                <a:cs typeface="Urdu Typesetting" panose="03020402040406030203" pitchFamily="66" charset="-78"/>
              </a:rPr>
              <a:t>مہربانی</a:t>
            </a:r>
            <a:r>
              <a:rPr lang="ar-AE" altLang="de-DE" sz="3600" dirty="0">
                <a:latin typeface="Urdu Typesetting" panose="03020402040406030203" pitchFamily="66" charset="-78"/>
                <a:cs typeface="Urdu Typesetting" panose="03020402040406030203" pitchFamily="66" charset="-78"/>
              </a:rPr>
              <a:t> کسی شخص کے بارے میں فیصلہ کرنے کے لیے درج ذیل خصوصیت کے فوائد اور نقصانات پر تبادلہ خیال کریں۔</a:t>
            </a:r>
            <a:endParaRPr lang="de-DE" altLang="de-DE" sz="3600" dirty="0">
              <a:latin typeface="Urdu Typesetting" panose="03020402040406030203" pitchFamily="66" charset="-78"/>
              <a:cs typeface="Urdu Typesetting" panose="03020402040406030203" pitchFamily="66" charset="-78"/>
            </a:endParaRPr>
          </a:p>
        </p:txBody>
      </p:sp>
      <p:sp>
        <p:nvSpPr>
          <p:cNvPr id="16" name="Caption_18"/>
          <p:cNvSpPr txBox="1">
            <a:spLocks noChangeArrowheads="1"/>
          </p:cNvSpPr>
          <p:nvPr/>
        </p:nvSpPr>
        <p:spPr bwMode="auto">
          <a:xfrm>
            <a:off x="10097808" y="4656318"/>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ur-PK" altLang="de-DE" sz="1400" dirty="0" smtClean="0">
                <a:latin typeface="Urdu Typesetting" panose="03020402040406030203" pitchFamily="66" charset="-78"/>
                <a:cs typeface="Urdu Typesetting" panose="03020402040406030203" pitchFamily="66" charset="-78"/>
              </a:rPr>
              <a:t>خوف</a:t>
            </a:r>
            <a:endParaRPr lang="en-US" altLang="de-DE" sz="1400" dirty="0">
              <a:latin typeface="Urdu Typesetting" panose="03020402040406030203" pitchFamily="66" charset="-78"/>
              <a:cs typeface="Urdu Typesetting" panose="03020402040406030203" pitchFamily="66" charset="-78"/>
            </a:endParaRPr>
          </a:p>
        </p:txBody>
      </p:sp>
      <p:sp>
        <p:nvSpPr>
          <p:cNvPr id="17" name="Caption_19"/>
          <p:cNvSpPr txBox="1">
            <a:spLocks noChangeArrowheads="1"/>
          </p:cNvSpPr>
          <p:nvPr/>
        </p:nvSpPr>
        <p:spPr bwMode="auto">
          <a:xfrm>
            <a:off x="8239773" y="4647209"/>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ar-AE" altLang="de-DE" sz="1400" dirty="0">
                <a:latin typeface="Urdu Typesetting" panose="03020402040406030203" pitchFamily="66" charset="-78"/>
                <a:cs typeface="Urdu Typesetting" panose="03020402040406030203" pitchFamily="66" charset="-78"/>
              </a:rPr>
              <a:t>خوشی</a:t>
            </a:r>
            <a:endParaRPr lang="en-US" altLang="de-DE" sz="1400" dirty="0">
              <a:latin typeface="Urdu Typesetting" panose="03020402040406030203" pitchFamily="66" charset="-78"/>
              <a:cs typeface="Urdu Typesetting" panose="03020402040406030203" pitchFamily="66" charset="-78"/>
            </a:endParaRPr>
          </a:p>
        </p:txBody>
      </p:sp>
      <p:sp>
        <p:nvSpPr>
          <p:cNvPr id="20" name="Caption_18"/>
          <p:cNvSpPr txBox="1">
            <a:spLocks noChangeArrowheads="1"/>
          </p:cNvSpPr>
          <p:nvPr/>
        </p:nvSpPr>
        <p:spPr bwMode="auto">
          <a:xfrm>
            <a:off x="10073424" y="6260917"/>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ur-PK" altLang="de-DE" sz="1200" dirty="0" smtClean="0">
                <a:latin typeface="Urdu Typesetting" panose="03020402040406030203" pitchFamily="66" charset="-78"/>
                <a:cs typeface="Urdu Typesetting" panose="03020402040406030203" pitchFamily="66" charset="-78"/>
              </a:rPr>
              <a:t>مثلاً کوئی</a:t>
            </a:r>
            <a:r>
              <a:rPr lang="ar-AE" altLang="de-DE" sz="1200" dirty="0" smtClean="0">
                <a:latin typeface="Urdu Typesetting" panose="03020402040406030203" pitchFamily="66" charset="-78"/>
                <a:cs typeface="Urdu Typesetting" panose="03020402040406030203" pitchFamily="66" charset="-78"/>
              </a:rPr>
              <a:t> </a:t>
            </a:r>
            <a:r>
              <a:rPr lang="ur-PK" altLang="de-DE" sz="1200" dirty="0" smtClean="0">
                <a:latin typeface="Urdu Typesetting" panose="03020402040406030203" pitchFamily="66" charset="-78"/>
                <a:cs typeface="Urdu Typesetting" panose="03020402040406030203" pitchFamily="66" charset="-78"/>
              </a:rPr>
              <a:t>ڈراؤنی</a:t>
            </a:r>
            <a:r>
              <a:rPr lang="ar-AE" altLang="de-DE" sz="1200" dirty="0" smtClean="0">
                <a:latin typeface="Urdu Typesetting" panose="03020402040406030203" pitchFamily="66" charset="-78"/>
                <a:cs typeface="Urdu Typesetting" panose="03020402040406030203" pitchFamily="66" charset="-78"/>
              </a:rPr>
              <a:t> </a:t>
            </a:r>
            <a:r>
              <a:rPr lang="ar-AE" altLang="de-DE" sz="1200" dirty="0">
                <a:latin typeface="Urdu Typesetting" panose="03020402040406030203" pitchFamily="66" charset="-78"/>
                <a:cs typeface="Urdu Typesetting" panose="03020402040406030203" pitchFamily="66" charset="-78"/>
              </a:rPr>
              <a:t>فلم </a:t>
            </a:r>
            <a:r>
              <a:rPr lang="ar-AE" altLang="de-DE" sz="1200" dirty="0" smtClean="0">
                <a:latin typeface="Urdu Typesetting" panose="03020402040406030203" pitchFamily="66" charset="-78"/>
                <a:cs typeface="Urdu Typesetting" panose="03020402040406030203" pitchFamily="66" charset="-78"/>
              </a:rPr>
              <a:t>("</a:t>
            </a:r>
            <a:r>
              <a:rPr lang="ur-PK" altLang="de-DE" sz="1200" dirty="0" smtClean="0">
                <a:latin typeface="Urdu Typesetting" panose="03020402040406030203" pitchFamily="66" charset="-78"/>
                <a:cs typeface="Urdu Typesetting" panose="03020402040406030203" pitchFamily="66" charset="-78"/>
              </a:rPr>
              <a:t>اٹ</a:t>
            </a:r>
            <a:r>
              <a:rPr lang="ar-AE" altLang="de-DE" sz="1200" dirty="0" smtClean="0">
                <a:latin typeface="Urdu Typesetting" panose="03020402040406030203" pitchFamily="66" charset="-78"/>
                <a:cs typeface="Urdu Typesetting" panose="03020402040406030203" pitchFamily="66" charset="-78"/>
              </a:rPr>
              <a:t>")</a:t>
            </a:r>
            <a:endParaRPr lang="en-US" altLang="de-DE" sz="1200" dirty="0">
              <a:latin typeface="Urdu Typesetting" panose="03020402040406030203" pitchFamily="66" charset="-78"/>
              <a:cs typeface="Urdu Typesetting" panose="03020402040406030203" pitchFamily="66" charset="-78"/>
            </a:endParaRPr>
          </a:p>
        </p:txBody>
      </p:sp>
      <p:sp>
        <p:nvSpPr>
          <p:cNvPr id="25" name="Caption_19"/>
          <p:cNvSpPr txBox="1">
            <a:spLocks noChangeArrowheads="1"/>
          </p:cNvSpPr>
          <p:nvPr/>
        </p:nvSpPr>
        <p:spPr bwMode="auto">
          <a:xfrm>
            <a:off x="8231186" y="6216442"/>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ar-AE" altLang="de-DE" sz="1200" dirty="0">
                <a:latin typeface="Urdu Typesetting" panose="03020402040406030203" pitchFamily="66" charset="-78"/>
                <a:cs typeface="Urdu Typesetting" panose="03020402040406030203" pitchFamily="66" charset="-78"/>
              </a:rPr>
              <a:t>سرکس کی یاد</a:t>
            </a:r>
            <a:endParaRPr lang="en-US" altLang="de-DE" sz="1200" dirty="0">
              <a:latin typeface="Urdu Typesetting" panose="03020402040406030203" pitchFamily="66" charset="-78"/>
              <a:cs typeface="Urdu Typesetting" panose="03020402040406030203" pitchFamily="66" charset="-78"/>
            </a:endParaRPr>
          </a:p>
        </p:txBody>
      </p:sp>
      <p:pic>
        <p:nvPicPr>
          <p:cNvPr id="15" name="Picture 33" descr="bricol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27654" y="2675863"/>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5" descr="pennywi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78764" y="499135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4" descr="Zirkus - circus - def110 -flickr - 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31187" y="499135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6 - To Empathize … II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Urdu Typesetting" panose="03020402040406030203" pitchFamily="66" charset="-78"/>
                <a:cs typeface="Urdu Typesetting" panose="03020402040406030203" pitchFamily="66" charset="-78"/>
              </a:rPr>
              <a:pPr>
                <a:defRPr/>
              </a:pPr>
              <a:t>15</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22" name="AutoShape 22"/>
          <p:cNvSpPr>
            <a:spLocks noChangeArrowheads="1"/>
          </p:cNvSpPr>
          <p:nvPr/>
        </p:nvSpPr>
        <p:spPr bwMode="auto">
          <a:xfrm>
            <a:off x="9660129" y="4261567"/>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Urdu Typesetting" panose="03020402040406030203" pitchFamily="66" charset="-78"/>
              <a:cs typeface="Urdu Typesetting" panose="03020402040406030203" pitchFamily="66" charset="-78"/>
            </a:endParaRPr>
          </a:p>
        </p:txBody>
      </p:sp>
      <p:sp>
        <p:nvSpPr>
          <p:cNvPr id="23" name="Text Box 23"/>
          <p:cNvSpPr txBox="1">
            <a:spLocks noChangeArrowheads="1"/>
          </p:cNvSpPr>
          <p:nvPr/>
        </p:nvSpPr>
        <p:spPr bwMode="auto">
          <a:xfrm>
            <a:off x="8601996" y="3801465"/>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buNone/>
            </a:pPr>
            <a:r>
              <a:rPr lang="ar-AE" altLang="de-DE" sz="1400" b="1" dirty="0">
                <a:latin typeface="Urdu Typesetting" panose="03020402040406030203" pitchFamily="66" charset="-78"/>
                <a:cs typeface="Urdu Typesetting" panose="03020402040406030203" pitchFamily="66" charset="-78"/>
              </a:rPr>
              <a:t>مضحکہ خیز، خوفناک؟</a:t>
            </a:r>
          </a:p>
          <a:p>
            <a:pPr lvl="0" algn="ctr" eaLnBrk="1" hangingPunct="1">
              <a:spcBef>
                <a:spcPts val="0"/>
              </a:spcBef>
              <a:buNone/>
            </a:pPr>
            <a:r>
              <a:rPr lang="ar-AE" altLang="de-DE" sz="1400" dirty="0">
                <a:latin typeface="Urdu Typesetting" panose="03020402040406030203" pitchFamily="66" charset="-78"/>
                <a:cs typeface="Urdu Typesetting" panose="03020402040406030203" pitchFamily="66" charset="-78"/>
              </a:rPr>
              <a:t>آپ کے مزاج پر منحصر ہے!</a:t>
            </a:r>
            <a:endParaRPr lang="en-GB" altLang="de-DE" sz="1400" dirty="0">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40801513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2"/>
          <p:cNvGraphicFramePr>
            <a:graphicFrameLocks noGrp="1"/>
          </p:cNvGraphicFramePr>
          <p:nvPr>
            <p:extLst>
              <p:ext uri="{D42A27DB-BD31-4B8C-83A1-F6EECF244321}">
                <p14:modId xmlns:p14="http://schemas.microsoft.com/office/powerpoint/2010/main" val="1917985037"/>
              </p:ext>
            </p:extLst>
          </p:nvPr>
        </p:nvGraphicFramePr>
        <p:xfrm>
          <a:off x="408955" y="2348880"/>
          <a:ext cx="11403632" cy="4389120"/>
        </p:xfrm>
        <a:graphic>
          <a:graphicData uri="http://schemas.openxmlformats.org/drawingml/2006/table">
            <a:tbl>
              <a:tblPr>
                <a:tableStyleId>{21E4AEA4-8DFA-4A89-87EB-49C32662AFE0}</a:tableStyleId>
              </a:tblPr>
              <a:tblGrid>
                <a:gridCol w="7593632">
                  <a:extLst>
                    <a:ext uri="{9D8B030D-6E8A-4147-A177-3AD203B41FA5}">
                      <a16:colId xmlns:a16="http://schemas.microsoft.com/office/drawing/2014/main" val="20001"/>
                    </a:ext>
                  </a:extLst>
                </a:gridCol>
                <a:gridCol w="3810000">
                  <a:extLst>
                    <a:ext uri="{9D8B030D-6E8A-4147-A177-3AD203B41FA5}">
                      <a16:colId xmlns:a16="http://schemas.microsoft.com/office/drawing/2014/main" val="1749615440"/>
                    </a:ext>
                  </a:extLst>
                </a:gridCol>
              </a:tblGrid>
              <a:tr h="1463040">
                <a:tc>
                  <a:txBody>
                    <a:bodyPr/>
                    <a:lstStyle/>
                    <a:p>
                      <a:pPr marL="0" marR="0" lvl="0" indent="0" algn="r" defTabSz="914400" rtl="0" eaLnBrk="1" fontAlgn="base" latinLnBrk="0" hangingPunct="1">
                        <a:lnSpc>
                          <a:spcPct val="100000"/>
                        </a:lnSpc>
                        <a:spcBef>
                          <a:spcPts val="1200"/>
                        </a:spcBef>
                        <a:spcAft>
                          <a:spcPts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اہم اشارہ:</a:t>
                      </a:r>
                    </a:p>
                    <a:p>
                      <a:pPr marL="0" marR="0" lvl="0" indent="0" algn="r" defTabSz="914400" rtl="0" eaLnBrk="1" fontAlgn="base" latinLnBrk="0" hangingPunct="1">
                        <a:lnSpc>
                          <a:spcPct val="100000"/>
                        </a:lnSpc>
                        <a:spcBef>
                          <a:spcPts val="1200"/>
                        </a:spcBef>
                        <a:spcAft>
                          <a:spcPts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وجدان کو تجربے کی بنیاد پر علم کے طور پر سمجھا جا سکتا ہے۔ بعض اوقات ہمار</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ہ فطرتی عمل</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عقل سے بہتر ہوت</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ا</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ہے!</a:t>
                      </a:r>
                      <a:endParaRPr kumimoji="0" lang="en-US"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rowSpan="2">
                  <a:txBody>
                    <a:bodyPr/>
                    <a:lstStyle/>
                    <a:p>
                      <a:pPr marL="0" marR="0" lvl="0" indent="0" algn="r" defTabSz="914400" rtl="0" eaLnBrk="1" fontAlgn="base" latinLnBrk="0" hangingPunct="1">
                        <a:lnSpc>
                          <a:spcPct val="100000"/>
                        </a:lnSpc>
                        <a:spcBef>
                          <a:spcPts val="1200"/>
                        </a:spcBef>
                        <a:spcAft>
                          <a:spcPts val="0"/>
                        </a:spcAft>
                        <a:buClr>
                          <a:srgbClr val="333333"/>
                        </a:buClr>
                        <a:buSzTx/>
                        <a:buFont typeface="WingDings"/>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وجدان</a:t>
                      </a:r>
                      <a:endParaRPr kumimoji="0" lang="en-US"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926080">
                <a:tc>
                  <a:txBody>
                    <a:bodyPr/>
                    <a:lstStyle/>
                    <a:p>
                      <a:pPr marL="0" marR="0" lvl="0" indent="0" algn="r" defTabSz="914400" rtl="0" eaLnBrk="1" fontAlgn="base" latinLnBrk="0" hangingPunct="1">
                        <a:lnSpc>
                          <a:spcPct val="100000"/>
                        </a:lnSpc>
                        <a:spcBef>
                          <a:spcPts val="1200"/>
                        </a:spcBef>
                        <a:spcAft>
                          <a:spcPts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احتیاط:</a:t>
                      </a:r>
                    </a:p>
                    <a:p>
                      <a:pPr marL="0" marR="0" lvl="0" indent="0" algn="r" defTabSz="914400" rtl="0" eaLnBrk="1" fontAlgn="base" latinLnBrk="0" hangingPunct="1">
                        <a:lnSpc>
                          <a:spcPct val="100000"/>
                        </a:lnSpc>
                        <a:spcBef>
                          <a:spcPts val="1200"/>
                        </a:spcBef>
                        <a:spcAft>
                          <a:spcPts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ہمارے موجودہ جذبات ہمارے خیال کو متاثر کر سکتے ہیں۔ </a:t>
                      </a:r>
                      <a:endPar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endParaRPr>
                    </a:p>
                    <a:p>
                      <a:pPr marL="0" marR="0" lvl="0" indent="0" algn="r" defTabSz="914400" rtl="0" eaLnBrk="1" fontAlgn="base" latinLnBrk="0" hangingPunct="1">
                        <a:lnSpc>
                          <a:spcPct val="100000"/>
                        </a:lnSpc>
                        <a:spcBef>
                          <a:spcPts val="1200"/>
                        </a:spcBef>
                        <a:spcAft>
                          <a:spcPts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مث</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لاً</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a:t>
                      </a:r>
                    </a:p>
                    <a:p>
                      <a:pPr marL="0" marR="0" lvl="0" indent="0" algn="r" defTabSz="914400" rtl="0" eaLnBrk="1" fontAlgn="base" latinLnBrk="0" hangingPunct="1">
                        <a:lnSpc>
                          <a:spcPct val="100000"/>
                        </a:lnSpc>
                        <a:spcBef>
                          <a:spcPts val="1200"/>
                        </a:spcBef>
                        <a:spcAft>
                          <a:spcPts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غصہ: غلط فہمی یا عدم اعتماد محسوس کرنے ک</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ی طرف</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رجحان۔</a:t>
                      </a:r>
                    </a:p>
                    <a:p>
                      <a:pPr marL="0" marR="0" lvl="0" indent="0" algn="r" defTabSz="914400" rtl="0" eaLnBrk="1" fontAlgn="base" latinLnBrk="0" hangingPunct="1">
                        <a:lnSpc>
                          <a:spcPct val="100000"/>
                        </a:lnSpc>
                        <a:spcBef>
                          <a:spcPts val="1200"/>
                        </a:spcBef>
                        <a:spcAft>
                          <a:spcPts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افسردگی: ہر چیز اصل سے زیادہ "</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سیاہ</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لگتا ہے۔</a:t>
                      </a:r>
                    </a:p>
                    <a:p>
                      <a:pPr marL="0" marR="0" lvl="0" indent="0" algn="r" defTabSz="914400" rtl="0" eaLnBrk="1" fontAlgn="base" latinLnBrk="0" hangingPunct="1">
                        <a:lnSpc>
                          <a:spcPct val="100000"/>
                        </a:lnSpc>
                        <a:spcBef>
                          <a:spcPts val="1200"/>
                        </a:spcBef>
                        <a:spcAft>
                          <a:spcPts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ہمیں اپنی </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فطرتی کیفیت</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کو سننا چاہیے، لیکن ان پر اندھا اعتماد نہیں کرنا چاہیے۔</a:t>
                      </a:r>
                      <a:endParaRPr kumimoji="0" lang="en-US"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vMerge="1">
                  <a:txBody>
                    <a:bodyPr/>
                    <a:lstStyle/>
                    <a:p>
                      <a:pPr marL="457200" marR="0" lvl="0" indent="-457200" algn="l" defTabSz="914400" rtl="0" eaLnBrk="1" fontAlgn="base" latinLnBrk="0" hangingPunct="1">
                        <a:lnSpc>
                          <a:spcPct val="100000"/>
                        </a:lnSpc>
                        <a:spcBef>
                          <a:spcPts val="1200"/>
                        </a:spcBef>
                        <a:spcAft>
                          <a:spcPts val="0"/>
                        </a:spcAft>
                        <a:buClr>
                          <a:srgbClr val="333333"/>
                        </a:buClr>
                        <a:buSzTx/>
                        <a:buFont typeface="WingDings"/>
                        <a:buChar char=""/>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5375" name="object 8"/>
          <p:cNvSpPr>
            <a:spLocks noGrp="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براہ </a:t>
            </a:r>
            <a:r>
              <a:rPr lang="ur-PK" altLang="de-DE" sz="3600" dirty="0">
                <a:latin typeface="Urdu Typesetting" panose="03020402040406030203" pitchFamily="66" charset="-78"/>
                <a:cs typeface="Urdu Typesetting" panose="03020402040406030203" pitchFamily="66" charset="-78"/>
              </a:rPr>
              <a:t>مہربانی</a:t>
            </a:r>
            <a:r>
              <a:rPr lang="ar-AE" altLang="de-DE" sz="3600" dirty="0">
                <a:latin typeface="Urdu Typesetting" panose="03020402040406030203" pitchFamily="66" charset="-78"/>
                <a:cs typeface="Urdu Typesetting" panose="03020402040406030203" pitchFamily="66" charset="-78"/>
              </a:rPr>
              <a:t> کسی شخص کے بارے میں فیصلہ کرنے کے لیے درج ذیل خصوصیت کے فوائد اور نقصانات پر تبادلہ خیال کریں۔</a:t>
            </a:r>
            <a:endParaRPr lang="de-DE" altLang="de-DE" sz="3600" dirty="0">
              <a:latin typeface="Urdu Typesetting" panose="03020402040406030203" pitchFamily="66" charset="-78"/>
              <a:cs typeface="Urdu Typesetting" panose="03020402040406030203" pitchFamily="66" charset="-78"/>
            </a:endParaRPr>
          </a:p>
        </p:txBody>
      </p:sp>
      <p:sp>
        <p:nvSpPr>
          <p:cNvPr id="16" name="Caption_18"/>
          <p:cNvSpPr txBox="1">
            <a:spLocks noChangeArrowheads="1"/>
          </p:cNvSpPr>
          <p:nvPr/>
        </p:nvSpPr>
        <p:spPr bwMode="auto">
          <a:xfrm>
            <a:off x="10097808" y="4656318"/>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ur-PK" altLang="de-DE" sz="1400" dirty="0" smtClean="0">
                <a:latin typeface="Urdu Typesetting" panose="03020402040406030203" pitchFamily="66" charset="-78"/>
                <a:cs typeface="Urdu Typesetting" panose="03020402040406030203" pitchFamily="66" charset="-78"/>
              </a:rPr>
              <a:t>خوف</a:t>
            </a:r>
            <a:endParaRPr lang="en-US" altLang="de-DE" sz="1400" dirty="0">
              <a:latin typeface="Urdu Typesetting" panose="03020402040406030203" pitchFamily="66" charset="-78"/>
              <a:cs typeface="Urdu Typesetting" panose="03020402040406030203" pitchFamily="66" charset="-78"/>
            </a:endParaRPr>
          </a:p>
        </p:txBody>
      </p:sp>
      <p:sp>
        <p:nvSpPr>
          <p:cNvPr id="17" name="Caption_19"/>
          <p:cNvSpPr txBox="1">
            <a:spLocks noChangeArrowheads="1"/>
          </p:cNvSpPr>
          <p:nvPr/>
        </p:nvSpPr>
        <p:spPr bwMode="auto">
          <a:xfrm>
            <a:off x="8239773" y="4647209"/>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ar-AE" altLang="de-DE" sz="1400" dirty="0">
                <a:latin typeface="Urdu Typesetting" panose="03020402040406030203" pitchFamily="66" charset="-78"/>
                <a:cs typeface="Urdu Typesetting" panose="03020402040406030203" pitchFamily="66" charset="-78"/>
              </a:rPr>
              <a:t>خوشی</a:t>
            </a:r>
            <a:endParaRPr lang="en-US" altLang="de-DE" sz="1400" dirty="0">
              <a:latin typeface="Urdu Typesetting" panose="03020402040406030203" pitchFamily="66" charset="-78"/>
              <a:cs typeface="Urdu Typesetting" panose="03020402040406030203" pitchFamily="66" charset="-78"/>
            </a:endParaRPr>
          </a:p>
        </p:txBody>
      </p:sp>
      <p:sp>
        <p:nvSpPr>
          <p:cNvPr id="20" name="Caption_18"/>
          <p:cNvSpPr txBox="1">
            <a:spLocks noChangeArrowheads="1"/>
          </p:cNvSpPr>
          <p:nvPr/>
        </p:nvSpPr>
        <p:spPr bwMode="auto">
          <a:xfrm>
            <a:off x="10073424" y="6260917"/>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ur-PK" altLang="de-DE" sz="1200" dirty="0" smtClean="0">
                <a:latin typeface="Urdu Typesetting" panose="03020402040406030203" pitchFamily="66" charset="-78"/>
                <a:cs typeface="Urdu Typesetting" panose="03020402040406030203" pitchFamily="66" charset="-78"/>
              </a:rPr>
              <a:t>مثلاً کوئی</a:t>
            </a:r>
            <a:r>
              <a:rPr lang="ar-AE" altLang="de-DE" sz="1200" dirty="0" smtClean="0">
                <a:latin typeface="Urdu Typesetting" panose="03020402040406030203" pitchFamily="66" charset="-78"/>
                <a:cs typeface="Urdu Typesetting" panose="03020402040406030203" pitchFamily="66" charset="-78"/>
              </a:rPr>
              <a:t> </a:t>
            </a:r>
            <a:r>
              <a:rPr lang="ur-PK" altLang="de-DE" sz="1200" dirty="0" smtClean="0">
                <a:latin typeface="Urdu Typesetting" panose="03020402040406030203" pitchFamily="66" charset="-78"/>
                <a:cs typeface="Urdu Typesetting" panose="03020402040406030203" pitchFamily="66" charset="-78"/>
              </a:rPr>
              <a:t>ڈراؤنی</a:t>
            </a:r>
            <a:r>
              <a:rPr lang="ar-AE" altLang="de-DE" sz="1200" dirty="0" smtClean="0">
                <a:latin typeface="Urdu Typesetting" panose="03020402040406030203" pitchFamily="66" charset="-78"/>
                <a:cs typeface="Urdu Typesetting" panose="03020402040406030203" pitchFamily="66" charset="-78"/>
              </a:rPr>
              <a:t> </a:t>
            </a:r>
            <a:r>
              <a:rPr lang="ar-AE" altLang="de-DE" sz="1200" dirty="0">
                <a:latin typeface="Urdu Typesetting" panose="03020402040406030203" pitchFamily="66" charset="-78"/>
                <a:cs typeface="Urdu Typesetting" panose="03020402040406030203" pitchFamily="66" charset="-78"/>
              </a:rPr>
              <a:t>فلم </a:t>
            </a:r>
            <a:r>
              <a:rPr lang="ar-AE" altLang="de-DE" sz="1200" dirty="0" smtClean="0">
                <a:latin typeface="Urdu Typesetting" panose="03020402040406030203" pitchFamily="66" charset="-78"/>
                <a:cs typeface="Urdu Typesetting" panose="03020402040406030203" pitchFamily="66" charset="-78"/>
              </a:rPr>
              <a:t>("</a:t>
            </a:r>
            <a:r>
              <a:rPr lang="ur-PK" altLang="de-DE" sz="1200" dirty="0" smtClean="0">
                <a:latin typeface="Urdu Typesetting" panose="03020402040406030203" pitchFamily="66" charset="-78"/>
                <a:cs typeface="Urdu Typesetting" panose="03020402040406030203" pitchFamily="66" charset="-78"/>
              </a:rPr>
              <a:t>اٹ</a:t>
            </a:r>
            <a:r>
              <a:rPr lang="ar-AE" altLang="de-DE" sz="1200" dirty="0" smtClean="0">
                <a:latin typeface="Urdu Typesetting" panose="03020402040406030203" pitchFamily="66" charset="-78"/>
                <a:cs typeface="Urdu Typesetting" panose="03020402040406030203" pitchFamily="66" charset="-78"/>
              </a:rPr>
              <a:t>")</a:t>
            </a:r>
            <a:endParaRPr lang="en-US" altLang="de-DE" sz="1200" dirty="0">
              <a:latin typeface="Urdu Typesetting" panose="03020402040406030203" pitchFamily="66" charset="-78"/>
              <a:cs typeface="Urdu Typesetting" panose="03020402040406030203" pitchFamily="66" charset="-78"/>
            </a:endParaRPr>
          </a:p>
        </p:txBody>
      </p:sp>
      <p:sp>
        <p:nvSpPr>
          <p:cNvPr id="25" name="Caption_19"/>
          <p:cNvSpPr txBox="1">
            <a:spLocks noChangeArrowheads="1"/>
          </p:cNvSpPr>
          <p:nvPr/>
        </p:nvSpPr>
        <p:spPr bwMode="auto">
          <a:xfrm>
            <a:off x="8231186" y="6216442"/>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ar-AE" altLang="de-DE" sz="1200" dirty="0">
                <a:latin typeface="Urdu Typesetting" panose="03020402040406030203" pitchFamily="66" charset="-78"/>
                <a:cs typeface="Urdu Typesetting" panose="03020402040406030203" pitchFamily="66" charset="-78"/>
              </a:rPr>
              <a:t>سرکس کی یاد</a:t>
            </a:r>
            <a:endParaRPr lang="en-US" altLang="de-DE" sz="1200" dirty="0">
              <a:latin typeface="Urdu Typesetting" panose="03020402040406030203" pitchFamily="66" charset="-78"/>
              <a:cs typeface="Urdu Typesetting" panose="03020402040406030203" pitchFamily="66" charset="-78"/>
            </a:endParaRPr>
          </a:p>
        </p:txBody>
      </p:sp>
      <p:pic>
        <p:nvPicPr>
          <p:cNvPr id="15" name="Picture 33" descr="bricol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27654" y="2675863"/>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5" descr="pennywi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78764" y="499135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4" descr="Zirkus - circus - def110 -flickr - 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31187" y="499135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6 - To Empathize … II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Urdu Typesetting" panose="03020402040406030203" pitchFamily="66" charset="-78"/>
                <a:cs typeface="Urdu Typesetting" panose="03020402040406030203" pitchFamily="66" charset="-78"/>
              </a:rPr>
              <a:pPr>
                <a:defRPr/>
              </a:pPr>
              <a:t>16</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22" name="AutoShape 22"/>
          <p:cNvSpPr>
            <a:spLocks noChangeArrowheads="1"/>
          </p:cNvSpPr>
          <p:nvPr/>
        </p:nvSpPr>
        <p:spPr bwMode="auto">
          <a:xfrm>
            <a:off x="9660129" y="4261567"/>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Urdu Typesetting" panose="03020402040406030203" pitchFamily="66" charset="-78"/>
              <a:cs typeface="Urdu Typesetting" panose="03020402040406030203" pitchFamily="66" charset="-78"/>
            </a:endParaRPr>
          </a:p>
        </p:txBody>
      </p:sp>
      <p:sp>
        <p:nvSpPr>
          <p:cNvPr id="23" name="Text Box 23"/>
          <p:cNvSpPr txBox="1">
            <a:spLocks noChangeArrowheads="1"/>
          </p:cNvSpPr>
          <p:nvPr/>
        </p:nvSpPr>
        <p:spPr bwMode="auto">
          <a:xfrm>
            <a:off x="8601996" y="3801465"/>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buNone/>
            </a:pPr>
            <a:r>
              <a:rPr lang="ar-AE" altLang="de-DE" sz="1400" b="1" dirty="0">
                <a:latin typeface="Urdu Typesetting" panose="03020402040406030203" pitchFamily="66" charset="-78"/>
                <a:cs typeface="Urdu Typesetting" panose="03020402040406030203" pitchFamily="66" charset="-78"/>
              </a:rPr>
              <a:t>مضحکہ خیز، خوفناک؟</a:t>
            </a:r>
          </a:p>
          <a:p>
            <a:pPr lvl="0" algn="ctr" eaLnBrk="1" hangingPunct="1">
              <a:spcBef>
                <a:spcPts val="0"/>
              </a:spcBef>
              <a:buNone/>
            </a:pPr>
            <a:r>
              <a:rPr lang="ar-AE" altLang="de-DE" sz="1400" dirty="0">
                <a:latin typeface="Urdu Typesetting" panose="03020402040406030203" pitchFamily="66" charset="-78"/>
                <a:cs typeface="Urdu Typesetting" panose="03020402040406030203" pitchFamily="66" charset="-78"/>
              </a:rPr>
              <a:t>آپ کے مزاج پر منحصر ہے!</a:t>
            </a:r>
            <a:endParaRPr lang="en-GB" altLang="de-DE" sz="1400" dirty="0">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0213285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algn="r"/>
            <a:r>
              <a:rPr lang="ar-AE" sz="2400" dirty="0">
                <a:solidFill>
                  <a:srgbClr val="004992"/>
                </a:solidFill>
                <a:latin typeface="Urdu Typesetting" panose="03020402040406030203" pitchFamily="66" charset="-78"/>
                <a:cs typeface="Urdu Typesetting" panose="03020402040406030203" pitchFamily="66" charset="-78"/>
              </a:rPr>
              <a:t>… </a:t>
            </a:r>
            <a:r>
              <a:rPr lang="ar-AE" sz="2400" dirty="0" smtClean="0">
                <a:solidFill>
                  <a:srgbClr val="004992"/>
                </a:solidFill>
                <a:latin typeface="Urdu Typesetting" panose="03020402040406030203" pitchFamily="66" charset="-78"/>
                <a:cs typeface="Urdu Typesetting" panose="03020402040406030203" pitchFamily="66" charset="-78"/>
              </a:rPr>
              <a:t>پ</a:t>
            </a:r>
            <a:r>
              <a:rPr lang="ur-PK" sz="2400" dirty="0" smtClean="0">
                <a:solidFill>
                  <a:srgbClr val="004992"/>
                </a:solidFill>
                <a:latin typeface="Urdu Typesetting" panose="03020402040406030203" pitchFamily="66" charset="-78"/>
                <a:cs typeface="Urdu Typesetting" panose="03020402040406030203" pitchFamily="66" charset="-78"/>
              </a:rPr>
              <a:t>چھلے</a:t>
            </a:r>
            <a:r>
              <a:rPr lang="ar-AE" sz="2400" dirty="0" smtClean="0">
                <a:solidFill>
                  <a:srgbClr val="004992"/>
                </a:solidFill>
                <a:latin typeface="Urdu Typesetting" panose="03020402040406030203" pitchFamily="66" charset="-78"/>
                <a:cs typeface="Urdu Typesetting" panose="03020402040406030203" pitchFamily="66" charset="-78"/>
              </a:rPr>
              <a:t> </a:t>
            </a:r>
            <a:r>
              <a:rPr lang="ar-AE" sz="2400" dirty="0">
                <a:solidFill>
                  <a:srgbClr val="004992"/>
                </a:solidFill>
                <a:latin typeface="Urdu Typesetting" panose="03020402040406030203" pitchFamily="66" charset="-78"/>
                <a:cs typeface="Urdu Typesetting" panose="03020402040406030203" pitchFamily="66" charset="-78"/>
              </a:rPr>
              <a:t>زیر بحث پہلوؤں میں سے </a:t>
            </a:r>
            <a:r>
              <a:rPr lang="ar-AE" sz="2400" dirty="0" smtClean="0">
                <a:solidFill>
                  <a:srgbClr val="004992"/>
                </a:solidFill>
                <a:latin typeface="Urdu Typesetting" panose="03020402040406030203" pitchFamily="66" charset="-78"/>
                <a:cs typeface="Urdu Typesetting" panose="03020402040406030203" pitchFamily="66" charset="-78"/>
              </a:rPr>
              <a:t>ک</a:t>
            </a:r>
            <a:r>
              <a:rPr lang="ur-PK" sz="2400" dirty="0" smtClean="0">
                <a:solidFill>
                  <a:srgbClr val="004992"/>
                </a:solidFill>
                <a:latin typeface="Urdu Typesetting" panose="03020402040406030203" pitchFamily="66" charset="-78"/>
                <a:cs typeface="Urdu Typesetting" panose="03020402040406030203" pitchFamily="66" charset="-78"/>
              </a:rPr>
              <a:t>سی پر</a:t>
            </a:r>
            <a:r>
              <a:rPr lang="ar-AE" sz="2400" dirty="0" smtClean="0">
                <a:solidFill>
                  <a:srgbClr val="004992"/>
                </a:solidFill>
                <a:latin typeface="Urdu Typesetting" panose="03020402040406030203" pitchFamily="66" charset="-78"/>
                <a:cs typeface="Urdu Typesetting" panose="03020402040406030203" pitchFamily="66" charset="-78"/>
              </a:rPr>
              <a:t> </a:t>
            </a:r>
            <a:r>
              <a:rPr lang="ar-AE" sz="2400" dirty="0">
                <a:solidFill>
                  <a:srgbClr val="004992"/>
                </a:solidFill>
                <a:latin typeface="Urdu Typesetting" panose="03020402040406030203" pitchFamily="66" charset="-78"/>
                <a:cs typeface="Urdu Typesetting" panose="03020402040406030203" pitchFamily="66" charset="-78"/>
              </a:rPr>
              <a:t>بھی (مثلاً زبان) اپنے طور پر </a:t>
            </a:r>
            <a:r>
              <a:rPr lang="ar-AE" sz="2400" dirty="0" smtClean="0">
                <a:solidFill>
                  <a:srgbClr val="004992"/>
                </a:solidFill>
                <a:latin typeface="Urdu Typesetting" panose="03020402040406030203" pitchFamily="66" charset="-78"/>
                <a:cs typeface="Urdu Typesetting" panose="03020402040406030203" pitchFamily="66" charset="-78"/>
              </a:rPr>
              <a:t>مکمل </a:t>
            </a:r>
            <a:r>
              <a:rPr lang="ar-AE" sz="2400" dirty="0">
                <a:solidFill>
                  <a:srgbClr val="004992"/>
                </a:solidFill>
                <a:latin typeface="Urdu Typesetting" panose="03020402040406030203" pitchFamily="66" charset="-78"/>
                <a:cs typeface="Urdu Typesetting" panose="03020402040406030203" pitchFamily="66" charset="-78"/>
              </a:rPr>
              <a:t>بھروسہ نہیں کیا جا سکتا!</a:t>
            </a:r>
          </a:p>
          <a:p>
            <a:pPr algn="r"/>
            <a:r>
              <a:rPr lang="ar-AE" sz="2400" dirty="0">
                <a:solidFill>
                  <a:srgbClr val="004992"/>
                </a:solidFill>
                <a:latin typeface="Urdu Typesetting" panose="03020402040406030203" pitchFamily="66" charset="-78"/>
                <a:cs typeface="Urdu Typesetting" panose="03020402040406030203" pitchFamily="66" charset="-78"/>
              </a:rPr>
              <a:t>تمام پہلوؤں پر غور کرنا ہوگا! مجموعہ </a:t>
            </a:r>
            <a:r>
              <a:rPr lang="ar-AE" sz="2400" dirty="0" smtClean="0">
                <a:solidFill>
                  <a:srgbClr val="004992"/>
                </a:solidFill>
                <a:latin typeface="Urdu Typesetting" panose="03020402040406030203" pitchFamily="66" charset="-78"/>
                <a:cs typeface="Urdu Typesetting" panose="03020402040406030203" pitchFamily="66" charset="-78"/>
              </a:rPr>
              <a:t>میں </a:t>
            </a:r>
            <a:r>
              <a:rPr lang="ar-AE" sz="2400" dirty="0">
                <a:solidFill>
                  <a:srgbClr val="004992"/>
                </a:solidFill>
                <a:latin typeface="Urdu Typesetting" panose="03020402040406030203" pitchFamily="66" charset="-78"/>
                <a:cs typeface="Urdu Typesetting" panose="03020402040406030203" pitchFamily="66" charset="-78"/>
              </a:rPr>
              <a:t>وہ ایک پیچیدہ صورتحال کا فیصلہ کرنے میں مدد کرتے ہیں…</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6 - To Empathize … II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Urdu Typesetting" panose="03020402040406030203" pitchFamily="66" charset="-78"/>
                <a:cs typeface="Urdu Typesetting" panose="03020402040406030203" pitchFamily="66" charset="-78"/>
              </a:rPr>
              <a:pPr>
                <a:defRPr/>
              </a:pPr>
              <a:t>17</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6" name="Title 5"/>
          <p:cNvSpPr>
            <a:spLocks noGrp="1"/>
          </p:cNvSpPr>
          <p:nvPr>
            <p:ph type="title"/>
          </p:nvPr>
        </p:nvSpPr>
        <p:spPr/>
        <p:txBody>
          <a:bodyPr/>
          <a:lstStyle/>
          <a:p>
            <a:pPr lvl="0" algn="r" defTabSz="914400" fontAlgn="base">
              <a:lnSpc>
                <a:spcPct val="100000"/>
              </a:lnSpc>
              <a:spcBef>
                <a:spcPts val="100"/>
              </a:spcBef>
              <a:spcAft>
                <a:spcPct val="0"/>
              </a:spcAft>
            </a:pPr>
            <a:r>
              <a:rPr lang="ar-AE" altLang="de-DE" sz="3600" dirty="0" smtClean="0">
                <a:solidFill>
                  <a:srgbClr val="004992"/>
                </a:solidFill>
                <a:latin typeface="Urdu Typesetting" panose="03020402040406030203" pitchFamily="66" charset="-78"/>
                <a:ea typeface="Verdana" panose="020B0604030504040204" pitchFamily="34" charset="0"/>
                <a:cs typeface="Urdu Typesetting" panose="03020402040406030203" pitchFamily="66" charset="-78"/>
              </a:rPr>
              <a:t>ظاہر </a:t>
            </a:r>
            <a:r>
              <a:rPr lang="ar-AE" altLang="de-DE" sz="3600" dirty="0">
                <a:solidFill>
                  <a:srgbClr val="004992"/>
                </a:solidFill>
                <a:latin typeface="Urdu Typesetting" panose="03020402040406030203" pitchFamily="66" charset="-78"/>
                <a:ea typeface="Verdana" panose="020B0604030504040204" pitchFamily="34" charset="0"/>
                <a:cs typeface="Urdu Typesetting" panose="03020402040406030203" pitchFamily="66" charset="-78"/>
              </a:rPr>
              <a:t>اور حقیقت!</a:t>
            </a:r>
            <a:endParaRPr lang="en-US" sz="4000"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smtClean="0">
                <a:latin typeface="Urdu Typesetting" panose="03020402040406030203" pitchFamily="66" charset="-78"/>
                <a:cs typeface="Urdu Typesetting" panose="03020402040406030203" pitchFamily="66" charset="-78"/>
              </a:rPr>
              <a:t>ہم یہ سب کیوں کر رہے ہیں؟</a:t>
            </a:r>
            <a:endParaRPr sz="3600" dirty="0">
              <a:latin typeface="Urdu Typesetting" panose="03020402040406030203" pitchFamily="66" charset="-78"/>
              <a:cs typeface="Urdu Typesetting" panose="03020402040406030203" pitchFamily="66" charset="-78"/>
            </a:endParaRPr>
          </a:p>
        </p:txBody>
      </p:sp>
      <p:sp>
        <p:nvSpPr>
          <p:cNvPr id="6" name="Content Placeholder 5"/>
          <p:cNvSpPr>
            <a:spLocks noGrp="1"/>
          </p:cNvSpPr>
          <p:nvPr>
            <p:ph idx="1"/>
          </p:nvPr>
        </p:nvSpPr>
        <p:spPr/>
        <p:txBody>
          <a:bodyPr/>
          <a:lstStyle/>
          <a:p>
            <a:pPr lvl="0" algn="r" defTabSz="914400" fontAlgn="base">
              <a:defRPr/>
            </a:pPr>
            <a:r>
              <a:rPr lang="ar-AE" sz="2400" dirty="0">
                <a:solidFill>
                  <a:srgbClr val="333333"/>
                </a:solidFill>
                <a:latin typeface="Urdu Typesetting" panose="03020402040406030203" pitchFamily="66" charset="-78"/>
                <a:cs typeface="Urdu Typesetting" panose="03020402040406030203" pitchFamily="66" charset="-78"/>
              </a:rPr>
              <a:t>مطالعات سے پتہ چلتا ہے کہ بہت سے </a:t>
            </a:r>
            <a:r>
              <a:rPr lang="ur-PK" sz="2400" dirty="0" smtClean="0">
                <a:solidFill>
                  <a:srgbClr val="333333"/>
                </a:solidFill>
                <a:latin typeface="Urdu Typesetting" panose="03020402040406030203" pitchFamily="66" charset="-78"/>
                <a:cs typeface="Urdu Typesetting" panose="03020402040406030203" pitchFamily="66" charset="-78"/>
              </a:rPr>
              <a:t>لوگ </a:t>
            </a:r>
            <a:r>
              <a:rPr lang="ar-AE" sz="2400" dirty="0" smtClean="0">
                <a:solidFill>
                  <a:srgbClr val="333333"/>
                </a:solidFill>
                <a:latin typeface="Urdu Typesetting" panose="03020402040406030203" pitchFamily="66" charset="-78"/>
                <a:cs typeface="Urdu Typesetting" panose="03020402040406030203" pitchFamily="66" charset="-78"/>
              </a:rPr>
              <a:t>(</a:t>
            </a:r>
            <a:r>
              <a:rPr lang="ar-AE" sz="2400" dirty="0">
                <a:solidFill>
                  <a:srgbClr val="333333"/>
                </a:solidFill>
                <a:latin typeface="Urdu Typesetting" panose="03020402040406030203" pitchFamily="66" charset="-78"/>
                <a:cs typeface="Urdu Typesetting" panose="03020402040406030203" pitchFamily="66" charset="-78"/>
              </a:rPr>
              <a:t>لیکن سبھی نہیں!) </a:t>
            </a:r>
            <a:r>
              <a:rPr lang="ur-PK" sz="2400" dirty="0" smtClean="0">
                <a:solidFill>
                  <a:srgbClr val="333333"/>
                </a:solidFill>
                <a:latin typeface="Urdu Typesetting" panose="03020402040406030203" pitchFamily="66" charset="-78"/>
                <a:cs typeface="Urdu Typesetting" panose="03020402040406030203" pitchFamily="66" charset="-78"/>
              </a:rPr>
              <a:t>جن کو </a:t>
            </a:r>
            <a:r>
              <a:rPr lang="ar-AE" sz="2400" dirty="0" smtClean="0">
                <a:solidFill>
                  <a:srgbClr val="333333"/>
                </a:solidFill>
                <a:latin typeface="Urdu Typesetting" panose="03020402040406030203" pitchFamily="66" charset="-78"/>
                <a:cs typeface="Urdu Typesetting" panose="03020402040406030203" pitchFamily="66" charset="-78"/>
              </a:rPr>
              <a:t>دماغی </a:t>
            </a:r>
            <a:r>
              <a:rPr lang="ar-AE" sz="2400" dirty="0">
                <a:solidFill>
                  <a:srgbClr val="333333"/>
                </a:solidFill>
                <a:latin typeface="Urdu Typesetting" panose="03020402040406030203" pitchFamily="66" charset="-78"/>
                <a:cs typeface="Urdu Typesetting" panose="03020402040406030203" pitchFamily="66" charset="-78"/>
              </a:rPr>
              <a:t>صحت کے مسائل </a:t>
            </a:r>
            <a:r>
              <a:rPr lang="ur-PK" sz="2400" dirty="0" smtClean="0">
                <a:solidFill>
                  <a:srgbClr val="333333"/>
                </a:solidFill>
                <a:latin typeface="Urdu Typesetting" panose="03020402040406030203" pitchFamily="66" charset="-78"/>
                <a:cs typeface="Urdu Typesetting" panose="03020402040406030203" pitchFamily="66" charset="-78"/>
              </a:rPr>
              <a:t>ہیں </a:t>
            </a:r>
            <a:r>
              <a:rPr lang="ar-AE" sz="2400" dirty="0" smtClean="0">
                <a:solidFill>
                  <a:srgbClr val="333333"/>
                </a:solidFill>
                <a:latin typeface="Urdu Typesetting" panose="03020402040406030203" pitchFamily="66" charset="-78"/>
                <a:cs typeface="Urdu Typesetting" panose="03020402040406030203" pitchFamily="66" charset="-78"/>
              </a:rPr>
              <a:t>(خاص </a:t>
            </a:r>
            <a:r>
              <a:rPr lang="ar-AE" sz="2400" dirty="0">
                <a:solidFill>
                  <a:srgbClr val="333333"/>
                </a:solidFill>
                <a:latin typeface="Urdu Typesetting" panose="03020402040406030203" pitchFamily="66" charset="-78"/>
                <a:cs typeface="Urdu Typesetting" panose="03020402040406030203" pitchFamily="66" charset="-78"/>
              </a:rPr>
              <a:t>طور پر سائیکوسس) </a:t>
            </a:r>
            <a:r>
              <a:rPr lang="ur-PK" sz="2400" dirty="0" smtClean="0">
                <a:solidFill>
                  <a:srgbClr val="333333"/>
                </a:solidFill>
                <a:latin typeface="Urdu Typesetting" panose="03020402040406030203" pitchFamily="66" charset="-78"/>
                <a:cs typeface="Urdu Typesetting" panose="03020402040406030203" pitchFamily="66" charset="-78"/>
              </a:rPr>
              <a:t>انہیں </a:t>
            </a:r>
            <a:r>
              <a:rPr lang="ar-AE" sz="2400" dirty="0" smtClean="0">
                <a:solidFill>
                  <a:srgbClr val="333333"/>
                </a:solidFill>
                <a:latin typeface="Urdu Typesetting" panose="03020402040406030203" pitchFamily="66" charset="-78"/>
                <a:cs typeface="Urdu Typesetting" panose="03020402040406030203" pitchFamily="66" charset="-78"/>
              </a:rPr>
              <a:t>درج </a:t>
            </a:r>
            <a:r>
              <a:rPr lang="ar-AE" sz="2400" dirty="0">
                <a:solidFill>
                  <a:srgbClr val="333333"/>
                </a:solidFill>
                <a:latin typeface="Urdu Typesetting" panose="03020402040406030203" pitchFamily="66" charset="-78"/>
                <a:cs typeface="Urdu Typesetting" panose="03020402040406030203" pitchFamily="66" charset="-78"/>
              </a:rPr>
              <a:t>ذیل شعبوں میں مسائل کا سامنا ہے:</a:t>
            </a:r>
          </a:p>
          <a:p>
            <a:pPr lvl="0" algn="r" defTabSz="914400" fontAlgn="base">
              <a:defRPr/>
            </a:pPr>
            <a:r>
              <a:rPr lang="ar-AE" sz="2400" dirty="0">
                <a:solidFill>
                  <a:srgbClr val="333333"/>
                </a:solidFill>
                <a:latin typeface="Urdu Typesetting" panose="03020402040406030203" pitchFamily="66" charset="-78"/>
                <a:cs typeface="Urdu Typesetting" panose="03020402040406030203" pitchFamily="66" charset="-78"/>
              </a:rPr>
              <a:t>دوسروں کے چہرے کے تاثرات کا پتہ لگانے اور جانچنے میں مشکلات (مثلاً خوشی، غم</a:t>
            </a:r>
            <a:r>
              <a:rPr lang="ar-AE" sz="2400" dirty="0" smtClean="0">
                <a:solidFill>
                  <a:srgbClr val="333333"/>
                </a:solidFill>
                <a:latin typeface="Urdu Typesetting" panose="03020402040406030203" pitchFamily="66" charset="-78"/>
                <a:cs typeface="Urdu Typesetting" panose="03020402040406030203" pitchFamily="66" charset="-78"/>
              </a:rPr>
              <a:t>)۔</a:t>
            </a:r>
            <a:endParaRPr lang="ar-AE" sz="240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6 - To Empathize … II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Urdu Typesetting" panose="03020402040406030203" pitchFamily="66" charset="-78"/>
                <a:cs typeface="Urdu Typesetting" panose="03020402040406030203" pitchFamily="66" charset="-78"/>
              </a:rPr>
              <a:pPr>
                <a:defRPr/>
              </a:pPr>
              <a:t>18</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4703713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smtClean="0">
                <a:latin typeface="Urdu Typesetting" panose="03020402040406030203" pitchFamily="66" charset="-78"/>
                <a:cs typeface="Urdu Typesetting" panose="03020402040406030203" pitchFamily="66" charset="-78"/>
              </a:rPr>
              <a:t>ہم یہ سب کیوں کر رہے ہیں؟</a:t>
            </a:r>
            <a:endParaRPr sz="3600" dirty="0">
              <a:latin typeface="Urdu Typesetting" panose="03020402040406030203" pitchFamily="66" charset="-78"/>
              <a:cs typeface="Urdu Typesetting" panose="03020402040406030203" pitchFamily="66" charset="-78"/>
            </a:endParaRPr>
          </a:p>
        </p:txBody>
      </p:sp>
      <p:sp>
        <p:nvSpPr>
          <p:cNvPr id="6" name="Content Placeholder 5"/>
          <p:cNvSpPr>
            <a:spLocks noGrp="1"/>
          </p:cNvSpPr>
          <p:nvPr>
            <p:ph idx="1"/>
          </p:nvPr>
        </p:nvSpPr>
        <p:spPr/>
        <p:txBody>
          <a:bodyPr/>
          <a:lstStyle/>
          <a:p>
            <a:pPr lvl="0" algn="r" defTabSz="914400" fontAlgn="base">
              <a:defRPr/>
            </a:pPr>
            <a:r>
              <a:rPr lang="ar-AE" sz="2400" dirty="0">
                <a:solidFill>
                  <a:srgbClr val="333333"/>
                </a:solidFill>
                <a:latin typeface="Urdu Typesetting" panose="03020402040406030203" pitchFamily="66" charset="-78"/>
                <a:cs typeface="Urdu Typesetting" panose="03020402040406030203" pitchFamily="66" charset="-78"/>
              </a:rPr>
              <a:t>مطالعات سے پتہ چلتا ہے کہ بہت سے </a:t>
            </a:r>
            <a:r>
              <a:rPr lang="ur-PK" sz="2400" dirty="0" smtClean="0">
                <a:solidFill>
                  <a:srgbClr val="333333"/>
                </a:solidFill>
                <a:latin typeface="Urdu Typesetting" panose="03020402040406030203" pitchFamily="66" charset="-78"/>
                <a:cs typeface="Urdu Typesetting" panose="03020402040406030203" pitchFamily="66" charset="-78"/>
              </a:rPr>
              <a:t>لوگ </a:t>
            </a:r>
            <a:r>
              <a:rPr lang="ar-AE" sz="2400" dirty="0" smtClean="0">
                <a:solidFill>
                  <a:srgbClr val="333333"/>
                </a:solidFill>
                <a:latin typeface="Urdu Typesetting" panose="03020402040406030203" pitchFamily="66" charset="-78"/>
                <a:cs typeface="Urdu Typesetting" panose="03020402040406030203" pitchFamily="66" charset="-78"/>
              </a:rPr>
              <a:t>(</a:t>
            </a:r>
            <a:r>
              <a:rPr lang="ar-AE" sz="2400" dirty="0">
                <a:solidFill>
                  <a:srgbClr val="333333"/>
                </a:solidFill>
                <a:latin typeface="Urdu Typesetting" panose="03020402040406030203" pitchFamily="66" charset="-78"/>
                <a:cs typeface="Urdu Typesetting" panose="03020402040406030203" pitchFamily="66" charset="-78"/>
              </a:rPr>
              <a:t>لیکن سبھی نہیں!) </a:t>
            </a:r>
            <a:r>
              <a:rPr lang="ur-PK" sz="2400" dirty="0" smtClean="0">
                <a:solidFill>
                  <a:srgbClr val="333333"/>
                </a:solidFill>
                <a:latin typeface="Urdu Typesetting" panose="03020402040406030203" pitchFamily="66" charset="-78"/>
                <a:cs typeface="Urdu Typesetting" panose="03020402040406030203" pitchFamily="66" charset="-78"/>
              </a:rPr>
              <a:t>جن کو </a:t>
            </a:r>
            <a:r>
              <a:rPr lang="ar-AE" sz="2400" dirty="0" smtClean="0">
                <a:solidFill>
                  <a:srgbClr val="333333"/>
                </a:solidFill>
                <a:latin typeface="Urdu Typesetting" panose="03020402040406030203" pitchFamily="66" charset="-78"/>
                <a:cs typeface="Urdu Typesetting" panose="03020402040406030203" pitchFamily="66" charset="-78"/>
              </a:rPr>
              <a:t>دماغی </a:t>
            </a:r>
            <a:r>
              <a:rPr lang="ar-AE" sz="2400" dirty="0">
                <a:solidFill>
                  <a:srgbClr val="333333"/>
                </a:solidFill>
                <a:latin typeface="Urdu Typesetting" panose="03020402040406030203" pitchFamily="66" charset="-78"/>
                <a:cs typeface="Urdu Typesetting" panose="03020402040406030203" pitchFamily="66" charset="-78"/>
              </a:rPr>
              <a:t>صحت کے مسائل </a:t>
            </a:r>
            <a:r>
              <a:rPr lang="ur-PK" sz="2400" dirty="0" smtClean="0">
                <a:solidFill>
                  <a:srgbClr val="333333"/>
                </a:solidFill>
                <a:latin typeface="Urdu Typesetting" panose="03020402040406030203" pitchFamily="66" charset="-78"/>
                <a:cs typeface="Urdu Typesetting" panose="03020402040406030203" pitchFamily="66" charset="-78"/>
              </a:rPr>
              <a:t>ہیں </a:t>
            </a:r>
            <a:r>
              <a:rPr lang="ar-AE" sz="2400" dirty="0" smtClean="0">
                <a:solidFill>
                  <a:srgbClr val="333333"/>
                </a:solidFill>
                <a:latin typeface="Urdu Typesetting" panose="03020402040406030203" pitchFamily="66" charset="-78"/>
                <a:cs typeface="Urdu Typesetting" panose="03020402040406030203" pitchFamily="66" charset="-78"/>
              </a:rPr>
              <a:t>(خاص </a:t>
            </a:r>
            <a:r>
              <a:rPr lang="ar-AE" sz="2400" dirty="0">
                <a:solidFill>
                  <a:srgbClr val="333333"/>
                </a:solidFill>
                <a:latin typeface="Urdu Typesetting" panose="03020402040406030203" pitchFamily="66" charset="-78"/>
                <a:cs typeface="Urdu Typesetting" panose="03020402040406030203" pitchFamily="66" charset="-78"/>
              </a:rPr>
              <a:t>طور پر سائیکوسس) </a:t>
            </a:r>
            <a:r>
              <a:rPr lang="ur-PK" sz="2400" dirty="0" smtClean="0">
                <a:solidFill>
                  <a:srgbClr val="333333"/>
                </a:solidFill>
                <a:latin typeface="Urdu Typesetting" panose="03020402040406030203" pitchFamily="66" charset="-78"/>
                <a:cs typeface="Urdu Typesetting" panose="03020402040406030203" pitchFamily="66" charset="-78"/>
              </a:rPr>
              <a:t>انہیں </a:t>
            </a:r>
            <a:r>
              <a:rPr lang="ar-AE" sz="2400" dirty="0" smtClean="0">
                <a:solidFill>
                  <a:srgbClr val="333333"/>
                </a:solidFill>
                <a:latin typeface="Urdu Typesetting" panose="03020402040406030203" pitchFamily="66" charset="-78"/>
                <a:cs typeface="Urdu Typesetting" panose="03020402040406030203" pitchFamily="66" charset="-78"/>
              </a:rPr>
              <a:t>درج </a:t>
            </a:r>
            <a:r>
              <a:rPr lang="ar-AE" sz="2400" dirty="0">
                <a:solidFill>
                  <a:srgbClr val="333333"/>
                </a:solidFill>
                <a:latin typeface="Urdu Typesetting" panose="03020402040406030203" pitchFamily="66" charset="-78"/>
                <a:cs typeface="Urdu Typesetting" panose="03020402040406030203" pitchFamily="66" charset="-78"/>
              </a:rPr>
              <a:t>ذیل شعبوں میں مسائل کا سامنا ہے:</a:t>
            </a:r>
          </a:p>
          <a:p>
            <a:pPr lvl="0" algn="r" defTabSz="914400" fontAlgn="base">
              <a:defRPr/>
            </a:pPr>
            <a:r>
              <a:rPr lang="ar-AE" sz="2400" dirty="0">
                <a:solidFill>
                  <a:srgbClr val="333333"/>
                </a:solidFill>
                <a:latin typeface="Urdu Typesetting" panose="03020402040406030203" pitchFamily="66" charset="-78"/>
                <a:cs typeface="Urdu Typesetting" panose="03020402040406030203" pitchFamily="66" charset="-78"/>
              </a:rPr>
              <a:t>دوسروں کے چہرے کے تاثرات کا پتہ لگانے اور جانچنے میں مشکلات (مثلاً خوشی، غم)۔</a:t>
            </a:r>
          </a:p>
          <a:p>
            <a:pPr lvl="0" algn="r" defTabSz="914400" fontAlgn="base">
              <a:defRPr/>
            </a:pPr>
            <a:r>
              <a:rPr lang="ur-PK" sz="2400" dirty="0" smtClean="0">
                <a:solidFill>
                  <a:srgbClr val="333333"/>
                </a:solidFill>
                <a:latin typeface="Urdu Typesetting" panose="03020402040406030203" pitchFamily="66" charset="-78"/>
                <a:cs typeface="Urdu Typesetting" panose="03020402040406030203" pitchFamily="66" charset="-78"/>
              </a:rPr>
              <a:t>فالوقت </a:t>
            </a:r>
            <a:r>
              <a:rPr lang="ar-AE" sz="2400" dirty="0" smtClean="0">
                <a:solidFill>
                  <a:srgbClr val="333333"/>
                </a:solidFill>
                <a:latin typeface="Urdu Typesetting" panose="03020402040406030203" pitchFamily="66" charset="-78"/>
                <a:cs typeface="Urdu Typesetting" panose="03020402040406030203" pitchFamily="66" charset="-78"/>
              </a:rPr>
              <a:t>جاری </a:t>
            </a:r>
            <a:r>
              <a:rPr lang="ar-AE" sz="2400" dirty="0">
                <a:solidFill>
                  <a:srgbClr val="333333"/>
                </a:solidFill>
                <a:latin typeface="Urdu Typesetting" panose="03020402040406030203" pitchFamily="66" charset="-78"/>
                <a:cs typeface="Urdu Typesetting" panose="03020402040406030203" pitchFamily="66" charset="-78"/>
              </a:rPr>
              <a:t>رویے سے دوسرے افراد کے مقاصد/مستقبل کی سرگرمیوں کو </a:t>
            </a:r>
            <a:r>
              <a:rPr lang="ur-PK" sz="2400" dirty="0" smtClean="0">
                <a:solidFill>
                  <a:srgbClr val="333333"/>
                </a:solidFill>
                <a:latin typeface="Urdu Typesetting" panose="03020402040406030203" pitchFamily="66" charset="-78"/>
                <a:cs typeface="Urdu Typesetting" panose="03020402040406030203" pitchFamily="66" charset="-78"/>
              </a:rPr>
              <a:t>جانچنے</a:t>
            </a:r>
            <a:r>
              <a:rPr lang="ar-AE" sz="2400" dirty="0" smtClean="0">
                <a:solidFill>
                  <a:srgbClr val="333333"/>
                </a:solidFill>
                <a:latin typeface="Urdu Typesetting" panose="03020402040406030203" pitchFamily="66" charset="-78"/>
                <a:cs typeface="Urdu Typesetting" panose="03020402040406030203" pitchFamily="66" charset="-78"/>
              </a:rPr>
              <a:t> </a:t>
            </a:r>
            <a:r>
              <a:rPr lang="ar-AE" sz="2400" dirty="0">
                <a:solidFill>
                  <a:srgbClr val="333333"/>
                </a:solidFill>
                <a:latin typeface="Urdu Typesetting" panose="03020402040406030203" pitchFamily="66" charset="-78"/>
                <a:cs typeface="Urdu Typesetting" panose="03020402040406030203" pitchFamily="66" charset="-78"/>
              </a:rPr>
              <a:t>میں مشکلات۔</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6 - To Empathize … II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Urdu Typesetting" panose="03020402040406030203" pitchFamily="66" charset="-78"/>
                <a:cs typeface="Urdu Typesetting" panose="03020402040406030203" pitchFamily="66" charset="-78"/>
              </a:rPr>
              <a:pPr>
                <a:defRPr/>
              </a:pPr>
              <a:t>19</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8266479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4252115995"/>
              </p:ext>
            </p:extLst>
          </p:nvPr>
        </p:nvGraphicFramePr>
        <p:xfrm>
          <a:off x="687387" y="1987782"/>
          <a:ext cx="11175033" cy="3788164"/>
        </p:xfrm>
        <a:graphic>
          <a:graphicData uri="http://schemas.openxmlformats.org/drawingml/2006/table">
            <a:tbl>
              <a:tblPr firstRow="1" bandRow="1">
                <a:tableStyleId>{21E4AEA4-8DFA-4A89-87EB-49C32662AFE0}</a:tableStyleId>
              </a:tblPr>
              <a:tblGrid>
                <a:gridCol w="4495800">
                  <a:extLst>
                    <a:ext uri="{9D8B030D-6E8A-4147-A177-3AD203B41FA5}">
                      <a16:colId xmlns:a16="http://schemas.microsoft.com/office/drawing/2014/main" val="1939857199"/>
                    </a:ext>
                  </a:extLst>
                </a:gridCol>
                <a:gridCol w="3657600">
                  <a:extLst>
                    <a:ext uri="{9D8B030D-6E8A-4147-A177-3AD203B41FA5}">
                      <a16:colId xmlns:a16="http://schemas.microsoft.com/office/drawing/2014/main" val="20001"/>
                    </a:ext>
                  </a:extLst>
                </a:gridCol>
                <a:gridCol w="3021633">
                  <a:extLst>
                    <a:ext uri="{9D8B030D-6E8A-4147-A177-3AD203B41FA5}">
                      <a16:colId xmlns:a16="http://schemas.microsoft.com/office/drawing/2014/main" val="87204701"/>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ur-PK" sz="20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دیگر وضاحتیں</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ur-PK" sz="20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سائیکوسس کے دوران وضاحت</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ur-PK" sz="20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واقعہ</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136404">
                <a:tc>
                  <a:txBody>
                    <a:bodyPr/>
                    <a:lstStyle/>
                    <a:p>
                      <a:pPr marL="0" marR="0" lvl="0" indent="0" algn="r" defTabSz="914400" rtl="0" eaLnBrk="1" fontAlgn="base" latinLnBrk="0" hangingPunct="1">
                        <a:lnSpc>
                          <a:spcPct val="100000"/>
                        </a:lnSpc>
                        <a:spcBef>
                          <a:spcPct val="20000"/>
                        </a:spcBef>
                        <a:spcAft>
                          <a:spcPct val="0"/>
                        </a:spcAft>
                        <a:buClrTx/>
                        <a:buSzTx/>
                        <a:buFontTx/>
                        <a:buNone/>
                        <a:tabLst/>
                        <a:defRPr/>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آپ کے نمایاں رویے کی وجہ سے (مثلاً دھوپ کا چشمہ پہننا)، آپ نے خود کو مشتعل کیا۔</a:t>
                      </a:r>
                      <a:endParaRPr kumimoji="0" lang="de-D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endParaRPr>
                    </a:p>
                    <a:p>
                      <a:pPr marL="0" marR="0" lvl="0" indent="0" algn="r"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7" marB="45727" horzOverflow="overflow">
                    <a:lnL w="12700" cmpd="sng">
                      <a:solidFill>
                        <a:srgbClr val="C8C8C8"/>
                      </a:solidFill>
                      <a:prstDash val="soli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پیچھا</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کرنے والا آخر کار خود کو ظاہر کرتا ہے۔</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بس میں ایک آدمی دیر تک آپ کی طرف دیکھتا ہے۔</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097280">
                <a:tc>
                  <a:txBody>
                    <a:bodyPr/>
                    <a:lstStyle/>
                    <a:p>
                      <a:pPr marL="0" marR="0" lvl="0" indent="0" algn="r" defTabSz="914400" rtl="0" eaLnBrk="1" fontAlgn="base" latinLnBrk="0" hangingPunct="1">
                        <a:lnSpc>
                          <a:spcPct val="100000"/>
                        </a:lnSpc>
                        <a:spcBef>
                          <a:spcPct val="20000"/>
                        </a:spcBef>
                        <a:spcAft>
                          <a:spcPct val="0"/>
                        </a:spcAft>
                        <a:buClrTx/>
                        <a:buSzTx/>
                        <a:buFontTx/>
                        <a:buNone/>
                        <a:tabLst/>
                        <a:defRPr/>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باس نے تھوڑا سا زیادہ رد </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ڈانٹ د</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یا لیکن وہ آپ کو </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نوکری سے فارغ</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کرنے کا ارادہ نہیں رکھتا – وہ عام طور پر تھوڑا بدمزاج ہے۔</a:t>
                      </a:r>
                      <a:endParaRPr kumimoji="0" lang="de-D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endParaRPr>
                    </a:p>
                    <a:p>
                      <a:pPr marL="0" marR="0" lvl="0" indent="0" algn="r"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7" marB="45727" horzOverflow="overflow">
                    <a:lnL w="12700" cmpd="sng">
                      <a:solidFill>
                        <a:srgbClr val="C8C8C8"/>
                      </a:solidFill>
                      <a:prstDash val="soli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AE" sz="2000" b="0" i="1"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آپ کو یقین ہے کہ آپ کو نوکری سے نکال دیا جائے گا۔</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باس آپ کی غلطیوں پر تنقید کرتا ہے۔</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r" defTabSz="914400" rtl="0" eaLnBrk="1" fontAlgn="base" latinLnBrk="0" hangingPunct="1">
                        <a:lnSpc>
                          <a:spcPct val="100000"/>
                        </a:lnSpc>
                        <a:spcBef>
                          <a:spcPct val="20000"/>
                        </a:spcBef>
                        <a:spcAft>
                          <a:spcPct val="0"/>
                        </a:spcAft>
                        <a:buClrTx/>
                        <a:buSzTx/>
                        <a:buFontTx/>
                        <a:buNone/>
                        <a:tabLst/>
                        <a:defRPr/>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خالص اتفاق - دوست کو خبروں میں دلچسپی ہے، وہ اسکول میں آپ کے مسائل کے بارے میں نہیں جانتا۔</a:t>
                      </a:r>
                      <a:endParaRPr kumimoji="0" lang="de-D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endParaRPr>
                    </a:p>
                    <a:p>
                      <a:pPr marL="0" marR="0" lvl="0" indent="0" algn="r"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وہ آپ کے بچپن میں اسکول کے خراب نمبروں کی طرف اشارہ کر رہا ہے۔</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دوست اسکول کی خراب کا</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رکردگی</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کے بارے میں ایک اخباری مضمون پڑھ رہا ہے۔</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2" name="object 2"/>
          <p:cNvSpPr txBox="1">
            <a:spLocks noGrp="1"/>
          </p:cNvSpPr>
          <p:nvPr>
            <p:ph type="title"/>
          </p:nvPr>
        </p:nvSpPr>
        <p:spPr>
          <a:xfrm>
            <a:off x="415160" y="914400"/>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کس طرح ہمدردی کی کمی </a:t>
            </a:r>
            <a:r>
              <a:rPr lang="ur-PK" sz="3600" dirty="0" smtClean="0">
                <a:latin typeface="Urdu Typesetting" panose="03020402040406030203" pitchFamily="66" charset="-78"/>
                <a:cs typeface="Urdu Typesetting" panose="03020402040406030203" pitchFamily="66" charset="-78"/>
              </a:rPr>
              <a:t>سائیکوسس</a:t>
            </a:r>
            <a:r>
              <a:rPr lang="ar-AE" sz="3600" dirty="0" smtClean="0">
                <a:latin typeface="Urdu Typesetting" panose="03020402040406030203" pitchFamily="66" charset="-78"/>
                <a:cs typeface="Urdu Typesetting" panose="03020402040406030203" pitchFamily="66" charset="-78"/>
              </a:rPr>
              <a:t> </a:t>
            </a:r>
            <a:r>
              <a:rPr lang="ar-AE" sz="3600" dirty="0">
                <a:latin typeface="Urdu Typesetting" panose="03020402040406030203" pitchFamily="66" charset="-78"/>
                <a:cs typeface="Urdu Typesetting" panose="03020402040406030203" pitchFamily="66" charset="-78"/>
              </a:rPr>
              <a:t>کے دوران غلط تشریحات کو فروغ دیتی ہے - مثالیں۔</a:t>
            </a:r>
            <a:endParaRPr sz="3600" dirty="0">
              <a:latin typeface="Urdu Typesetting" panose="03020402040406030203" pitchFamily="66" charset="-78"/>
              <a:cs typeface="Urdu Typesetting" panose="03020402040406030203" pitchFamily="66" charset="-78"/>
            </a:endParaRPr>
          </a:p>
        </p:txBody>
      </p:sp>
      <p:sp>
        <p:nvSpPr>
          <p:cNvPr id="4" name="object 4"/>
          <p:cNvSpPr txBox="1"/>
          <p:nvPr/>
        </p:nvSpPr>
        <p:spPr>
          <a:xfrm>
            <a:off x="415160" y="6400800"/>
            <a:ext cx="11376000" cy="300038"/>
          </a:xfrm>
          <a:prstGeom prst="rect">
            <a:avLst/>
          </a:prstGeom>
        </p:spPr>
        <p:txBody>
          <a:bodyPr lIns="0" tIns="12700" rIns="0" bIns="0">
            <a:spAutoFit/>
          </a:bodyPr>
          <a:lstStyle/>
          <a:p>
            <a:pPr marL="12700" algn="ctr" eaLnBrk="1" fontAlgn="auto" hangingPunct="1">
              <a:spcBef>
                <a:spcPts val="100"/>
              </a:spcBef>
              <a:spcAft>
                <a:spcPts val="0"/>
              </a:spcAft>
              <a:defRPr/>
            </a:pPr>
            <a:r>
              <a:rPr lang="ar-AE" dirty="0">
                <a:solidFill>
                  <a:srgbClr val="004992"/>
                </a:solidFill>
                <a:latin typeface="Urdu Typesetting" panose="03020402040406030203" pitchFamily="66" charset="-78"/>
                <a:cs typeface="Urdu Typesetting" panose="03020402040406030203" pitchFamily="66" charset="-78"/>
              </a:rPr>
              <a:t>کیا کوئی مختصر ذاتی </a:t>
            </a:r>
            <a:r>
              <a:rPr lang="ar-AE" dirty="0" smtClean="0">
                <a:solidFill>
                  <a:srgbClr val="004992"/>
                </a:solidFill>
                <a:latin typeface="Urdu Typesetting" panose="03020402040406030203" pitchFamily="66" charset="-78"/>
                <a:cs typeface="Urdu Typesetting" panose="03020402040406030203" pitchFamily="66" charset="-78"/>
              </a:rPr>
              <a:t>تجربہ</a:t>
            </a:r>
            <a:r>
              <a:rPr lang="ur-PK" dirty="0">
                <a:solidFill>
                  <a:srgbClr val="004992"/>
                </a:solidFill>
                <a:latin typeface="Urdu Typesetting" panose="03020402040406030203" pitchFamily="66" charset="-78"/>
                <a:cs typeface="Urdu Typesetting" panose="03020402040406030203" pitchFamily="66" charset="-78"/>
              </a:rPr>
              <a:t> </a:t>
            </a:r>
            <a:r>
              <a:rPr lang="ur-PK" dirty="0" smtClean="0">
                <a:solidFill>
                  <a:srgbClr val="004992"/>
                </a:solidFill>
                <a:latin typeface="Urdu Typesetting" panose="03020402040406030203" pitchFamily="66" charset="-78"/>
                <a:cs typeface="Urdu Typesetting" panose="03020402040406030203" pitchFamily="66" charset="-78"/>
              </a:rPr>
              <a:t>پیچ</a:t>
            </a:r>
            <a:r>
              <a:rPr lang="ar-AE" dirty="0" smtClean="0">
                <a:solidFill>
                  <a:srgbClr val="004992"/>
                </a:solidFill>
                <a:latin typeface="Urdu Typesetting" panose="03020402040406030203" pitchFamily="66" charset="-78"/>
                <a:cs typeface="Urdu Typesetting" panose="03020402040406030203" pitchFamily="66" charset="-78"/>
              </a:rPr>
              <a:t> </a:t>
            </a:r>
            <a:r>
              <a:rPr lang="ar-AE" dirty="0">
                <a:solidFill>
                  <a:srgbClr val="004992"/>
                </a:solidFill>
                <a:latin typeface="Urdu Typesetting" panose="03020402040406030203" pitchFamily="66" charset="-78"/>
                <a:cs typeface="Urdu Typesetting" panose="03020402040406030203" pitchFamily="66" charset="-78"/>
              </a:rPr>
              <a:t>کر سکتا ہے؟</a:t>
            </a:r>
            <a:endParaRPr dirty="0">
              <a:solidFill>
                <a:srgbClr val="004992"/>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6 - To Empathize … II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Urdu Typesetting" panose="03020402040406030203" pitchFamily="66" charset="-78"/>
                <a:cs typeface="Urdu Typesetting" panose="03020402040406030203" pitchFamily="66" charset="-78"/>
              </a:rPr>
              <a:pPr>
                <a:defRPr/>
              </a:pPr>
              <a:t>20</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smtClean="0">
                <a:latin typeface="Urdu Typesetting" panose="03020402040406030203" pitchFamily="66" charset="-78"/>
                <a:cs typeface="Urdu Typesetting" panose="03020402040406030203" pitchFamily="66" charset="-78"/>
              </a:rPr>
              <a:t>مشق</a:t>
            </a:r>
            <a:endParaRPr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p:txBody>
          <a:bodyPr/>
          <a:lstStyle/>
          <a:p>
            <a:pPr lvl="0" algn="r" defTabSz="914400" fontAlgn="base">
              <a:buClr>
                <a:srgbClr val="333333"/>
              </a:buClr>
            </a:pPr>
            <a:r>
              <a:rPr lang="ar-AE" altLang="de-DE"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مندرجہ ذیل مشقوں میں، آپ کو مزاحیہ </a:t>
            </a:r>
            <a:r>
              <a:rPr lang="ur-PK" altLang="de-DE" sz="2400" dirty="0" smtClean="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کہانیاں</a:t>
            </a:r>
            <a:r>
              <a:rPr lang="ar-AE" altLang="de-DE" sz="2400" dirty="0" smtClean="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 </a:t>
            </a:r>
            <a:r>
              <a:rPr lang="ar-AE" altLang="de-DE"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پیش کی جائیں گی۔</a:t>
            </a:r>
          </a:p>
          <a:p>
            <a:pPr lvl="0" algn="r" defTabSz="914400" fontAlgn="base">
              <a:buClr>
                <a:srgbClr val="333333"/>
              </a:buClr>
            </a:pPr>
            <a:r>
              <a:rPr lang="ar-AE" altLang="de-DE"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براہ </a:t>
            </a:r>
            <a:r>
              <a:rPr lang="ur-PK" altLang="de-DE" sz="2400" dirty="0" smtClean="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مہربانی</a:t>
            </a:r>
            <a:r>
              <a:rPr lang="ar-AE" altLang="de-DE" sz="2400" dirty="0" smtClean="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 </a:t>
            </a:r>
            <a:r>
              <a:rPr lang="ur-PK" altLang="de-DE" sz="2400" dirty="0" smtClean="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آپس میں بات چیت</a:t>
            </a:r>
            <a:r>
              <a:rPr lang="ar-AE" altLang="de-DE" sz="2400" dirty="0" smtClean="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 </a:t>
            </a:r>
            <a:r>
              <a:rPr lang="ar-AE" altLang="de-DE"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کریں کہ کہانی کے کردار ایک دوسرے کے بارے میں کیا سوچ سکتے ہیں</a:t>
            </a:r>
            <a:r>
              <a:rPr lang="ar-AE" altLang="de-DE" sz="2400" dirty="0" smtClean="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a:t>
            </a:r>
            <a:endParaRPr lang="ar-AE" altLang="de-DE"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6 - To Empathize … II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Urdu Typesetting" panose="03020402040406030203" pitchFamily="66" charset="-78"/>
                <a:cs typeface="Urdu Typesetting" panose="03020402040406030203" pitchFamily="66" charset="-78"/>
              </a:rPr>
              <a:pPr>
                <a:defRPr/>
              </a:pPr>
              <a:t>21</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6042353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smtClean="0">
                <a:latin typeface="Urdu Typesetting" panose="03020402040406030203" pitchFamily="66" charset="-78"/>
                <a:cs typeface="Urdu Typesetting" panose="03020402040406030203" pitchFamily="66" charset="-78"/>
              </a:rPr>
              <a:t>مشق</a:t>
            </a:r>
            <a:endParaRPr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p:txBody>
          <a:bodyPr/>
          <a:lstStyle/>
          <a:p>
            <a:pPr lvl="0" algn="r" defTabSz="914400" fontAlgn="base">
              <a:buClr>
                <a:srgbClr val="333333"/>
              </a:buClr>
            </a:pPr>
            <a:r>
              <a:rPr lang="ar-AE" altLang="de-DE"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مندرجہ ذیل مشقوں میں، آپ کو مزاحیہ </a:t>
            </a:r>
            <a:r>
              <a:rPr lang="ur-PK" altLang="de-DE" sz="2400" dirty="0" smtClean="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کہانیاں</a:t>
            </a:r>
            <a:r>
              <a:rPr lang="ar-AE" altLang="de-DE" sz="2400" dirty="0" smtClean="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 </a:t>
            </a:r>
            <a:r>
              <a:rPr lang="ar-AE" altLang="de-DE"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پیش کی جائیں گی۔</a:t>
            </a:r>
          </a:p>
          <a:p>
            <a:pPr lvl="0" algn="r" defTabSz="914400" fontAlgn="base">
              <a:buClr>
                <a:srgbClr val="333333"/>
              </a:buClr>
            </a:pPr>
            <a:r>
              <a:rPr lang="ar-AE" altLang="de-DE"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براہ </a:t>
            </a:r>
            <a:r>
              <a:rPr lang="ur-PK" altLang="de-DE" sz="2400" dirty="0" smtClean="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مہربانی</a:t>
            </a:r>
            <a:r>
              <a:rPr lang="ar-AE" altLang="de-DE" sz="2400" dirty="0" smtClean="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 </a:t>
            </a:r>
            <a:r>
              <a:rPr lang="ur-PK" altLang="de-DE" sz="2400" dirty="0" smtClean="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آپس میں بات چیت</a:t>
            </a:r>
            <a:r>
              <a:rPr lang="ar-AE" altLang="de-DE" sz="2400" dirty="0" smtClean="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 </a:t>
            </a:r>
            <a:r>
              <a:rPr lang="ar-AE" altLang="de-DE"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کریں کہ کہانی کے کردار ایک دوسرے کے بارے میں کیا سوچ سکتے ہیں۔</a:t>
            </a:r>
          </a:p>
          <a:p>
            <a:pPr lvl="0" algn="r" defTabSz="914400" fontAlgn="base">
              <a:buClr>
                <a:srgbClr val="333333"/>
              </a:buClr>
            </a:pPr>
            <a:r>
              <a:rPr lang="ur-PK" altLang="de-DE" sz="2400" b="1" dirty="0" smtClean="0">
                <a:latin typeface="Urdu Typesetting" panose="03020402040406030203" pitchFamily="66" charset="-78"/>
                <a:ea typeface="Verdana" panose="020B0604030504040204" pitchFamily="34" charset="0"/>
                <a:cs typeface="Urdu Typesetting" panose="03020402040406030203" pitchFamily="66" charset="-78"/>
              </a:rPr>
              <a:t>ضروری بات</a:t>
            </a:r>
            <a:endParaRPr lang="ar-AE" altLang="de-DE" sz="2400" b="1" dirty="0">
              <a:latin typeface="Urdu Typesetting" panose="03020402040406030203" pitchFamily="66" charset="-78"/>
              <a:ea typeface="Verdana" panose="020B0604030504040204" pitchFamily="34" charset="0"/>
              <a:cs typeface="Urdu Typesetting" panose="03020402040406030203" pitchFamily="66" charset="-78"/>
            </a:endParaRPr>
          </a:p>
          <a:p>
            <a:pPr lvl="0" algn="r" defTabSz="914400" fontAlgn="base">
              <a:buClr>
                <a:srgbClr val="333333"/>
              </a:buClr>
            </a:pPr>
            <a:r>
              <a:rPr lang="ar-AE" altLang="de-DE"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آپ کو اپنے لیے دستیاب معلومات اور کرداروں کے ایک دوسرے کے بارے میں موجود معلومات کے درمیان فرق کرنا ہوگا</a:t>
            </a:r>
            <a:r>
              <a:rPr lang="ar-AE" altLang="de-DE" sz="2400" dirty="0" smtClean="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a:t>
            </a:r>
            <a:endParaRPr lang="ar-AE" altLang="de-DE"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6 - To Empathize … II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Urdu Typesetting" panose="03020402040406030203" pitchFamily="66" charset="-78"/>
                <a:cs typeface="Urdu Typesetting" panose="03020402040406030203" pitchFamily="66" charset="-78"/>
              </a:rPr>
              <a:pPr>
                <a:defRPr/>
              </a:pPr>
              <a:t>22</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8073172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smtClean="0">
                <a:latin typeface="Urdu Typesetting" panose="03020402040406030203" pitchFamily="66" charset="-78"/>
                <a:cs typeface="Urdu Typesetting" panose="03020402040406030203" pitchFamily="66" charset="-78"/>
              </a:rPr>
              <a:t>مشق</a:t>
            </a:r>
            <a:endParaRPr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p:txBody>
          <a:bodyPr/>
          <a:lstStyle/>
          <a:p>
            <a:pPr lvl="0" algn="r" defTabSz="914400" fontAlgn="base">
              <a:buClr>
                <a:srgbClr val="333333"/>
              </a:buClr>
            </a:pPr>
            <a:r>
              <a:rPr lang="ar-AE" altLang="de-DE"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مندرجہ ذیل مشقوں میں، آپ کو مزاحیہ </a:t>
            </a:r>
            <a:r>
              <a:rPr lang="ur-PK" altLang="de-DE" sz="2400" dirty="0" smtClean="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کہانیاں</a:t>
            </a:r>
            <a:r>
              <a:rPr lang="ar-AE" altLang="de-DE" sz="2400" dirty="0" smtClean="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 </a:t>
            </a:r>
            <a:r>
              <a:rPr lang="ar-AE" altLang="de-DE"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پیش کی جائیں گی۔</a:t>
            </a:r>
          </a:p>
          <a:p>
            <a:pPr lvl="0" algn="r" defTabSz="914400" fontAlgn="base">
              <a:buClr>
                <a:srgbClr val="333333"/>
              </a:buClr>
            </a:pPr>
            <a:r>
              <a:rPr lang="ar-AE" altLang="de-DE"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براہ </a:t>
            </a:r>
            <a:r>
              <a:rPr lang="ur-PK" altLang="de-DE" sz="2400" dirty="0" smtClean="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مہربانی</a:t>
            </a:r>
            <a:r>
              <a:rPr lang="ar-AE" altLang="de-DE" sz="2400" dirty="0" smtClean="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 </a:t>
            </a:r>
            <a:r>
              <a:rPr lang="ur-PK" altLang="de-DE" sz="2400" dirty="0" smtClean="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آپس میں بات چیت</a:t>
            </a:r>
            <a:r>
              <a:rPr lang="ar-AE" altLang="de-DE" sz="2400" dirty="0" smtClean="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 </a:t>
            </a:r>
            <a:r>
              <a:rPr lang="ar-AE" altLang="de-DE"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کریں کہ کہانی کے کردار ایک دوسرے کے بارے میں کیا سوچ سکتے ہیں۔</a:t>
            </a:r>
          </a:p>
          <a:p>
            <a:pPr lvl="0" algn="r" defTabSz="914400" fontAlgn="base">
              <a:buClr>
                <a:srgbClr val="333333"/>
              </a:buClr>
            </a:pPr>
            <a:r>
              <a:rPr lang="ur-PK" altLang="de-DE" sz="2400" b="1" dirty="0" smtClean="0">
                <a:latin typeface="Urdu Typesetting" panose="03020402040406030203" pitchFamily="66" charset="-78"/>
                <a:ea typeface="Verdana" panose="020B0604030504040204" pitchFamily="34" charset="0"/>
                <a:cs typeface="Urdu Typesetting" panose="03020402040406030203" pitchFamily="66" charset="-78"/>
              </a:rPr>
              <a:t>ضروری بات</a:t>
            </a:r>
            <a:endParaRPr lang="ar-AE" altLang="de-DE" sz="2400" b="1" dirty="0">
              <a:latin typeface="Urdu Typesetting" panose="03020402040406030203" pitchFamily="66" charset="-78"/>
              <a:ea typeface="Verdana" panose="020B0604030504040204" pitchFamily="34" charset="0"/>
              <a:cs typeface="Urdu Typesetting" panose="03020402040406030203" pitchFamily="66" charset="-78"/>
            </a:endParaRPr>
          </a:p>
          <a:p>
            <a:pPr lvl="0" algn="r" defTabSz="914400" fontAlgn="base">
              <a:buClr>
                <a:srgbClr val="333333"/>
              </a:buClr>
            </a:pPr>
            <a:r>
              <a:rPr lang="ar-AE" altLang="de-DE"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آپ کو اپنے لیے دستیاب معلومات اور کرداروں کے ایک دوسرے کے بارے میں موجود معلومات کے درمیان فرق کرنا ہوگا!</a:t>
            </a:r>
          </a:p>
          <a:p>
            <a:pPr lvl="0" algn="r" defTabSz="914400" fontAlgn="base">
              <a:buClr>
                <a:srgbClr val="333333"/>
              </a:buClr>
            </a:pPr>
            <a:r>
              <a:rPr lang="ar-AE" altLang="de-DE"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آخر میں سوالات کے </a:t>
            </a:r>
            <a:r>
              <a:rPr lang="ur-PK" altLang="de-DE" sz="2400" dirty="0" smtClean="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پکے</a:t>
            </a:r>
            <a:r>
              <a:rPr lang="ar-AE" altLang="de-DE" sz="2400" dirty="0" smtClean="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 </a:t>
            </a:r>
            <a:r>
              <a:rPr lang="ar-AE" altLang="de-DE"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جوابات فراہم کرنے کے لیے کونسی اضافی معلومات کی ضرورت ہے؟</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6 - To Empathize … II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Urdu Typesetting" panose="03020402040406030203" pitchFamily="66" charset="-78"/>
                <a:cs typeface="Urdu Typesetting" panose="03020402040406030203" pitchFamily="66" charset="-78"/>
              </a:rPr>
              <a:pPr>
                <a:defRPr/>
              </a:pPr>
              <a:t>23</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0263185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6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8" name="Oval 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ar-AE" altLang="de-DE" sz="1400" b="1" dirty="0">
                <a:solidFill>
                  <a:srgbClr val="000000"/>
                </a:solidFill>
                <a:latin typeface="Urdu Typesetting" panose="03020402040406030203" pitchFamily="66" charset="-78"/>
                <a:cs typeface="Urdu Typesetting" panose="03020402040406030203" pitchFamily="66" charset="-78"/>
              </a:rPr>
              <a:t>ٹافیاں! زبردست،</a:t>
            </a:r>
          </a:p>
          <a:p>
            <a:pPr algn="ctr" eaLnBrk="1" hangingPunct="1">
              <a:spcBef>
                <a:spcPct val="0"/>
              </a:spcBef>
              <a:buFontTx/>
              <a:buNone/>
            </a:pPr>
            <a:r>
              <a:rPr lang="ar-AE" altLang="de-DE" sz="1400" b="1" dirty="0">
                <a:solidFill>
                  <a:srgbClr val="000000"/>
                </a:solidFill>
                <a:latin typeface="Urdu Typesetting" panose="03020402040406030203" pitchFamily="66" charset="-78"/>
                <a:cs typeface="Urdu Typesetting" panose="03020402040406030203" pitchFamily="66" charset="-78"/>
              </a:rPr>
              <a:t>شکریہ!</a:t>
            </a:r>
            <a:endParaRPr lang="de-DE" altLang="de-DE" sz="1400" b="1" dirty="0">
              <a:solidFill>
                <a:srgbClr val="000000"/>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6 - To Empathize … II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Urdu Typesetting" panose="03020402040406030203" pitchFamily="66" charset="-78"/>
                <a:cs typeface="Urdu Typesetting" panose="03020402040406030203" pitchFamily="66" charset="-78"/>
              </a:rPr>
              <a:pPr>
                <a:defRPr/>
              </a:pPr>
              <a:t>24</a:t>
            </a:fld>
            <a:endParaRPr lang="de-DE" altLang="de-DE">
              <a:solidFill>
                <a:srgbClr val="000000"/>
              </a:solidFill>
              <a:latin typeface="Urdu Typesetting" panose="03020402040406030203" pitchFamily="66" charset="-78"/>
              <a:cs typeface="Urdu Typesetting" panose="03020402040406030203" pitchFamily="66" charset="-78"/>
            </a:endParaRPr>
          </a:p>
        </p:txBody>
      </p:sp>
      <p:pic>
        <p:nvPicPr>
          <p:cNvPr id="1026"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235" name="Text Box 12"/>
          <p:cNvSpPr txBox="1">
            <a:spLocks noChangeArrowheads="1"/>
          </p:cNvSpPr>
          <p:nvPr/>
        </p:nvSpPr>
        <p:spPr bwMode="auto">
          <a:xfrm>
            <a:off x="6653440" y="2206834"/>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ar-AE" altLang="de-DE" sz="1400" b="1" dirty="0">
                <a:solidFill>
                  <a:srgbClr val="000000"/>
                </a:solidFill>
                <a:latin typeface="Urdu Typesetting" panose="03020402040406030203" pitchFamily="66" charset="-78"/>
                <a:cs typeface="Urdu Typesetting" panose="03020402040406030203" pitchFamily="66" charset="-78"/>
              </a:rPr>
              <a:t>میں </a:t>
            </a:r>
            <a:r>
              <a:rPr lang="ur-PK" altLang="de-DE" sz="1400" b="1" dirty="0" smtClean="0">
                <a:solidFill>
                  <a:srgbClr val="000000"/>
                </a:solidFill>
                <a:latin typeface="Urdu Typesetting" panose="03020402040406030203" pitchFamily="66" charset="-78"/>
                <a:cs typeface="Urdu Typesetting" panose="03020402040406030203" pitchFamily="66" charset="-78"/>
              </a:rPr>
              <a:t>ٹافیاں </a:t>
            </a:r>
            <a:r>
              <a:rPr lang="ar-AE" altLang="de-DE" sz="1400" b="1" dirty="0" smtClean="0">
                <a:solidFill>
                  <a:srgbClr val="000000"/>
                </a:solidFill>
                <a:latin typeface="Urdu Typesetting" panose="03020402040406030203" pitchFamily="66" charset="-78"/>
                <a:cs typeface="Urdu Typesetting" panose="03020402040406030203" pitchFamily="66" charset="-78"/>
              </a:rPr>
              <a:t>برداشت </a:t>
            </a:r>
            <a:r>
              <a:rPr lang="ar-AE" altLang="de-DE" sz="1400" b="1" dirty="0">
                <a:solidFill>
                  <a:srgbClr val="000000"/>
                </a:solidFill>
                <a:latin typeface="Urdu Typesetting" panose="03020402040406030203" pitchFamily="66" charset="-78"/>
                <a:cs typeface="Urdu Typesetting" panose="03020402040406030203" pitchFamily="66" charset="-78"/>
              </a:rPr>
              <a:t>نہیں کر </a:t>
            </a:r>
            <a:r>
              <a:rPr lang="ar-AE" altLang="de-DE" sz="1400" b="1" dirty="0" smtClean="0">
                <a:solidFill>
                  <a:srgbClr val="000000"/>
                </a:solidFill>
                <a:latin typeface="Urdu Typesetting" panose="03020402040406030203" pitchFamily="66" charset="-78"/>
                <a:cs typeface="Urdu Typesetting" panose="03020402040406030203" pitchFamily="66" charset="-78"/>
              </a:rPr>
              <a:t>سکت</a:t>
            </a:r>
            <a:r>
              <a:rPr lang="ur-PK" altLang="de-DE" sz="1400" b="1" dirty="0" smtClean="0">
                <a:solidFill>
                  <a:srgbClr val="000000"/>
                </a:solidFill>
                <a:latin typeface="Urdu Typesetting" panose="03020402040406030203" pitchFamily="66" charset="-78"/>
                <a:cs typeface="Urdu Typesetting" panose="03020402040406030203" pitchFamily="66" charset="-78"/>
              </a:rPr>
              <a:t>ی</a:t>
            </a:r>
            <a:r>
              <a:rPr lang="ar-AE" altLang="de-DE" sz="1400" b="1" dirty="0" smtClean="0">
                <a:solidFill>
                  <a:srgbClr val="000000"/>
                </a:solidFill>
                <a:latin typeface="Urdu Typesetting" panose="03020402040406030203" pitchFamily="66" charset="-78"/>
                <a:cs typeface="Urdu Typesetting" panose="03020402040406030203" pitchFamily="66" charset="-78"/>
              </a:rPr>
              <a:t>…</a:t>
            </a:r>
            <a:endParaRPr lang="de-DE" altLang="de-DE" sz="1400" b="1" dirty="0">
              <a:solidFill>
                <a:srgbClr val="000000"/>
              </a:solidFill>
              <a:latin typeface="Urdu Typesetting" panose="03020402040406030203" pitchFamily="66" charset="-78"/>
              <a:cs typeface="Urdu Typesetting" panose="03020402040406030203" pitchFamily="66" charset="-78"/>
            </a:endParaRPr>
          </a:p>
        </p:txBody>
      </p:sp>
      <p:sp>
        <p:nvSpPr>
          <p:cNvPr id="14" name="Caption_16"/>
          <p:cNvSpPr txBox="1">
            <a:spLocks noChangeArrowheads="1"/>
          </p:cNvSpPr>
          <p:nvPr/>
        </p:nvSpPr>
        <p:spPr bwMode="auto">
          <a:xfrm>
            <a:off x="1571617" y="5251280"/>
            <a:ext cx="905194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1200"/>
              </a:spcBef>
              <a:spcAft>
                <a:spcPts val="0"/>
              </a:spcAft>
              <a:buNone/>
            </a:pPr>
            <a:r>
              <a:rPr lang="ar-AE" altLang="de-DE" sz="2000" dirty="0">
                <a:solidFill>
                  <a:srgbClr val="004992"/>
                </a:solidFill>
                <a:latin typeface="Urdu Typesetting" panose="03020402040406030203" pitchFamily="66" charset="-78"/>
                <a:cs typeface="Urdu Typesetting" panose="03020402040406030203" pitchFamily="66" charset="-78"/>
              </a:rPr>
              <a:t>آپ کو کیا لگتا ہے کہ لڑکی اپنی دادی کو اگلی سالگرہ کے تحفے کے طور پر </a:t>
            </a:r>
            <a:r>
              <a:rPr lang="ur-PK" altLang="de-DE" sz="2000" dirty="0" smtClean="0">
                <a:solidFill>
                  <a:srgbClr val="004992"/>
                </a:solidFill>
                <a:latin typeface="Urdu Typesetting" panose="03020402040406030203" pitchFamily="66" charset="-78"/>
                <a:cs typeface="Urdu Typesetting" panose="03020402040406030203" pitchFamily="66" charset="-78"/>
              </a:rPr>
              <a:t>کیا </a:t>
            </a:r>
            <a:r>
              <a:rPr lang="ar-AE" altLang="de-DE" sz="2000" dirty="0" smtClean="0">
                <a:solidFill>
                  <a:srgbClr val="004992"/>
                </a:solidFill>
                <a:latin typeface="Urdu Typesetting" panose="03020402040406030203" pitchFamily="66" charset="-78"/>
                <a:cs typeface="Urdu Typesetting" panose="03020402040406030203" pitchFamily="66" charset="-78"/>
              </a:rPr>
              <a:t>لا</a:t>
            </a:r>
            <a:r>
              <a:rPr lang="ur-PK" altLang="de-DE" sz="2000" dirty="0" smtClean="0">
                <a:solidFill>
                  <a:srgbClr val="004992"/>
                </a:solidFill>
                <a:latin typeface="Urdu Typesetting" panose="03020402040406030203" pitchFamily="66" charset="-78"/>
                <a:cs typeface="Urdu Typesetting" panose="03020402040406030203" pitchFamily="66" charset="-78"/>
              </a:rPr>
              <a:t> کر دے</a:t>
            </a:r>
            <a:r>
              <a:rPr lang="ar-AE" altLang="de-DE" sz="2000" dirty="0" smtClean="0">
                <a:solidFill>
                  <a:srgbClr val="004992"/>
                </a:solidFill>
                <a:latin typeface="Urdu Typesetting" panose="03020402040406030203" pitchFamily="66" charset="-78"/>
                <a:cs typeface="Urdu Typesetting" panose="03020402040406030203" pitchFamily="66" charset="-78"/>
              </a:rPr>
              <a:t> </a:t>
            </a:r>
            <a:r>
              <a:rPr lang="ar-AE" altLang="de-DE" sz="2000" dirty="0">
                <a:solidFill>
                  <a:srgbClr val="004992"/>
                </a:solidFill>
                <a:latin typeface="Urdu Typesetting" panose="03020402040406030203" pitchFamily="66" charset="-78"/>
                <a:cs typeface="Urdu Typesetting" panose="03020402040406030203" pitchFamily="66" charset="-78"/>
              </a:rPr>
              <a:t>گی؟</a:t>
            </a:r>
          </a:p>
          <a:p>
            <a:pPr algn="ctr" eaLnBrk="1" hangingPunct="1">
              <a:spcBef>
                <a:spcPts val="1200"/>
              </a:spcBef>
              <a:spcAft>
                <a:spcPts val="0"/>
              </a:spcAft>
              <a:buNone/>
            </a:pPr>
            <a:r>
              <a:rPr lang="ar-AE" altLang="de-DE" sz="2000" dirty="0">
                <a:solidFill>
                  <a:srgbClr val="004992"/>
                </a:solidFill>
                <a:latin typeface="Urdu Typesetting" panose="03020402040406030203" pitchFamily="66" charset="-78"/>
                <a:cs typeface="Urdu Typesetting" panose="03020402040406030203" pitchFamily="66" charset="-78"/>
              </a:rPr>
              <a:t>کیا دادی خوش ہوں گی؟</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465821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6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8" name="Oval 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ar-AE" altLang="de-DE" sz="1400" b="1" dirty="0">
                <a:solidFill>
                  <a:srgbClr val="000000"/>
                </a:solidFill>
                <a:latin typeface="Urdu Typesetting" panose="03020402040406030203" pitchFamily="66" charset="-78"/>
                <a:cs typeface="Urdu Typesetting" panose="03020402040406030203" pitchFamily="66" charset="-78"/>
              </a:rPr>
              <a:t>ٹافیاں! زبردست،</a:t>
            </a:r>
          </a:p>
          <a:p>
            <a:pPr algn="ctr" eaLnBrk="1" hangingPunct="1">
              <a:spcBef>
                <a:spcPct val="0"/>
              </a:spcBef>
              <a:buFontTx/>
              <a:buNone/>
            </a:pPr>
            <a:r>
              <a:rPr lang="ar-AE" altLang="de-DE" sz="1400" b="1" dirty="0">
                <a:solidFill>
                  <a:srgbClr val="000000"/>
                </a:solidFill>
                <a:latin typeface="Urdu Typesetting" panose="03020402040406030203" pitchFamily="66" charset="-78"/>
                <a:cs typeface="Urdu Typesetting" panose="03020402040406030203" pitchFamily="66" charset="-78"/>
              </a:rPr>
              <a:t>شکریہ!</a:t>
            </a:r>
            <a:endParaRPr lang="de-DE" altLang="de-DE" sz="1400" b="1" dirty="0">
              <a:solidFill>
                <a:srgbClr val="000000"/>
              </a:solidFill>
              <a:latin typeface="Urdu Typesetting" panose="03020402040406030203" pitchFamily="66" charset="-78"/>
              <a:cs typeface="Urdu Typesetting" panose="03020402040406030203" pitchFamily="66" charset="-78"/>
            </a:endParaRPr>
          </a:p>
        </p:txBody>
      </p:sp>
      <p:sp>
        <p:nvSpPr>
          <p:cNvPr id="7" name="Title 6"/>
          <p:cNvSpPr>
            <a:spLocks noGrp="1"/>
          </p:cNvSpPr>
          <p:nvPr>
            <p:ph type="title"/>
          </p:nvPr>
        </p:nvSpPr>
        <p:spPr/>
        <p:txBody>
          <a:bodyPr/>
          <a:lstStyle/>
          <a:p>
            <a:pPr algn="r"/>
            <a:r>
              <a:rPr lang="ar-AE" sz="3600" dirty="0">
                <a:latin typeface="Urdu Typesetting" panose="03020402040406030203" pitchFamily="66" charset="-78"/>
                <a:cs typeface="Urdu Typesetting" panose="03020402040406030203" pitchFamily="66" charset="-78"/>
              </a:rPr>
              <a:t>دادی کی سالگرہ</a:t>
            </a:r>
            <a:br>
              <a:rPr lang="ar-AE" sz="3600" dirty="0">
                <a:latin typeface="Urdu Typesetting" panose="03020402040406030203" pitchFamily="66" charset="-78"/>
                <a:cs typeface="Urdu Typesetting" panose="03020402040406030203" pitchFamily="66" charset="-78"/>
              </a:rPr>
            </a:br>
            <a:r>
              <a:rPr lang="ar-AE" dirty="0">
                <a:latin typeface="Urdu Typesetting" panose="03020402040406030203" pitchFamily="66" charset="-78"/>
                <a:cs typeface="Urdu Typesetting" panose="03020402040406030203" pitchFamily="66" charset="-78"/>
              </a:rPr>
              <a:t>لڑکی اگلے سال اپنی دادی کو کیا </a:t>
            </a:r>
            <a:r>
              <a:rPr lang="ar-AE" dirty="0" smtClean="0">
                <a:latin typeface="Urdu Typesetting" panose="03020402040406030203" pitchFamily="66" charset="-78"/>
                <a:cs typeface="Urdu Typesetting" panose="03020402040406030203" pitchFamily="66" charset="-78"/>
              </a:rPr>
              <a:t>لا</a:t>
            </a:r>
            <a:r>
              <a:rPr lang="ur-PK" dirty="0" smtClean="0">
                <a:latin typeface="Urdu Typesetting" panose="03020402040406030203" pitchFamily="66" charset="-78"/>
                <a:cs typeface="Urdu Typesetting" panose="03020402040406030203" pitchFamily="66" charset="-78"/>
              </a:rPr>
              <a:t> کر دے</a:t>
            </a:r>
            <a:r>
              <a:rPr lang="ar-AE" dirty="0" smtClean="0">
                <a:latin typeface="Urdu Typesetting" panose="03020402040406030203" pitchFamily="66" charset="-78"/>
                <a:cs typeface="Urdu Typesetting" panose="03020402040406030203" pitchFamily="66" charset="-78"/>
              </a:rPr>
              <a:t> </a:t>
            </a:r>
            <a:r>
              <a:rPr lang="ar-AE" dirty="0">
                <a:latin typeface="Urdu Typesetting" panose="03020402040406030203" pitchFamily="66" charset="-78"/>
                <a:cs typeface="Urdu Typesetting" panose="03020402040406030203" pitchFamily="66" charset="-78"/>
              </a:rPr>
              <a:t>گی؟</a:t>
            </a:r>
            <a:endParaRPr lang="en-US"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6 - To Empathize … II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Urdu Typesetting" panose="03020402040406030203" pitchFamily="66" charset="-78"/>
                <a:cs typeface="Urdu Typesetting" panose="03020402040406030203" pitchFamily="66" charset="-78"/>
              </a:rPr>
              <a:pPr>
                <a:defRPr/>
              </a:pPr>
              <a:t>25</a:t>
            </a:fld>
            <a:endParaRPr lang="de-DE" altLang="de-DE">
              <a:solidFill>
                <a:srgbClr val="000000"/>
              </a:solidFill>
              <a:latin typeface="Urdu Typesetting" panose="03020402040406030203" pitchFamily="66" charset="-78"/>
              <a:cs typeface="Urdu Typesetting" panose="03020402040406030203" pitchFamily="66" charset="-78"/>
            </a:endParaRPr>
          </a:p>
        </p:txBody>
      </p:sp>
      <p:pic>
        <p:nvPicPr>
          <p:cNvPr id="1026"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235" name="Text Box 12"/>
          <p:cNvSpPr txBox="1">
            <a:spLocks noChangeArrowheads="1"/>
          </p:cNvSpPr>
          <p:nvPr/>
        </p:nvSpPr>
        <p:spPr bwMode="auto">
          <a:xfrm>
            <a:off x="6623422" y="2237354"/>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ar-AE" altLang="de-DE" sz="1400" b="1" dirty="0">
                <a:solidFill>
                  <a:srgbClr val="000000"/>
                </a:solidFill>
                <a:latin typeface="Urdu Typesetting" panose="03020402040406030203" pitchFamily="66" charset="-78"/>
                <a:cs typeface="Urdu Typesetting" panose="03020402040406030203" pitchFamily="66" charset="-78"/>
              </a:rPr>
              <a:t>میں </a:t>
            </a:r>
            <a:r>
              <a:rPr lang="ur-PK" altLang="de-DE" sz="1400" b="1" dirty="0">
                <a:solidFill>
                  <a:srgbClr val="000000"/>
                </a:solidFill>
                <a:latin typeface="Urdu Typesetting" panose="03020402040406030203" pitchFamily="66" charset="-78"/>
                <a:cs typeface="Urdu Typesetting" panose="03020402040406030203" pitchFamily="66" charset="-78"/>
              </a:rPr>
              <a:t>ٹافیاں </a:t>
            </a:r>
            <a:r>
              <a:rPr lang="ar-AE" altLang="de-DE" sz="1400" b="1" dirty="0">
                <a:solidFill>
                  <a:srgbClr val="000000"/>
                </a:solidFill>
                <a:latin typeface="Urdu Typesetting" panose="03020402040406030203" pitchFamily="66" charset="-78"/>
                <a:cs typeface="Urdu Typesetting" panose="03020402040406030203" pitchFamily="66" charset="-78"/>
              </a:rPr>
              <a:t>برداشت نہیں کر سکت</a:t>
            </a:r>
            <a:r>
              <a:rPr lang="ur-PK" altLang="de-DE" sz="1400" b="1" dirty="0">
                <a:solidFill>
                  <a:srgbClr val="000000"/>
                </a:solidFill>
                <a:latin typeface="Urdu Typesetting" panose="03020402040406030203" pitchFamily="66" charset="-78"/>
                <a:cs typeface="Urdu Typesetting" panose="03020402040406030203" pitchFamily="66" charset="-78"/>
              </a:rPr>
              <a:t>ی</a:t>
            </a:r>
            <a:r>
              <a:rPr lang="ar-AE" altLang="de-DE" sz="1400" b="1" dirty="0">
                <a:solidFill>
                  <a:srgbClr val="000000"/>
                </a:solidFill>
                <a:latin typeface="Urdu Typesetting" panose="03020402040406030203" pitchFamily="66" charset="-78"/>
                <a:cs typeface="Urdu Typesetting" panose="03020402040406030203" pitchFamily="66" charset="-78"/>
              </a:rPr>
              <a:t>…</a:t>
            </a:r>
            <a:endParaRPr lang="de-DE" altLang="de-DE" sz="1400" b="1" dirty="0">
              <a:solidFill>
                <a:srgbClr val="000000"/>
              </a:solidFill>
              <a:latin typeface="Urdu Typesetting" panose="03020402040406030203" pitchFamily="66" charset="-78"/>
              <a:cs typeface="Urdu Typesetting" panose="03020402040406030203" pitchFamily="66" charset="-78"/>
            </a:endParaRPr>
          </a:p>
        </p:txBody>
      </p:sp>
      <p:sp>
        <p:nvSpPr>
          <p:cNvPr id="9" name="Caption_16"/>
          <p:cNvSpPr txBox="1">
            <a:spLocks noChangeArrowheads="1"/>
          </p:cNvSpPr>
          <p:nvPr/>
        </p:nvSpPr>
        <p:spPr bwMode="auto">
          <a:xfrm>
            <a:off x="1830387" y="5251280"/>
            <a:ext cx="8915400" cy="915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r" eaLnBrk="1" hangingPunct="1">
              <a:lnSpc>
                <a:spcPct val="105000"/>
              </a:lnSpc>
              <a:spcBef>
                <a:spcPts val="1999"/>
              </a:spcBef>
              <a:spcAft>
                <a:spcPts val="0"/>
              </a:spcAft>
            </a:pPr>
            <a:r>
              <a:rPr lang="ar-AE" altLang="de-DE" sz="2000" b="1" dirty="0">
                <a:solidFill>
                  <a:srgbClr val="004992"/>
                </a:solidFill>
                <a:latin typeface="Urdu Typesetting" panose="03020402040406030203" pitchFamily="66" charset="-78"/>
                <a:ea typeface="Verdana" panose="020B0604030504040204" pitchFamily="34" charset="0"/>
                <a:cs typeface="Urdu Typesetting" panose="03020402040406030203" pitchFamily="66" charset="-78"/>
              </a:rPr>
              <a:t>شاید: </a:t>
            </a:r>
            <a:r>
              <a:rPr lang="ur-PK" altLang="de-DE" sz="2000" dirty="0" smtClean="0">
                <a:solidFill>
                  <a:srgbClr val="004992"/>
                </a:solidFill>
                <a:latin typeface="Urdu Typesetting" panose="03020402040406030203" pitchFamily="66" charset="-78"/>
                <a:ea typeface="Verdana" panose="020B0604030504040204" pitchFamily="34" charset="0"/>
                <a:cs typeface="Urdu Typesetting" panose="03020402040406030203" pitchFamily="66" charset="-78"/>
              </a:rPr>
              <a:t>دوبارہ</a:t>
            </a:r>
            <a:r>
              <a:rPr lang="ur-PK" altLang="de-DE" sz="2000" b="1" dirty="0" smtClean="0">
                <a:solidFill>
                  <a:srgbClr val="004992"/>
                </a:solidFill>
                <a:latin typeface="Urdu Typesetting" panose="03020402040406030203" pitchFamily="66" charset="-78"/>
                <a:ea typeface="Verdana" panose="020B0604030504040204" pitchFamily="34" charset="0"/>
                <a:cs typeface="Urdu Typesetting" panose="03020402040406030203" pitchFamily="66" charset="-78"/>
              </a:rPr>
              <a:t> </a:t>
            </a:r>
            <a:r>
              <a:rPr lang="ar-AE" altLang="de-DE" sz="2000" dirty="0" smtClean="0">
                <a:solidFill>
                  <a:srgbClr val="004992"/>
                </a:solidFill>
                <a:latin typeface="Urdu Typesetting" panose="03020402040406030203" pitchFamily="66" charset="-78"/>
                <a:ea typeface="Verdana" panose="020B0604030504040204" pitchFamily="34" charset="0"/>
                <a:cs typeface="Urdu Typesetting" panose="03020402040406030203" pitchFamily="66" charset="-78"/>
              </a:rPr>
              <a:t>ٹافیوں </a:t>
            </a:r>
            <a:r>
              <a:rPr lang="ar-AE" altLang="de-DE" sz="2000" dirty="0">
                <a:solidFill>
                  <a:srgbClr val="004992"/>
                </a:solidFill>
                <a:latin typeface="Urdu Typesetting" panose="03020402040406030203" pitchFamily="66" charset="-78"/>
                <a:ea typeface="Verdana" panose="020B0604030504040204" pitchFamily="34" charset="0"/>
                <a:cs typeface="Urdu Typesetting" panose="03020402040406030203" pitchFamily="66" charset="-78"/>
              </a:rPr>
              <a:t>کا ایک </a:t>
            </a:r>
            <a:r>
              <a:rPr lang="ar-AE" altLang="de-DE" sz="2000" dirty="0" smtClean="0">
                <a:solidFill>
                  <a:srgbClr val="004992"/>
                </a:solidFill>
                <a:latin typeface="Urdu Typesetting" panose="03020402040406030203" pitchFamily="66" charset="-78"/>
                <a:ea typeface="Verdana" panose="020B0604030504040204" pitchFamily="34" charset="0"/>
                <a:cs typeface="Urdu Typesetting" panose="03020402040406030203" pitchFamily="66" charset="-78"/>
              </a:rPr>
              <a:t>ڈبہ </a:t>
            </a:r>
            <a:r>
              <a:rPr lang="ar-AE" altLang="de-DE" sz="2000" dirty="0">
                <a:solidFill>
                  <a:srgbClr val="004992"/>
                </a:solidFill>
                <a:latin typeface="Urdu Typesetting" panose="03020402040406030203" pitchFamily="66" charset="-78"/>
                <a:ea typeface="Verdana" panose="020B0604030504040204" pitchFamily="34" charset="0"/>
                <a:cs typeface="Urdu Typesetting" panose="03020402040406030203" pitchFamily="66" charset="-78"/>
              </a:rPr>
              <a:t>کیونکہ دادی آخری بار بہت </a:t>
            </a:r>
            <a:r>
              <a:rPr lang="ur-PK" altLang="de-DE" sz="2000" dirty="0" smtClean="0">
                <a:solidFill>
                  <a:srgbClr val="004992"/>
                </a:solidFill>
                <a:latin typeface="Urdu Typesetting" panose="03020402040406030203" pitchFamily="66" charset="-78"/>
                <a:ea typeface="Verdana" panose="020B0604030504040204" pitchFamily="34" charset="0"/>
                <a:cs typeface="Urdu Typesetting" panose="03020402040406030203" pitchFamily="66" charset="-78"/>
              </a:rPr>
              <a:t>خوش</a:t>
            </a:r>
            <a:r>
              <a:rPr lang="ar-AE" altLang="de-DE" sz="2000" dirty="0" smtClean="0">
                <a:solidFill>
                  <a:srgbClr val="004992"/>
                </a:solidFill>
                <a:latin typeface="Urdu Typesetting" panose="03020402040406030203" pitchFamily="66" charset="-78"/>
                <a:ea typeface="Verdana" panose="020B0604030504040204" pitchFamily="34" charset="0"/>
                <a:cs typeface="Urdu Typesetting" panose="03020402040406030203" pitchFamily="66" charset="-78"/>
              </a:rPr>
              <a:t> </a:t>
            </a:r>
            <a:r>
              <a:rPr lang="ar-AE" altLang="de-DE" sz="2000" dirty="0">
                <a:solidFill>
                  <a:srgbClr val="004992"/>
                </a:solidFill>
                <a:latin typeface="Urdu Typesetting" panose="03020402040406030203" pitchFamily="66" charset="-78"/>
                <a:ea typeface="Verdana" panose="020B0604030504040204" pitchFamily="34" charset="0"/>
                <a:cs typeface="Urdu Typesetting" panose="03020402040406030203" pitchFamily="66" charset="-78"/>
              </a:rPr>
              <a:t>تھیں۔</a:t>
            </a:r>
          </a:p>
          <a:p>
            <a:pPr marL="0" algn="r" eaLnBrk="1" hangingPunct="1">
              <a:lnSpc>
                <a:spcPct val="105000"/>
              </a:lnSpc>
              <a:spcBef>
                <a:spcPts val="1999"/>
              </a:spcBef>
              <a:spcAft>
                <a:spcPts val="0"/>
              </a:spcAft>
            </a:pPr>
            <a:r>
              <a:rPr lang="ur-PK" altLang="de-DE" sz="2000" b="1" dirty="0" smtClean="0">
                <a:solidFill>
                  <a:srgbClr val="004992"/>
                </a:solidFill>
                <a:latin typeface="Urdu Typesetting" panose="03020402040406030203" pitchFamily="66" charset="-78"/>
                <a:ea typeface="Verdana" panose="020B0604030504040204" pitchFamily="34" charset="0"/>
                <a:cs typeface="Urdu Typesetting" panose="03020402040406030203" pitchFamily="66" charset="-78"/>
              </a:rPr>
              <a:t>غیر یقینی</a:t>
            </a:r>
            <a:r>
              <a:rPr lang="ar-AE" altLang="de-DE" sz="2000" b="1" dirty="0" smtClean="0">
                <a:solidFill>
                  <a:srgbClr val="004992"/>
                </a:solidFill>
                <a:latin typeface="Urdu Typesetting" panose="03020402040406030203" pitchFamily="66" charset="-78"/>
                <a:ea typeface="Verdana" panose="020B0604030504040204" pitchFamily="34" charset="0"/>
                <a:cs typeface="Urdu Typesetting" panose="03020402040406030203" pitchFamily="66" charset="-78"/>
              </a:rPr>
              <a:t>: </a:t>
            </a:r>
            <a:r>
              <a:rPr lang="ar-AE" altLang="de-DE" sz="2000" dirty="0">
                <a:solidFill>
                  <a:srgbClr val="004992"/>
                </a:solidFill>
                <a:latin typeface="Urdu Typesetting" panose="03020402040406030203" pitchFamily="66" charset="-78"/>
                <a:ea typeface="Verdana" panose="020B0604030504040204" pitchFamily="34" charset="0"/>
                <a:cs typeface="Urdu Typesetting" panose="03020402040406030203" pitchFamily="66" charset="-78"/>
              </a:rPr>
              <a:t>لڑکی نے محسوس کیا ہے کہ دادی کو ٹافیاں پسند نہیں ہیں، اس لیے وہ اگلی سالگرہ پر کچھ مختلف لائے گی۔</a:t>
            </a:r>
            <a:endParaRPr lang="de-DE" altLang="de-DE" sz="20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endParaRPr>
          </a:p>
        </p:txBody>
      </p:sp>
    </p:spTree>
    <p:extLst>
      <p:ext uri="{BB962C8B-B14F-4D97-AF65-F5344CB8AC3E}">
        <p14:creationId xmlns:p14="http://schemas.microsoft.com/office/powerpoint/2010/main" val="6799112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smtClean="0">
                <a:latin typeface="Urdu Typesetting" panose="03020402040406030203" pitchFamily="66" charset="-78"/>
                <a:cs typeface="Urdu Typesetting" panose="03020402040406030203" pitchFamily="66" charset="-78"/>
              </a:rPr>
              <a:t>چلیں شروع کریں!</a:t>
            </a:r>
            <a:endParaRPr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6 - To Empathize … II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Urdu Typesetting" panose="03020402040406030203" pitchFamily="66" charset="-78"/>
                <a:cs typeface="Urdu Typesetting" panose="03020402040406030203" pitchFamily="66" charset="-78"/>
              </a:rPr>
              <a:pPr>
                <a:defRPr/>
              </a:pPr>
              <a:t>26</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ption_18"/>
          <p:cNvSpPr txBox="1"/>
          <p:nvPr/>
        </p:nvSpPr>
        <p:spPr>
          <a:xfrm>
            <a:off x="2519217" y="5884164"/>
            <a:ext cx="7123085" cy="335989"/>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ar-AE" sz="2000" spc="-10" dirty="0">
                <a:solidFill>
                  <a:srgbClr val="004992"/>
                </a:solidFill>
                <a:latin typeface="Urdu Typesetting" panose="03020402040406030203" pitchFamily="66" charset="-78"/>
                <a:cs typeface="Urdu Typesetting" panose="03020402040406030203" pitchFamily="66" charset="-78"/>
              </a:rPr>
              <a:t>کیا باس </a:t>
            </a:r>
            <a:r>
              <a:rPr lang="ur-PK" sz="2000" spc="-10" dirty="0" smtClean="0">
                <a:solidFill>
                  <a:srgbClr val="004992"/>
                </a:solidFill>
                <a:latin typeface="Urdu Typesetting" panose="03020402040406030203" pitchFamily="66" charset="-78"/>
                <a:cs typeface="Urdu Typesetting" panose="03020402040406030203" pitchFamily="66" charset="-78"/>
              </a:rPr>
              <a:t>سخت دل</a:t>
            </a:r>
            <a:r>
              <a:rPr lang="ar-AE" sz="2000" spc="-10" dirty="0" smtClean="0">
                <a:solidFill>
                  <a:srgbClr val="004992"/>
                </a:solidFill>
                <a:latin typeface="Urdu Typesetting" panose="03020402040406030203" pitchFamily="66" charset="-78"/>
                <a:cs typeface="Urdu Typesetting" panose="03020402040406030203" pitchFamily="66" charset="-78"/>
              </a:rPr>
              <a:t> </a:t>
            </a:r>
            <a:r>
              <a:rPr lang="ar-AE" sz="2000" spc="-10" dirty="0">
                <a:solidFill>
                  <a:srgbClr val="004992"/>
                </a:solidFill>
                <a:latin typeface="Urdu Typesetting" panose="03020402040406030203" pitchFamily="66" charset="-78"/>
                <a:cs typeface="Urdu Typesetting" panose="03020402040406030203" pitchFamily="66" charset="-78"/>
              </a:rPr>
              <a:t>کا ہے؟ کیا ہمیں فیصلہ کرنے کے لیے اضافی معلومات کی ضرورت ہے؟</a:t>
            </a:r>
            <a:endParaRPr sz="2000" dirty="0">
              <a:solidFill>
                <a:srgbClr val="004992"/>
              </a:solidFill>
              <a:latin typeface="Urdu Typesetting" panose="03020402040406030203" pitchFamily="66" charset="-78"/>
              <a:cs typeface="Urdu Typesetting" panose="03020402040406030203" pitchFamily="66" charset="-78"/>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6 - To Empathize … II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7" name="Slide Number Placeholder 6"/>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Urdu Typesetting" panose="03020402040406030203" pitchFamily="66" charset="-78"/>
                <a:cs typeface="Urdu Typesetting" panose="03020402040406030203" pitchFamily="66" charset="-78"/>
              </a:rPr>
              <a:pPr>
                <a:defRPr/>
              </a:pPr>
              <a:t>27</a:t>
            </a:fld>
            <a:endParaRPr lang="de-DE" altLang="de-DE">
              <a:solidFill>
                <a:srgbClr val="000000"/>
              </a:solidFill>
              <a:latin typeface="Urdu Typesetting" panose="03020402040406030203" pitchFamily="66" charset="-78"/>
              <a:cs typeface="Urdu Typesetting" panose="03020402040406030203" pitchFamily="66" charset="-78"/>
            </a:endParaRPr>
          </a:p>
        </p:txBody>
      </p:sp>
      <p:pic>
        <p:nvPicPr>
          <p:cNvPr id="18" name="Picture 57" descr="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object 11"/>
          <p:cNvSpPr txBox="1"/>
          <p:nvPr/>
        </p:nvSpPr>
        <p:spPr>
          <a:xfrm>
            <a:off x="3354387" y="1219200"/>
            <a:ext cx="1005840" cy="624844"/>
          </a:xfrm>
          <a:prstGeom prst="ellipse">
            <a:avLst/>
          </a:prstGeom>
          <a:solidFill>
            <a:schemeClr val="bg1"/>
          </a:solidFill>
        </p:spPr>
        <p:txBody>
          <a:bodyPr wrap="square" lIns="0" tIns="13335" rIns="0" bIns="0">
            <a:spAutoFit/>
          </a:bodyPr>
          <a:lstStyle/>
          <a:p>
            <a:pPr algn="ctr" eaLnBrk="1" fontAlgn="auto" hangingPunct="1">
              <a:spcBef>
                <a:spcPts val="105"/>
              </a:spcBef>
              <a:spcAft>
                <a:spcPts val="0"/>
              </a:spcAft>
              <a:defRPr/>
            </a:pPr>
            <a:r>
              <a:rPr lang="ar-AE" sz="1400" dirty="0">
                <a:latin typeface="Urdu Typesetting" panose="03020402040406030203" pitchFamily="66" charset="-78"/>
                <a:cs typeface="Urdu Typesetting" panose="03020402040406030203" pitchFamily="66" charset="-78"/>
              </a:rPr>
              <a:t>مجھے بہت افسوس ہے!</a:t>
            </a:r>
            <a:endParaRPr sz="1400" dirty="0">
              <a:latin typeface="Urdu Typesetting" panose="03020402040406030203" pitchFamily="66" charset="-78"/>
              <a:cs typeface="Urdu Typesetting" panose="03020402040406030203" pitchFamily="66" charset="-78"/>
            </a:endParaRPr>
          </a:p>
        </p:txBody>
      </p:sp>
      <p:sp>
        <p:nvSpPr>
          <p:cNvPr id="28684" name="object 12"/>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ar-AE" altLang="de-DE" sz="1600" dirty="0">
                <a:latin typeface="Urdu Typesetting" panose="03020402040406030203" pitchFamily="66" charset="-78"/>
                <a:ea typeface="Verdana" panose="020B0604030504040204" pitchFamily="34" charset="0"/>
                <a:cs typeface="Urdu Typesetting" panose="03020402040406030203" pitchFamily="66" charset="-78"/>
              </a:rPr>
              <a:t>میں اب کیسے کام کروں؟</a:t>
            </a:r>
            <a:endParaRPr lang="de-DE" altLang="de-DE" sz="1600" dirty="0">
              <a:latin typeface="Urdu Typesetting" panose="03020402040406030203" pitchFamily="66" charset="-78"/>
              <a:ea typeface="Verdana" panose="020B0604030504040204" pitchFamily="34" charset="0"/>
              <a:cs typeface="Urdu Typesetting" panose="03020402040406030203" pitchFamily="66" charset="-78"/>
            </a:endParaRPr>
          </a:p>
        </p:txBody>
      </p:sp>
      <p:sp>
        <p:nvSpPr>
          <p:cNvPr id="28685" name="object 13"/>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ar-AE" altLang="de-DE" sz="1400" dirty="0">
                <a:latin typeface="Urdu Typesetting" panose="03020402040406030203" pitchFamily="66" charset="-78"/>
                <a:ea typeface="Verdana" panose="020B0604030504040204" pitchFamily="34" charset="0"/>
                <a:cs typeface="Urdu Typesetting" panose="03020402040406030203" pitchFamily="66" charset="-78"/>
              </a:rPr>
              <a:t>یہ ناقابل قبول ہے!</a:t>
            </a:r>
            <a:endParaRPr lang="de-DE" altLang="de-DE" sz="1400" dirty="0">
              <a:latin typeface="Urdu Typesetting" panose="03020402040406030203" pitchFamily="66" charset="-78"/>
              <a:ea typeface="Verdana" panose="020B0604030504040204" pitchFamily="34" charset="0"/>
              <a:cs typeface="Urdu Typesetting" panose="03020402040406030203" pitchFamily="66" charset="-7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object 2"/>
          <p:cNvSpPr>
            <a:spLocks/>
          </p:cNvSpPr>
          <p:nvPr/>
        </p:nvSpPr>
        <p:spPr bwMode="auto">
          <a:xfrm>
            <a:off x="408955" y="1813842"/>
            <a:ext cx="11376000" cy="1484313"/>
          </a:xfrm>
          <a:custGeom>
            <a:avLst/>
            <a:gdLst>
              <a:gd name="T0" fmla="*/ 0 w 9144000"/>
              <a:gd name="T1" fmla="*/ 1484059 h 1484630"/>
              <a:gd name="T2" fmla="*/ 9144000 w 9144000"/>
              <a:gd name="T3" fmla="*/ 1484059 h 1484630"/>
              <a:gd name="T4" fmla="*/ 9144000 w 9144000"/>
              <a:gd name="T5" fmla="*/ 0 h 1484630"/>
              <a:gd name="T6" fmla="*/ 0 w 9144000"/>
              <a:gd name="T7" fmla="*/ 0 h 1484630"/>
              <a:gd name="T8" fmla="*/ 0 w 9144000"/>
              <a:gd name="T9" fmla="*/ 1484059 h 14846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44000" h="1484630">
                <a:moveTo>
                  <a:pt x="0" y="1484376"/>
                </a:moveTo>
                <a:lnTo>
                  <a:pt x="9144000" y="1484376"/>
                </a:lnTo>
                <a:lnTo>
                  <a:pt x="9144000" y="0"/>
                </a:lnTo>
                <a:lnTo>
                  <a:pt x="0" y="0"/>
                </a:lnTo>
                <a:lnTo>
                  <a:pt x="0" y="148437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de-DE">
              <a:latin typeface="Urdu Typesetting" panose="03020402040406030203" pitchFamily="66" charset="-78"/>
              <a:cs typeface="Urdu Typesetting" panose="03020402040406030203" pitchFamily="66" charset="-78"/>
            </a:endParaRPr>
          </a:p>
        </p:txBody>
      </p:sp>
      <p:sp>
        <p:nvSpPr>
          <p:cNvPr id="5" name="Caption_10"/>
          <p:cNvSpPr txBox="1">
            <a:spLocks noChangeArrowheads="1"/>
          </p:cNvSpPr>
          <p:nvPr/>
        </p:nvSpPr>
        <p:spPr bwMode="auto">
          <a:xfrm>
            <a:off x="2731701" y="5884164"/>
            <a:ext cx="6698118"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spcAft>
                <a:spcPts val="0"/>
              </a:spcAft>
              <a:buNone/>
            </a:pPr>
            <a:r>
              <a:rPr lang="ar-AE" altLang="de-DE" sz="2000" dirty="0">
                <a:solidFill>
                  <a:srgbClr val="004992"/>
                </a:solidFill>
                <a:latin typeface="Urdu Typesetting" panose="03020402040406030203" pitchFamily="66" charset="-78"/>
                <a:cs typeface="Urdu Typesetting" panose="03020402040406030203" pitchFamily="66" charset="-78"/>
              </a:rPr>
              <a:t>پولیس افسر کیا سوچ سکتا ہے...؟ کیا وہ مکمل طور پر درست ہے یا جزوی طور پر درست؟</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6 - To Empathize … II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7" name="Slide Number Placeholder 6"/>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Urdu Typesetting" panose="03020402040406030203" pitchFamily="66" charset="-78"/>
                <a:cs typeface="Urdu Typesetting" panose="03020402040406030203" pitchFamily="66" charset="-78"/>
              </a:rPr>
              <a:pPr>
                <a:defRPr/>
              </a:pPr>
              <a:t>28</a:t>
            </a:fld>
            <a:endParaRPr lang="de-DE" altLang="de-DE">
              <a:solidFill>
                <a:srgbClr val="000000"/>
              </a:solidFill>
              <a:latin typeface="Urdu Typesetting" panose="03020402040406030203" pitchFamily="66" charset="-78"/>
              <a:cs typeface="Urdu Typesetting" panose="03020402040406030203" pitchFamily="66" charset="-78"/>
            </a:endParaRPr>
          </a:p>
        </p:txBody>
      </p:sp>
      <p:pic>
        <p:nvPicPr>
          <p:cNvPr id="10" name="Picture 59" descr="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1030" descr="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aption_34"/>
          <p:cNvSpPr txBox="1"/>
          <p:nvPr/>
        </p:nvSpPr>
        <p:spPr>
          <a:xfrm>
            <a:off x="3417468" y="5884164"/>
            <a:ext cx="5326584" cy="335989"/>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ar-AE" sz="2000" spc="-10" dirty="0">
                <a:solidFill>
                  <a:srgbClr val="004992"/>
                </a:solidFill>
                <a:latin typeface="Urdu Typesetting" panose="03020402040406030203" pitchFamily="66" charset="-78"/>
                <a:cs typeface="Urdu Typesetting" panose="03020402040406030203" pitchFamily="66" charset="-78"/>
              </a:rPr>
              <a:t>کیا بینک ملازم خوفزدہ ہے؟</a:t>
            </a:r>
            <a:endParaRPr sz="2000" dirty="0">
              <a:solidFill>
                <a:srgbClr val="004992"/>
              </a:solidFill>
              <a:latin typeface="Urdu Typesetting" panose="03020402040406030203" pitchFamily="66" charset="-78"/>
              <a:cs typeface="Urdu Typesetting" panose="03020402040406030203" pitchFamily="66" charset="-78"/>
            </a:endParaRPr>
          </a:p>
        </p:txBody>
      </p:sp>
      <p:sp>
        <p:nvSpPr>
          <p:cNvPr id="30732" name="object 12"/>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ar-AE" altLang="de-DE" sz="1100" b="1" dirty="0">
                <a:latin typeface="Urdu Typesetting" panose="03020402040406030203" pitchFamily="66" charset="-78"/>
                <a:cs typeface="Urdu Typesetting" panose="03020402040406030203" pitchFamily="66" charset="-78"/>
              </a:rPr>
              <a:t>مجھے پیسے دو ورنہ گولی مار دوں گا...</a:t>
            </a:r>
            <a:endParaRPr lang="de-DE" altLang="de-DE" sz="1100" dirty="0">
              <a:latin typeface="Urdu Typesetting" panose="03020402040406030203" pitchFamily="66" charset="-78"/>
              <a:cs typeface="Urdu Typesetting" panose="03020402040406030203" pitchFamily="66" charset="-78"/>
            </a:endParaRPr>
          </a:p>
        </p:txBody>
      </p:sp>
      <p:sp>
        <p:nvSpPr>
          <p:cNvPr id="30738" name="object 18"/>
          <p:cNvSpPr>
            <a:spLocks/>
          </p:cNvSpPr>
          <p:nvPr/>
        </p:nvSpPr>
        <p:spPr bwMode="auto">
          <a:xfrm>
            <a:off x="4901361" y="1813842"/>
            <a:ext cx="61399" cy="15875"/>
          </a:xfrm>
          <a:custGeom>
            <a:avLst/>
            <a:gdLst>
              <a:gd name="T0" fmla="*/ 45540 w 46989"/>
              <a:gd name="T1" fmla="*/ 15214 h 15240"/>
              <a:gd name="T2" fmla="*/ 33647 w 46989"/>
              <a:gd name="T3" fmla="*/ 15273 h 15240"/>
              <a:gd name="T4" fmla="*/ 21977 w 46989"/>
              <a:gd name="T5" fmla="*/ 12716 h 15240"/>
              <a:gd name="T6" fmla="*/ 10702 w 46989"/>
              <a:gd name="T7" fmla="*/ 7604 h 15240"/>
              <a:gd name="T8" fmla="*/ 0 w 46989"/>
              <a:gd name="T9" fmla="*/ 0 h 15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989" h="15240">
                <a:moveTo>
                  <a:pt x="46482" y="14605"/>
                </a:moveTo>
                <a:lnTo>
                  <a:pt x="34343" y="14662"/>
                </a:lnTo>
                <a:lnTo>
                  <a:pt x="22431" y="12207"/>
                </a:lnTo>
                <a:lnTo>
                  <a:pt x="10923" y="7300"/>
                </a:lnTo>
                <a:lnTo>
                  <a:pt x="0" y="0"/>
                </a:lnTo>
              </a:path>
            </a:pathLst>
          </a:custGeom>
          <a:noFill/>
          <a:ln w="91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DE">
              <a:latin typeface="Urdu Typesetting" panose="03020402040406030203" pitchFamily="66" charset="-78"/>
              <a:cs typeface="Urdu Typesetting" panose="03020402040406030203" pitchFamily="66" charset="-78"/>
            </a:endParaRPr>
          </a:p>
        </p:txBody>
      </p:sp>
      <p:sp>
        <p:nvSpPr>
          <p:cNvPr id="30739" name="object 19"/>
          <p:cNvSpPr>
            <a:spLocks/>
          </p:cNvSpPr>
          <p:nvPr/>
        </p:nvSpPr>
        <p:spPr bwMode="auto">
          <a:xfrm>
            <a:off x="4990284" y="1813842"/>
            <a:ext cx="27523" cy="6350"/>
          </a:xfrm>
          <a:custGeom>
            <a:avLst/>
            <a:gdLst>
              <a:gd name="T0" fmla="*/ 20636 w 20320"/>
              <a:gd name="T1" fmla="*/ 0 h 6984"/>
              <a:gd name="T2" fmla="*/ 13929 w 20320"/>
              <a:gd name="T3" fmla="*/ 3233 h 6984"/>
              <a:gd name="T4" fmla="*/ 7094 w 20320"/>
              <a:gd name="T5" fmla="*/ 5312 h 6984"/>
              <a:gd name="T6" fmla="*/ 0 w 20320"/>
              <a:gd name="T7" fmla="*/ 6351 h 69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320" h="6984">
                <a:moveTo>
                  <a:pt x="20319" y="0"/>
                </a:moveTo>
                <a:lnTo>
                  <a:pt x="13715" y="3556"/>
                </a:lnTo>
                <a:lnTo>
                  <a:pt x="6985" y="5842"/>
                </a:lnTo>
                <a:lnTo>
                  <a:pt x="0" y="6985"/>
                </a:lnTo>
              </a:path>
            </a:pathLst>
          </a:custGeom>
          <a:noFill/>
          <a:ln w="91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DE">
              <a:latin typeface="Urdu Typesetting" panose="03020402040406030203" pitchFamily="66" charset="-78"/>
              <a:cs typeface="Urdu Typesetting" panose="03020402040406030203" pitchFamily="66" charset="-78"/>
            </a:endParaRPr>
          </a:p>
        </p:txBody>
      </p:sp>
      <p:sp>
        <p:nvSpPr>
          <p:cNvPr id="30740" name="object 20"/>
          <p:cNvSpPr>
            <a:spLocks/>
          </p:cNvSpPr>
          <p:nvPr/>
        </p:nvSpPr>
        <p:spPr bwMode="auto">
          <a:xfrm>
            <a:off x="5233762" y="1813842"/>
            <a:ext cx="16938" cy="33338"/>
          </a:xfrm>
          <a:custGeom>
            <a:avLst/>
            <a:gdLst>
              <a:gd name="T0" fmla="*/ 12191 w 12700"/>
              <a:gd name="T1" fmla="*/ 32815 h 32384"/>
              <a:gd name="T2" fmla="*/ 8697 w 12700"/>
              <a:gd name="T3" fmla="*/ 24949 h 32384"/>
              <a:gd name="T4" fmla="*/ 5476 w 12700"/>
              <a:gd name="T5" fmla="*/ 16849 h 32384"/>
              <a:gd name="T6" fmla="*/ 2565 w 12700"/>
              <a:gd name="T7" fmla="*/ 8528 h 32384"/>
              <a:gd name="T8" fmla="*/ 0 w 12700"/>
              <a:gd name="T9" fmla="*/ 0 h 32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700" h="32384">
                <a:moveTo>
                  <a:pt x="12191" y="31876"/>
                </a:moveTo>
                <a:lnTo>
                  <a:pt x="8697" y="24235"/>
                </a:lnTo>
                <a:lnTo>
                  <a:pt x="5476" y="16367"/>
                </a:lnTo>
                <a:lnTo>
                  <a:pt x="2565" y="8284"/>
                </a:lnTo>
                <a:lnTo>
                  <a:pt x="0" y="0"/>
                </a:lnTo>
              </a:path>
            </a:pathLst>
          </a:custGeom>
          <a:noFill/>
          <a:ln w="91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DE">
              <a:latin typeface="Urdu Typesetting" panose="03020402040406030203" pitchFamily="66" charset="-78"/>
              <a:cs typeface="Urdu Typesetting" panose="03020402040406030203" pitchFamily="66" charset="-78"/>
            </a:endParaRPr>
          </a:p>
        </p:txBody>
      </p:sp>
      <p:sp>
        <p:nvSpPr>
          <p:cNvPr id="30741" name="object 21"/>
          <p:cNvSpPr>
            <a:spLocks/>
          </p:cNvSpPr>
          <p:nvPr/>
        </p:nvSpPr>
        <p:spPr bwMode="auto">
          <a:xfrm>
            <a:off x="5547112" y="1813842"/>
            <a:ext cx="6352" cy="34925"/>
          </a:xfrm>
          <a:custGeom>
            <a:avLst/>
            <a:gdLst>
              <a:gd name="T0" fmla="*/ 4644 w 5079"/>
              <a:gd name="T1" fmla="*/ 0 h 34925"/>
              <a:gd name="T2" fmla="*/ 3952 w 5079"/>
              <a:gd name="T3" fmla="*/ 8850 h 34925"/>
              <a:gd name="T4" fmla="*/ 2947 w 5079"/>
              <a:gd name="T5" fmla="*/ 17652 h 34925"/>
              <a:gd name="T6" fmla="*/ 1630 w 5079"/>
              <a:gd name="T7" fmla="*/ 26360 h 34925"/>
              <a:gd name="T8" fmla="*/ 0 w 5079"/>
              <a:gd name="T9" fmla="*/ 34925 h 349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79" h="34925">
                <a:moveTo>
                  <a:pt x="4952" y="0"/>
                </a:moveTo>
                <a:lnTo>
                  <a:pt x="4214" y="8850"/>
                </a:lnTo>
                <a:lnTo>
                  <a:pt x="3143" y="17652"/>
                </a:lnTo>
                <a:lnTo>
                  <a:pt x="1738" y="26360"/>
                </a:lnTo>
                <a:lnTo>
                  <a:pt x="0" y="34925"/>
                </a:lnTo>
              </a:path>
            </a:pathLst>
          </a:custGeom>
          <a:noFill/>
          <a:ln w="91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DE">
              <a:latin typeface="Urdu Typesetting" panose="03020402040406030203" pitchFamily="66" charset="-78"/>
              <a:cs typeface="Urdu Typesetting" panose="03020402040406030203" pitchFamily="66" charset="-78"/>
            </a:endParaRPr>
          </a:p>
        </p:txBody>
      </p:sp>
      <p:sp>
        <p:nvSpPr>
          <p:cNvPr id="30742" name="object 22"/>
          <p:cNvSpPr>
            <a:spLocks/>
          </p:cNvSpPr>
          <p:nvPr/>
        </p:nvSpPr>
        <p:spPr bwMode="auto">
          <a:xfrm>
            <a:off x="5682614" y="1813842"/>
            <a:ext cx="80454" cy="130175"/>
          </a:xfrm>
          <a:custGeom>
            <a:avLst/>
            <a:gdLst>
              <a:gd name="T0" fmla="*/ 0 w 59689"/>
              <a:gd name="T1" fmla="*/ 0 h 130809"/>
              <a:gd name="T2" fmla="*/ 25109 w 59689"/>
              <a:gd name="T3" fmla="*/ 22739 h 130809"/>
              <a:gd name="T4" fmla="*/ 44152 w 59689"/>
              <a:gd name="T5" fmla="*/ 53381 h 130809"/>
              <a:gd name="T6" fmla="*/ 56170 w 59689"/>
              <a:gd name="T7" fmla="*/ 89876 h 130809"/>
              <a:gd name="T8" fmla="*/ 60197 w 59689"/>
              <a:gd name="T9" fmla="*/ 130176 h 13080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9689" h="130809">
                <a:moveTo>
                  <a:pt x="0" y="0"/>
                </a:moveTo>
                <a:lnTo>
                  <a:pt x="24844" y="22850"/>
                </a:lnTo>
                <a:lnTo>
                  <a:pt x="43687" y="53641"/>
                </a:lnTo>
                <a:lnTo>
                  <a:pt x="55578" y="90314"/>
                </a:lnTo>
                <a:lnTo>
                  <a:pt x="59562" y="130810"/>
                </a:lnTo>
              </a:path>
            </a:pathLst>
          </a:custGeom>
          <a:noFill/>
          <a:ln w="91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DE">
              <a:latin typeface="Urdu Typesetting" panose="03020402040406030203" pitchFamily="66" charset="-78"/>
              <a:cs typeface="Urdu Typesetting" panose="03020402040406030203" pitchFamily="66" charset="-78"/>
            </a:endParaRPr>
          </a:p>
        </p:txBody>
      </p:sp>
      <p:sp>
        <p:nvSpPr>
          <p:cNvPr id="30743" name="object 23"/>
          <p:cNvSpPr>
            <a:spLocks/>
          </p:cNvSpPr>
          <p:nvPr/>
        </p:nvSpPr>
        <p:spPr bwMode="auto">
          <a:xfrm>
            <a:off x="5835053" y="1813842"/>
            <a:ext cx="35993" cy="49213"/>
          </a:xfrm>
          <a:custGeom>
            <a:avLst/>
            <a:gdLst>
              <a:gd name="T0" fmla="*/ 26858 w 26670"/>
              <a:gd name="T1" fmla="*/ 0 h 49530"/>
              <a:gd name="T2" fmla="*/ 21813 w 26670"/>
              <a:gd name="T3" fmla="*/ 13679 h 49530"/>
              <a:gd name="T4" fmla="*/ 15598 w 26670"/>
              <a:gd name="T5" fmla="*/ 26436 h 49530"/>
              <a:gd name="T6" fmla="*/ 8299 w 26670"/>
              <a:gd name="T7" fmla="*/ 38151 h 49530"/>
              <a:gd name="T8" fmla="*/ 0 w 26670"/>
              <a:gd name="T9" fmla="*/ 48708 h 495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670" h="49530">
                <a:moveTo>
                  <a:pt x="26542" y="0"/>
                </a:moveTo>
                <a:lnTo>
                  <a:pt x="21556" y="13767"/>
                </a:lnTo>
                <a:lnTo>
                  <a:pt x="15414" y="26606"/>
                </a:lnTo>
                <a:lnTo>
                  <a:pt x="8201" y="38397"/>
                </a:lnTo>
                <a:lnTo>
                  <a:pt x="0" y="49022"/>
                </a:lnTo>
              </a:path>
            </a:pathLst>
          </a:custGeom>
          <a:noFill/>
          <a:ln w="91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DE">
              <a:latin typeface="Urdu Typesetting" panose="03020402040406030203" pitchFamily="66" charset="-78"/>
              <a:cs typeface="Urdu Typesetting" panose="03020402040406030203" pitchFamily="66" charset="-78"/>
            </a:endParaRPr>
          </a:p>
        </p:txBody>
      </p:sp>
      <p:sp>
        <p:nvSpPr>
          <p:cNvPr id="30744" name="object 24"/>
          <p:cNvSpPr>
            <a:spLocks/>
          </p:cNvSpPr>
          <p:nvPr/>
        </p:nvSpPr>
        <p:spPr bwMode="auto">
          <a:xfrm>
            <a:off x="5784240" y="1813842"/>
            <a:ext cx="4234" cy="22225"/>
          </a:xfrm>
          <a:custGeom>
            <a:avLst/>
            <a:gdLst>
              <a:gd name="T0" fmla="*/ 0 w 1904"/>
              <a:gd name="T1" fmla="*/ 0 h 23494"/>
              <a:gd name="T2" fmla="*/ 1693 w 1904"/>
              <a:gd name="T3" fmla="*/ 7208 h 23494"/>
              <a:gd name="T4" fmla="*/ 2330 w 1904"/>
              <a:gd name="T5" fmla="*/ 14536 h 23494"/>
              <a:gd name="T6" fmla="*/ 2330 w 1904"/>
              <a:gd name="T7" fmla="*/ 21865 h 234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04" h="23494">
                <a:moveTo>
                  <a:pt x="0" y="0"/>
                </a:moveTo>
                <a:lnTo>
                  <a:pt x="1015" y="7620"/>
                </a:lnTo>
                <a:lnTo>
                  <a:pt x="1397" y="15366"/>
                </a:lnTo>
                <a:lnTo>
                  <a:pt x="1397" y="23113"/>
                </a:lnTo>
              </a:path>
            </a:pathLst>
          </a:custGeom>
          <a:noFill/>
          <a:ln w="91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DE">
              <a:latin typeface="Urdu Typesetting" panose="03020402040406030203" pitchFamily="66" charset="-78"/>
              <a:cs typeface="Urdu Typesetting" panose="03020402040406030203" pitchFamily="66" charset="-78"/>
            </a:endParaRPr>
          </a:p>
        </p:txBody>
      </p:sp>
      <p:sp>
        <p:nvSpPr>
          <p:cNvPr id="30745" name="object 25"/>
          <p:cNvSpPr>
            <a:spLocks/>
          </p:cNvSpPr>
          <p:nvPr/>
        </p:nvSpPr>
        <p:spPr bwMode="auto">
          <a:xfrm>
            <a:off x="5559814" y="1813842"/>
            <a:ext cx="16938" cy="30163"/>
          </a:xfrm>
          <a:custGeom>
            <a:avLst/>
            <a:gdLst>
              <a:gd name="T0" fmla="*/ 0 w 13970"/>
              <a:gd name="T1" fmla="*/ 29906 h 29844"/>
              <a:gd name="T2" fmla="*/ 2531 w 13970"/>
              <a:gd name="T3" fmla="*/ 21948 h 29844"/>
              <a:gd name="T4" fmla="*/ 5440 w 13970"/>
              <a:gd name="T5" fmla="*/ 14279 h 29844"/>
              <a:gd name="T6" fmla="*/ 8718 w 13970"/>
              <a:gd name="T7" fmla="*/ 6946 h 29844"/>
              <a:gd name="T8" fmla="*/ 12353 w 13970"/>
              <a:gd name="T9" fmla="*/ 0 h 298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970" h="29844">
                <a:moveTo>
                  <a:pt x="0" y="29590"/>
                </a:moveTo>
                <a:lnTo>
                  <a:pt x="2784" y="21716"/>
                </a:lnTo>
                <a:lnTo>
                  <a:pt x="5984" y="14128"/>
                </a:lnTo>
                <a:lnTo>
                  <a:pt x="9590" y="6873"/>
                </a:lnTo>
                <a:lnTo>
                  <a:pt x="13588" y="0"/>
                </a:lnTo>
              </a:path>
            </a:pathLst>
          </a:custGeom>
          <a:noFill/>
          <a:ln w="91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DE">
              <a:latin typeface="Urdu Typesetting" panose="03020402040406030203" pitchFamily="66" charset="-78"/>
              <a:cs typeface="Urdu Typesetting" panose="03020402040406030203" pitchFamily="66" charset="-78"/>
            </a:endParaRPr>
          </a:p>
        </p:txBody>
      </p:sp>
      <p:sp>
        <p:nvSpPr>
          <p:cNvPr id="30746" name="object 26"/>
          <p:cNvSpPr>
            <a:spLocks/>
          </p:cNvSpPr>
          <p:nvPr/>
        </p:nvSpPr>
        <p:spPr bwMode="auto">
          <a:xfrm>
            <a:off x="5388321" y="1813842"/>
            <a:ext cx="10585" cy="26987"/>
          </a:xfrm>
          <a:custGeom>
            <a:avLst/>
            <a:gdLst>
              <a:gd name="T0" fmla="*/ 0 w 6985"/>
              <a:gd name="T1" fmla="*/ 26460 h 26034"/>
              <a:gd name="T2" fmla="*/ 1375 w 6985"/>
              <a:gd name="T3" fmla="*/ 19623 h 26034"/>
              <a:gd name="T4" fmla="*/ 3102 w 6985"/>
              <a:gd name="T5" fmla="*/ 12934 h 26034"/>
              <a:gd name="T6" fmla="*/ 5154 w 6985"/>
              <a:gd name="T7" fmla="*/ 6393 h 26034"/>
              <a:gd name="T8" fmla="*/ 7503 w 6985"/>
              <a:gd name="T9" fmla="*/ 0 h 260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985" h="26034">
                <a:moveTo>
                  <a:pt x="0" y="25526"/>
                </a:moveTo>
                <a:lnTo>
                  <a:pt x="1210" y="18930"/>
                </a:lnTo>
                <a:lnTo>
                  <a:pt x="2730" y="12477"/>
                </a:lnTo>
                <a:lnTo>
                  <a:pt x="4536" y="6167"/>
                </a:lnTo>
                <a:lnTo>
                  <a:pt x="6603" y="0"/>
                </a:lnTo>
              </a:path>
            </a:pathLst>
          </a:custGeom>
          <a:noFill/>
          <a:ln w="91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DE">
              <a:latin typeface="Urdu Typesetting" panose="03020402040406030203" pitchFamily="66" charset="-78"/>
              <a:cs typeface="Urdu Typesetting" panose="03020402040406030203" pitchFamily="66" charset="-78"/>
            </a:endParaRPr>
          </a:p>
        </p:txBody>
      </p:sp>
      <p:sp>
        <p:nvSpPr>
          <p:cNvPr id="30747" name="object 27"/>
          <p:cNvSpPr>
            <a:spLocks/>
          </p:cNvSpPr>
          <p:nvPr/>
        </p:nvSpPr>
        <p:spPr bwMode="auto">
          <a:xfrm>
            <a:off x="5189302" y="1813842"/>
            <a:ext cx="33875" cy="23812"/>
          </a:xfrm>
          <a:custGeom>
            <a:avLst/>
            <a:gdLst>
              <a:gd name="T0" fmla="*/ 0 w 24129"/>
              <a:gd name="T1" fmla="*/ 0 h 24765"/>
              <a:gd name="T2" fmla="*/ 6690 w 24129"/>
              <a:gd name="T3" fmla="*/ 5214 h 24765"/>
              <a:gd name="T4" fmla="*/ 13117 w 24129"/>
              <a:gd name="T5" fmla="*/ 10944 h 24765"/>
              <a:gd name="T6" fmla="*/ 19269 w 24129"/>
              <a:gd name="T7" fmla="*/ 17154 h 24765"/>
              <a:gd name="T8" fmla="*/ 25133 w 24129"/>
              <a:gd name="T9" fmla="*/ 23811 h 247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129" h="24765">
                <a:moveTo>
                  <a:pt x="0" y="0"/>
                </a:moveTo>
                <a:lnTo>
                  <a:pt x="6355" y="5423"/>
                </a:lnTo>
                <a:lnTo>
                  <a:pt x="12461" y="11382"/>
                </a:lnTo>
                <a:lnTo>
                  <a:pt x="18305" y="17841"/>
                </a:lnTo>
                <a:lnTo>
                  <a:pt x="23875" y="24764"/>
                </a:lnTo>
              </a:path>
            </a:pathLst>
          </a:custGeom>
          <a:noFill/>
          <a:ln w="91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DE">
              <a:latin typeface="Urdu Typesetting" panose="03020402040406030203" pitchFamily="66" charset="-78"/>
              <a:cs typeface="Urdu Typesetting" panose="03020402040406030203" pitchFamily="66" charset="-78"/>
            </a:endParaRPr>
          </a:p>
        </p:txBody>
      </p:sp>
      <p:sp>
        <p:nvSpPr>
          <p:cNvPr id="30748" name="object 28"/>
          <p:cNvSpPr>
            <a:spLocks/>
          </p:cNvSpPr>
          <p:nvPr/>
        </p:nvSpPr>
        <p:spPr bwMode="auto">
          <a:xfrm>
            <a:off x="4943705" y="1813842"/>
            <a:ext cx="4234" cy="25400"/>
          </a:xfrm>
          <a:custGeom>
            <a:avLst/>
            <a:gdLst>
              <a:gd name="T0" fmla="*/ 2994 w 4445"/>
              <a:gd name="T1" fmla="*/ 25401 h 26034"/>
              <a:gd name="T2" fmla="*/ 2041 w 4445"/>
              <a:gd name="T3" fmla="*/ 19131 h 26034"/>
              <a:gd name="T4" fmla="*/ 1224 w 4445"/>
              <a:gd name="T5" fmla="*/ 12793 h 26034"/>
              <a:gd name="T6" fmla="*/ 544 w 4445"/>
              <a:gd name="T7" fmla="*/ 6408 h 26034"/>
              <a:gd name="T8" fmla="*/ 0 w 4445"/>
              <a:gd name="T9" fmla="*/ 0 h 260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45" h="26034">
                <a:moveTo>
                  <a:pt x="4191" y="26035"/>
                </a:moveTo>
                <a:lnTo>
                  <a:pt x="2857" y="19609"/>
                </a:lnTo>
                <a:lnTo>
                  <a:pt x="1714" y="13112"/>
                </a:lnTo>
                <a:lnTo>
                  <a:pt x="762" y="6568"/>
                </a:lnTo>
                <a:lnTo>
                  <a:pt x="0" y="0"/>
                </a:lnTo>
              </a:path>
            </a:pathLst>
          </a:custGeom>
          <a:noFill/>
          <a:ln w="91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DE">
              <a:latin typeface="Urdu Typesetting" panose="03020402040406030203" pitchFamily="66" charset="-78"/>
              <a:cs typeface="Urdu Typesetting" panose="03020402040406030203" pitchFamily="66" charset="-78"/>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6 - To Empathize … II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7" name="Slide Number Placeholder 6"/>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Urdu Typesetting" panose="03020402040406030203" pitchFamily="66" charset="-78"/>
                <a:cs typeface="Urdu Typesetting" panose="03020402040406030203" pitchFamily="66" charset="-78"/>
              </a:rPr>
              <a:pPr>
                <a:defRPr/>
              </a:pPr>
              <a:t>29</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3" name="Oval Callout 2"/>
          <p:cNvSpPr/>
          <p:nvPr/>
        </p:nvSpPr>
        <p:spPr bwMode="gray">
          <a:xfrm>
            <a:off x="7088187" y="1063752"/>
            <a:ext cx="91440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ar-AE" altLang="de-DE" sz="1200" b="1" dirty="0">
                <a:solidFill>
                  <a:sysClr val="windowText" lastClr="000000"/>
                </a:solidFill>
                <a:latin typeface="Urdu Typesetting" panose="03020402040406030203" pitchFamily="66" charset="-78"/>
                <a:cs typeface="Urdu Typesetting" panose="03020402040406030203" pitchFamily="66" charset="-78"/>
              </a:rPr>
              <a:t>مزے کرو </a:t>
            </a:r>
            <a:r>
              <a:rPr lang="ur-PK" altLang="de-DE" sz="1200" b="1" dirty="0" smtClean="0">
                <a:solidFill>
                  <a:sysClr val="windowText" lastClr="000000"/>
                </a:solidFill>
                <a:latin typeface="Urdu Typesetting" panose="03020402040406030203" pitchFamily="66" charset="-78"/>
                <a:cs typeface="Urdu Typesetting" panose="03020402040406030203" pitchFamily="66" charset="-78"/>
              </a:rPr>
              <a:t>بیٹا</a:t>
            </a:r>
            <a:r>
              <a:rPr lang="ar-AE" altLang="de-DE" sz="1200" b="1" dirty="0" smtClean="0">
                <a:solidFill>
                  <a:sysClr val="windowText" lastClr="000000"/>
                </a:solidFill>
                <a:latin typeface="Urdu Typesetting" panose="03020402040406030203" pitchFamily="66" charset="-78"/>
                <a:cs typeface="Urdu Typesetting" panose="03020402040406030203" pitchFamily="66" charset="-78"/>
              </a:rPr>
              <a:t>...</a:t>
            </a:r>
            <a:endParaRPr lang="en-GB" altLang="de-DE" sz="1200" b="1" dirty="0">
              <a:solidFill>
                <a:sysClr val="windowText" lastClr="000000"/>
              </a:solidFill>
              <a:latin typeface="Urdu Typesetting" panose="03020402040406030203" pitchFamily="66" charset="-78"/>
              <a:cs typeface="Urdu Typesetting" panose="03020402040406030203" pitchFamily="66" charset="-78"/>
            </a:endParaRPr>
          </a:p>
        </p:txBody>
      </p:sp>
      <p:pic>
        <p:nvPicPr>
          <p:cNvPr id="2050" name="Picture 2"/>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5411787" y="1752600"/>
            <a:ext cx="411480" cy="169277"/>
          </a:xfrm>
          <a:prstGeom prst="rect">
            <a:avLst/>
          </a:prstGeom>
          <a:solidFill>
            <a:schemeClr val="bg1"/>
          </a:solidFill>
        </p:spPr>
        <p:txBody>
          <a:bodyPr wrap="none" lIns="0" tIns="0" rIns="0" bIns="0">
            <a:noAutofit/>
          </a:bodyPr>
          <a:lstStyle/>
          <a:p>
            <a:pPr algn="ctr"/>
            <a:r>
              <a:rPr lang="en-US" sz="1100" b="1" dirty="0">
                <a:latin typeface="Urdu Typesetting" panose="03020402040406030203" pitchFamily="66" charset="-78"/>
                <a:cs typeface="Urdu Typesetting" panose="03020402040406030203" pitchFamily="66" charset="-78"/>
              </a:rPr>
              <a:t>wow</a:t>
            </a:r>
          </a:p>
        </p:txBody>
      </p:sp>
      <p:sp>
        <p:nvSpPr>
          <p:cNvPr id="10" name="Freeform 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Urdu Typesetting" panose="03020402040406030203" pitchFamily="66" charset="-78"/>
              <a:cs typeface="Urdu Typesetting" panose="03020402040406030203" pitchFamily="66" charset="-78"/>
            </a:endParaRPr>
          </a:p>
        </p:txBody>
      </p:sp>
      <p:sp>
        <p:nvSpPr>
          <p:cNvPr id="12" name="Rectangle 11"/>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prstTxWarp>
          </a:bodyPr>
          <a:lstStyle/>
          <a:p>
            <a:pPr algn="ctr"/>
            <a:r>
              <a:rPr lang="en-US" sz="1200" b="1" spc="600" dirty="0">
                <a:ln w="19050">
                  <a:solidFill>
                    <a:srgbClr val="000000"/>
                  </a:solidFill>
                </a:ln>
                <a:solidFill>
                  <a:schemeClr val="tx1"/>
                </a:solidFill>
                <a:latin typeface="Urdu Typesetting" panose="03020402040406030203" pitchFamily="66" charset="-78"/>
                <a:cs typeface="Urdu Typesetting" panose="03020402040406030203" pitchFamily="66" charset="-78"/>
              </a:rPr>
              <a:t>TOYS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2577147" y="5976939"/>
            <a:ext cx="7040880" cy="843180"/>
          </a:xfrm>
          <a:prstGeom prst="rect">
            <a:avLst/>
          </a:prstGeom>
        </p:spPr>
        <p:txBody>
          <a:bodyPr wrap="square" lIns="0" tIns="12065" rIns="0" bIns="0">
            <a:spAutoFit/>
          </a:bodyPr>
          <a:lstStyle/>
          <a:p>
            <a:pPr algn="ctr" eaLnBrk="1" fontAlgn="auto" hangingPunct="1">
              <a:spcBef>
                <a:spcPts val="1200"/>
              </a:spcBef>
              <a:spcAft>
                <a:spcPts val="0"/>
              </a:spcAft>
              <a:defRPr/>
            </a:pPr>
            <a:r>
              <a:rPr lang="ur-PK" sz="2200" spc="-5" dirty="0" smtClean="0">
                <a:solidFill>
                  <a:srgbClr val="004992"/>
                </a:solidFill>
                <a:latin typeface="Urdu Typesetting" panose="03020402040406030203" pitchFamily="66" charset="-78"/>
                <a:cs typeface="Urdu Typesetting" panose="03020402040406030203" pitchFamily="66" charset="-78"/>
              </a:rPr>
              <a:t>علی</a:t>
            </a:r>
            <a:r>
              <a:rPr lang="ar-AE" sz="2200" spc="-5" dirty="0" smtClean="0">
                <a:solidFill>
                  <a:srgbClr val="004992"/>
                </a:solidFill>
                <a:latin typeface="Urdu Typesetting" panose="03020402040406030203" pitchFamily="66" charset="-78"/>
                <a:cs typeface="Urdu Typesetting" panose="03020402040406030203" pitchFamily="66" charset="-78"/>
              </a:rPr>
              <a:t> </a:t>
            </a:r>
            <a:r>
              <a:rPr lang="ar-AE" sz="2200" spc="-5" dirty="0">
                <a:solidFill>
                  <a:srgbClr val="004992"/>
                </a:solidFill>
                <a:latin typeface="Urdu Typesetting" panose="03020402040406030203" pitchFamily="66" charset="-78"/>
                <a:cs typeface="Urdu Typesetting" panose="03020402040406030203" pitchFamily="66" charset="-78"/>
              </a:rPr>
              <a:t>کے مطابق مریم نے آخری بار آئس کریم </a:t>
            </a:r>
            <a:r>
              <a:rPr lang="ur-PK" sz="2200" spc="-5" dirty="0" smtClean="0">
                <a:solidFill>
                  <a:srgbClr val="004992"/>
                </a:solidFill>
                <a:latin typeface="Urdu Typesetting" panose="03020402040406030203" pitchFamily="66" charset="-78"/>
                <a:cs typeface="Urdu Typesetting" panose="03020402040406030203" pitchFamily="66" charset="-78"/>
              </a:rPr>
              <a:t>والے کو</a:t>
            </a:r>
            <a:r>
              <a:rPr lang="ar-AE" sz="2200" spc="-5" dirty="0" smtClean="0">
                <a:solidFill>
                  <a:srgbClr val="004992"/>
                </a:solidFill>
                <a:latin typeface="Urdu Typesetting" panose="03020402040406030203" pitchFamily="66" charset="-78"/>
                <a:cs typeface="Urdu Typesetting" panose="03020402040406030203" pitchFamily="66" charset="-78"/>
              </a:rPr>
              <a:t> </a:t>
            </a:r>
            <a:r>
              <a:rPr lang="ar-AE" sz="2200" spc="-5" dirty="0">
                <a:solidFill>
                  <a:srgbClr val="004992"/>
                </a:solidFill>
                <a:latin typeface="Urdu Typesetting" panose="03020402040406030203" pitchFamily="66" charset="-78"/>
                <a:cs typeface="Urdu Typesetting" panose="03020402040406030203" pitchFamily="66" charset="-78"/>
              </a:rPr>
              <a:t>کہاں </a:t>
            </a:r>
            <a:r>
              <a:rPr lang="ar-AE" sz="2200" spc="-5" dirty="0" smtClean="0">
                <a:solidFill>
                  <a:srgbClr val="004992"/>
                </a:solidFill>
                <a:latin typeface="Urdu Typesetting" panose="03020402040406030203" pitchFamily="66" charset="-78"/>
                <a:cs typeface="Urdu Typesetting" panose="03020402040406030203" pitchFamily="66" charset="-78"/>
              </a:rPr>
              <a:t>دیکھ</a:t>
            </a:r>
            <a:r>
              <a:rPr lang="ur-PK" sz="2200" spc="-5" dirty="0" smtClean="0">
                <a:solidFill>
                  <a:srgbClr val="004992"/>
                </a:solidFill>
                <a:latin typeface="Urdu Typesetting" panose="03020402040406030203" pitchFamily="66" charset="-78"/>
                <a:cs typeface="Urdu Typesetting" panose="03020402040406030203" pitchFamily="66" charset="-78"/>
              </a:rPr>
              <a:t>ا</a:t>
            </a:r>
            <a:r>
              <a:rPr lang="ar-AE" sz="2200" spc="-5" dirty="0" smtClean="0">
                <a:solidFill>
                  <a:srgbClr val="004992"/>
                </a:solidFill>
                <a:latin typeface="Urdu Typesetting" panose="03020402040406030203" pitchFamily="66" charset="-78"/>
                <a:cs typeface="Urdu Typesetting" panose="03020402040406030203" pitchFamily="66" charset="-78"/>
              </a:rPr>
              <a:t> تھ</a:t>
            </a:r>
            <a:r>
              <a:rPr lang="ur-PK" sz="2200" spc="-5" dirty="0" smtClean="0">
                <a:solidFill>
                  <a:srgbClr val="004992"/>
                </a:solidFill>
                <a:latin typeface="Urdu Typesetting" panose="03020402040406030203" pitchFamily="66" charset="-78"/>
                <a:cs typeface="Urdu Typesetting" panose="03020402040406030203" pitchFamily="66" charset="-78"/>
              </a:rPr>
              <a:t>ا</a:t>
            </a:r>
            <a:r>
              <a:rPr lang="ar-AE" sz="2200" spc="-5" dirty="0" smtClean="0">
                <a:solidFill>
                  <a:srgbClr val="004992"/>
                </a:solidFill>
                <a:latin typeface="Urdu Typesetting" panose="03020402040406030203" pitchFamily="66" charset="-78"/>
                <a:cs typeface="Urdu Typesetting" panose="03020402040406030203" pitchFamily="66" charset="-78"/>
              </a:rPr>
              <a:t>؟</a:t>
            </a:r>
            <a:endParaRPr lang="ur-PK" sz="2200" spc="-5" dirty="0" smtClean="0">
              <a:solidFill>
                <a:srgbClr val="004992"/>
              </a:solidFill>
              <a:latin typeface="Urdu Typesetting" panose="03020402040406030203" pitchFamily="66" charset="-78"/>
              <a:cs typeface="Urdu Typesetting" panose="03020402040406030203" pitchFamily="66" charset="-78"/>
            </a:endParaRPr>
          </a:p>
          <a:p>
            <a:pPr algn="ctr" eaLnBrk="1" fontAlgn="auto" hangingPunct="1">
              <a:spcBef>
                <a:spcPts val="1200"/>
              </a:spcBef>
              <a:spcAft>
                <a:spcPts val="0"/>
              </a:spcAft>
              <a:defRPr/>
            </a:pPr>
            <a:r>
              <a:rPr lang="ar-AE" sz="2200" spc="-5" dirty="0" smtClean="0">
                <a:solidFill>
                  <a:srgbClr val="004992"/>
                </a:solidFill>
                <a:latin typeface="Urdu Typesetting" panose="03020402040406030203" pitchFamily="66" charset="-78"/>
                <a:cs typeface="Urdu Typesetting" panose="03020402040406030203" pitchFamily="66" charset="-78"/>
              </a:rPr>
              <a:t>پارک </a:t>
            </a:r>
            <a:r>
              <a:rPr lang="ar-AE" sz="2200" spc="-5" dirty="0">
                <a:solidFill>
                  <a:srgbClr val="004992"/>
                </a:solidFill>
                <a:latin typeface="Urdu Typesetting" panose="03020402040406030203" pitchFamily="66" charset="-78"/>
                <a:cs typeface="Urdu Typesetting" panose="03020402040406030203" pitchFamily="66" charset="-78"/>
              </a:rPr>
              <a:t>میں یا چرچ میں؟</a:t>
            </a:r>
            <a:endParaRPr sz="2200" dirty="0">
              <a:solidFill>
                <a:srgbClr val="004992"/>
              </a:solidFill>
              <a:latin typeface="Urdu Typesetting" panose="03020402040406030203" pitchFamily="66" charset="-78"/>
              <a:cs typeface="Urdu Typesetting" panose="03020402040406030203" pitchFamily="66" charset="-78"/>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6 - To Empathize … II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7" name="Slide Number Placeholder 6"/>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Urdu Typesetting" panose="03020402040406030203" pitchFamily="66" charset="-78"/>
                <a:cs typeface="Urdu Typesetting" panose="03020402040406030203" pitchFamily="66" charset="-78"/>
              </a:rPr>
              <a:pPr>
                <a:defRPr/>
              </a:pPr>
              <a:t>30</a:t>
            </a:fld>
            <a:endParaRPr lang="de-DE" altLang="de-DE">
              <a:solidFill>
                <a:srgbClr val="000000"/>
              </a:solidFill>
              <a:latin typeface="Urdu Typesetting" panose="03020402040406030203" pitchFamily="66" charset="-78"/>
              <a:cs typeface="Urdu Typesetting" panose="03020402040406030203" pitchFamily="66" charset="-78"/>
            </a:endParaRPr>
          </a:p>
        </p:txBody>
      </p:sp>
      <p:pic>
        <p:nvPicPr>
          <p:cNvPr id="10" name="Picture 1029" descr="John&amp;Ma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4" descr="0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1" name="object 5"/>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ar-AE" altLang="de-DE" sz="1400" b="1" dirty="0">
                <a:latin typeface="Urdu Typesetting" panose="03020402040406030203" pitchFamily="66" charset="-78"/>
                <a:cs typeface="Urdu Typesetting" panose="03020402040406030203" pitchFamily="66" charset="-78"/>
              </a:rPr>
              <a:t>کیا ہم کھا سکتے ہیں، </a:t>
            </a:r>
            <a:r>
              <a:rPr lang="ur-PK" altLang="de-DE" sz="1400" b="1" dirty="0" smtClean="0">
                <a:latin typeface="Urdu Typesetting" panose="03020402040406030203" pitchFamily="66" charset="-78"/>
                <a:cs typeface="Urdu Typesetting" panose="03020402040406030203" pitchFamily="66" charset="-78"/>
              </a:rPr>
              <a:t>امی</a:t>
            </a:r>
            <a:r>
              <a:rPr lang="ar-AE" altLang="de-DE" sz="1400" b="1" dirty="0" smtClean="0">
                <a:latin typeface="Urdu Typesetting" panose="03020402040406030203" pitchFamily="66" charset="-78"/>
                <a:cs typeface="Urdu Typesetting" panose="03020402040406030203" pitchFamily="66" charset="-78"/>
              </a:rPr>
              <a:t>... م</a:t>
            </a:r>
            <a:r>
              <a:rPr lang="ur-PK" altLang="de-DE" sz="1400" b="1" dirty="0" smtClean="0">
                <a:latin typeface="Urdu Typesetting" panose="03020402040406030203" pitchFamily="66" charset="-78"/>
                <a:cs typeface="Urdu Typesetting" panose="03020402040406030203" pitchFamily="66" charset="-78"/>
              </a:rPr>
              <a:t>جھے بھوک لگی ہے</a:t>
            </a:r>
            <a:r>
              <a:rPr lang="ar-AE" altLang="de-DE" sz="1400" b="1" dirty="0" smtClean="0">
                <a:latin typeface="Urdu Typesetting" panose="03020402040406030203" pitchFamily="66" charset="-78"/>
                <a:cs typeface="Urdu Typesetting" panose="03020402040406030203" pitchFamily="66" charset="-78"/>
              </a:rPr>
              <a:t>!</a:t>
            </a:r>
            <a:endParaRPr lang="de-DE" altLang="de-DE" sz="1400" dirty="0">
              <a:latin typeface="Urdu Typesetting" panose="03020402040406030203" pitchFamily="66" charset="-78"/>
              <a:cs typeface="Urdu Typesetting" panose="03020402040406030203" pitchFamily="66" charset="-78"/>
            </a:endParaRPr>
          </a:p>
        </p:txBody>
      </p:sp>
      <p:sp>
        <p:nvSpPr>
          <p:cNvPr id="7" name="Caption_11"/>
          <p:cNvSpPr txBox="1">
            <a:spLocks noChangeArrowheads="1"/>
          </p:cNvSpPr>
          <p:nvPr/>
        </p:nvSpPr>
        <p:spPr bwMode="auto">
          <a:xfrm>
            <a:off x="2647767" y="5884164"/>
            <a:ext cx="6865989" cy="41549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ar-AE" altLang="de-DE" sz="2000" dirty="0">
                <a:solidFill>
                  <a:srgbClr val="004992"/>
                </a:solidFill>
                <a:latin typeface="Urdu Typesetting" panose="03020402040406030203" pitchFamily="66" charset="-78"/>
                <a:cs typeface="Urdu Typesetting" panose="03020402040406030203" pitchFamily="66" charset="-78"/>
              </a:rPr>
              <a:t>ماں کیا سوچتی ہے...؟ کیا وہ </a:t>
            </a:r>
            <a:r>
              <a:rPr lang="ur-PK" altLang="de-DE" sz="2000" dirty="0" smtClean="0">
                <a:solidFill>
                  <a:srgbClr val="004992"/>
                </a:solidFill>
                <a:latin typeface="Urdu Typesetting" panose="03020402040406030203" pitchFamily="66" charset="-78"/>
                <a:cs typeface="Urdu Typesetting" panose="03020402040406030203" pitchFamily="66" charset="-78"/>
              </a:rPr>
              <a:t>درست</a:t>
            </a:r>
            <a:r>
              <a:rPr lang="ar-AE" altLang="de-DE" sz="2000" dirty="0" smtClean="0">
                <a:solidFill>
                  <a:srgbClr val="004992"/>
                </a:solidFill>
                <a:latin typeface="Urdu Typesetting" panose="03020402040406030203" pitchFamily="66" charset="-78"/>
                <a:cs typeface="Urdu Typesetting" panose="03020402040406030203" pitchFamily="66" charset="-78"/>
              </a:rPr>
              <a:t> </a:t>
            </a:r>
            <a:r>
              <a:rPr lang="ar-AE" altLang="de-DE" sz="2000" dirty="0">
                <a:solidFill>
                  <a:srgbClr val="004992"/>
                </a:solidFill>
                <a:latin typeface="Urdu Typesetting" panose="03020402040406030203" pitchFamily="66" charset="-78"/>
                <a:cs typeface="Urdu Typesetting" panose="03020402040406030203" pitchFamily="66" charset="-78"/>
              </a:rPr>
              <a:t>ہے؟</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6 - To Empathize … II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Urdu Typesetting" panose="03020402040406030203" pitchFamily="66" charset="-78"/>
                <a:cs typeface="Urdu Typesetting" panose="03020402040406030203" pitchFamily="66" charset="-78"/>
              </a:rPr>
              <a:pPr>
                <a:defRPr/>
              </a:pPr>
              <a:t>31</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43" descr="0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2" name="object 2"/>
          <p:cNvSpPr>
            <a:spLocks/>
          </p:cNvSpPr>
          <p:nvPr/>
        </p:nvSpPr>
        <p:spPr bwMode="auto">
          <a:xfrm>
            <a:off x="11667989" y="1813842"/>
            <a:ext cx="527187" cy="1484313"/>
          </a:xfrm>
          <a:custGeom>
            <a:avLst/>
            <a:gdLst>
              <a:gd name="T0" fmla="*/ 0 w 394970"/>
              <a:gd name="T1" fmla="*/ 1484059 h 1484630"/>
              <a:gd name="T2" fmla="*/ 395033 w 394970"/>
              <a:gd name="T3" fmla="*/ 1484059 h 1484630"/>
              <a:gd name="T4" fmla="*/ 395033 w 394970"/>
              <a:gd name="T5" fmla="*/ 0 h 1484630"/>
              <a:gd name="T6" fmla="*/ 0 w 394970"/>
              <a:gd name="T7" fmla="*/ 0 h 1484630"/>
              <a:gd name="T8" fmla="*/ 0 w 394970"/>
              <a:gd name="T9" fmla="*/ 1484059 h 14846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4970" h="1484630">
                <a:moveTo>
                  <a:pt x="0" y="1484376"/>
                </a:moveTo>
                <a:lnTo>
                  <a:pt x="394716" y="1484376"/>
                </a:lnTo>
                <a:lnTo>
                  <a:pt x="394716" y="0"/>
                </a:lnTo>
                <a:lnTo>
                  <a:pt x="0" y="0"/>
                </a:lnTo>
                <a:lnTo>
                  <a:pt x="0" y="148437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de-DE">
              <a:latin typeface="Urdu Typesetting" panose="03020402040406030203" pitchFamily="66" charset="-78"/>
              <a:cs typeface="Urdu Typesetting" panose="03020402040406030203" pitchFamily="66" charset="-78"/>
            </a:endParaRPr>
          </a:p>
        </p:txBody>
      </p:sp>
      <p:sp>
        <p:nvSpPr>
          <p:cNvPr id="35849" name="Caption_22"/>
          <p:cNvSpPr txBox="1">
            <a:spLocks noChangeArrowheads="1"/>
          </p:cNvSpPr>
          <p:nvPr/>
        </p:nvSpPr>
        <p:spPr bwMode="auto">
          <a:xfrm>
            <a:off x="2660038" y="5884164"/>
            <a:ext cx="6841444" cy="3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ar-AE" altLang="de-DE" sz="2000" dirty="0">
                <a:solidFill>
                  <a:srgbClr val="004992"/>
                </a:solidFill>
                <a:latin typeface="Urdu Typesetting" panose="03020402040406030203" pitchFamily="66" charset="-78"/>
                <a:ea typeface="Verdana" panose="020B0604030504040204" pitchFamily="34" charset="0"/>
                <a:cs typeface="Urdu Typesetting" panose="03020402040406030203" pitchFamily="66" charset="-78"/>
              </a:rPr>
              <a:t>پہلی بار بیٹری کیوں ختم ہوئی؟ اور دوسری بار؟ </a:t>
            </a:r>
            <a:r>
              <a:rPr lang="ur-PK" altLang="de-DE" sz="2000" dirty="0" smtClean="0">
                <a:solidFill>
                  <a:srgbClr val="004992"/>
                </a:solidFill>
                <a:latin typeface="Urdu Typesetting" panose="03020402040406030203" pitchFamily="66" charset="-78"/>
                <a:ea typeface="Verdana" panose="020B0604030504040204" pitchFamily="34" charset="0"/>
                <a:cs typeface="Urdu Typesetting" panose="03020402040406030203" pitchFamily="66" charset="-78"/>
              </a:rPr>
              <a:t>گاڑی</a:t>
            </a:r>
            <a:r>
              <a:rPr lang="ar-AE" altLang="de-DE" sz="2000" dirty="0" smtClean="0">
                <a:solidFill>
                  <a:srgbClr val="004992"/>
                </a:solidFill>
                <a:latin typeface="Urdu Typesetting" panose="03020402040406030203" pitchFamily="66" charset="-78"/>
                <a:ea typeface="Verdana" panose="020B0604030504040204" pitchFamily="34" charset="0"/>
                <a:cs typeface="Urdu Typesetting" panose="03020402040406030203" pitchFamily="66" charset="-78"/>
              </a:rPr>
              <a:t> </a:t>
            </a:r>
            <a:r>
              <a:rPr lang="ar-AE" altLang="de-DE" sz="2000" dirty="0">
                <a:solidFill>
                  <a:srgbClr val="004992"/>
                </a:solidFill>
                <a:latin typeface="Urdu Typesetting" panose="03020402040406030203" pitchFamily="66" charset="-78"/>
                <a:ea typeface="Verdana" panose="020B0604030504040204" pitchFamily="34" charset="0"/>
                <a:cs typeface="Urdu Typesetting" panose="03020402040406030203" pitchFamily="66" charset="-78"/>
              </a:rPr>
              <a:t>کے مالک نے صورتحال کی تشریح کیسے کی ہو گی؟</a:t>
            </a:r>
            <a:endParaRPr lang="de-DE" altLang="de-DE" sz="2000" dirty="0">
              <a:solidFill>
                <a:srgbClr val="004992"/>
              </a:solidFill>
              <a:latin typeface="Urdu Typesetting" panose="03020402040406030203" pitchFamily="66" charset="-78"/>
              <a:ea typeface="Verdana" panose="020B0604030504040204" pitchFamily="34" charset="0"/>
              <a:cs typeface="Urdu Typesetting" panose="03020402040406030203" pitchFamily="66" charset="-78"/>
            </a:endParaRPr>
          </a:p>
        </p:txBody>
      </p:sp>
      <p:sp>
        <p:nvSpPr>
          <p:cNvPr id="11" name="object 11"/>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sz="1000" b="1" spc="-5" dirty="0">
                <a:latin typeface="Urdu Typesetting" panose="03020402040406030203" pitchFamily="66" charset="-78"/>
                <a:cs typeface="Urdu Typesetting" panose="03020402040406030203" pitchFamily="66" charset="-78"/>
              </a:rPr>
              <a:t>Battery</a:t>
            </a:r>
            <a:endParaRPr sz="1000" dirty="0">
              <a:latin typeface="Urdu Typesetting" panose="03020402040406030203" pitchFamily="66" charset="-78"/>
              <a:cs typeface="Urdu Typesetting" panose="03020402040406030203" pitchFamily="66" charset="-78"/>
            </a:endParaRPr>
          </a:p>
        </p:txBody>
      </p:sp>
      <p:sp>
        <p:nvSpPr>
          <p:cNvPr id="12" name="object 12"/>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sz="1000" b="1" spc="-5" dirty="0">
                <a:latin typeface="Urdu Typesetting" panose="03020402040406030203" pitchFamily="66" charset="-78"/>
                <a:cs typeface="Urdu Typesetting" panose="03020402040406030203" pitchFamily="66" charset="-78"/>
              </a:rPr>
              <a:t>Battery</a:t>
            </a:r>
            <a:endParaRPr sz="1000">
              <a:latin typeface="Urdu Typesetting" panose="03020402040406030203" pitchFamily="66" charset="-78"/>
              <a:cs typeface="Urdu Typesetting" panose="03020402040406030203" pitchFamily="66" charset="-78"/>
            </a:endParaRPr>
          </a:p>
        </p:txBody>
      </p:sp>
      <p:sp>
        <p:nvSpPr>
          <p:cNvPr id="6" name="Footer Placeholder 5"/>
          <p:cNvSpPr>
            <a:spLocks noGrp="1"/>
          </p:cNvSpPr>
          <p:nvPr>
            <p:ph type="ftr" sz="quarter" idx="11"/>
          </p:nvPr>
        </p:nvSpPr>
        <p:spPr>
          <a:xfrm>
            <a:off x="5429771" y="332656"/>
            <a:ext cx="5184000" cy="216000"/>
          </a:xfrm>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6 - To Empathize … II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7" name="Slide Number Placeholder 6"/>
          <p:cNvSpPr>
            <a:spLocks noGrp="1"/>
          </p:cNvSpPr>
          <p:nvPr>
            <p:ph type="sldNum" sz="quarter" idx="12"/>
          </p:nvPr>
        </p:nvSpPr>
        <p:spPr>
          <a:xfrm>
            <a:off x="10614388" y="332656"/>
            <a:ext cx="360000" cy="216000"/>
          </a:xfrm>
        </p:spPr>
        <p:txBody>
          <a:bodyPr/>
          <a:lstStyle/>
          <a:p>
            <a:pPr>
              <a:defRPr/>
            </a:pPr>
            <a:fld id="{F0D235D7-D355-412F-A5CA-9521C29CE581}" type="slidenum">
              <a:rPr lang="de-DE" altLang="de-DE" smtClean="0">
                <a:solidFill>
                  <a:srgbClr val="000000"/>
                </a:solidFill>
                <a:latin typeface="Urdu Typesetting" panose="03020402040406030203" pitchFamily="66" charset="-78"/>
                <a:cs typeface="Urdu Typesetting" panose="03020402040406030203" pitchFamily="66" charset="-78"/>
              </a:rPr>
              <a:pPr>
                <a:defRPr/>
              </a:pPr>
              <a:t>32</a:t>
            </a:fld>
            <a:endParaRPr lang="de-DE" altLang="de-DE">
              <a:solidFill>
                <a:srgbClr val="000000"/>
              </a:solidFill>
              <a:latin typeface="Urdu Typesetting" panose="03020402040406030203" pitchFamily="66" charset="-78"/>
              <a:cs typeface="Urdu Typesetting" panose="03020402040406030203" pitchFamily="66" charset="-78"/>
            </a:endParaRPr>
          </a:p>
        </p:txBody>
      </p:sp>
      <p:sp>
        <p:nvSpPr>
          <p:cNvPr id="18" name="Textfeld 1"/>
          <p:cNvSpPr txBox="1">
            <a:spLocks noChangeArrowheads="1"/>
          </p:cNvSpPr>
          <p:nvPr/>
        </p:nvSpPr>
        <p:spPr bwMode="auto">
          <a:xfrm>
            <a:off x="2471893" y="1268760"/>
            <a:ext cx="38533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dirty="0">
                <a:latin typeface="Urdu Typesetting" panose="03020402040406030203" pitchFamily="66" charset="-78"/>
                <a:cs typeface="Urdu Typesetting" panose="03020402040406030203" pitchFamily="66" charset="-78"/>
              </a:rPr>
              <a:t>1</a:t>
            </a:r>
          </a:p>
        </p:txBody>
      </p:sp>
      <p:sp>
        <p:nvSpPr>
          <p:cNvPr id="19" name="Textfeld 19"/>
          <p:cNvSpPr txBox="1">
            <a:spLocks noChangeArrowheads="1"/>
          </p:cNvSpPr>
          <p:nvPr/>
        </p:nvSpPr>
        <p:spPr bwMode="auto">
          <a:xfrm>
            <a:off x="9337947" y="1268760"/>
            <a:ext cx="38533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latin typeface="Urdu Typesetting" panose="03020402040406030203" pitchFamily="66" charset="-78"/>
                <a:cs typeface="Urdu Typesetting" panose="03020402040406030203" pitchFamily="66" charset="-78"/>
              </a:rPr>
              <a:t>2</a:t>
            </a:r>
          </a:p>
        </p:txBody>
      </p:sp>
      <p:sp>
        <p:nvSpPr>
          <p:cNvPr id="20" name="Textfeld 20"/>
          <p:cNvSpPr txBox="1">
            <a:spLocks noChangeArrowheads="1"/>
          </p:cNvSpPr>
          <p:nvPr/>
        </p:nvSpPr>
        <p:spPr bwMode="auto">
          <a:xfrm>
            <a:off x="2472952" y="3780780"/>
            <a:ext cx="383216"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dirty="0">
                <a:latin typeface="Urdu Typesetting" panose="03020402040406030203" pitchFamily="66" charset="-78"/>
                <a:cs typeface="Urdu Typesetting" panose="03020402040406030203" pitchFamily="66" charset="-78"/>
              </a:rPr>
              <a:t>3</a:t>
            </a:r>
          </a:p>
        </p:txBody>
      </p:sp>
      <p:sp>
        <p:nvSpPr>
          <p:cNvPr id="21" name="Textfeld 21"/>
          <p:cNvSpPr txBox="1">
            <a:spLocks noChangeArrowheads="1"/>
          </p:cNvSpPr>
          <p:nvPr/>
        </p:nvSpPr>
        <p:spPr bwMode="auto">
          <a:xfrm>
            <a:off x="9337947" y="3779192"/>
            <a:ext cx="38533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latin typeface="Urdu Typesetting" panose="03020402040406030203" pitchFamily="66" charset="-78"/>
                <a:cs typeface="Urdu Typesetting" panose="03020402040406030203" pitchFamily="66" charset="-78"/>
              </a:rPr>
              <a:t>4</a:t>
            </a:r>
          </a:p>
        </p:txBody>
      </p:sp>
      <p:sp>
        <p:nvSpPr>
          <p:cNvPr id="25" name="Rectangle 24"/>
          <p:cNvSpPr/>
          <p:nvPr/>
        </p:nvSpPr>
        <p:spPr>
          <a:xfrm rot="20841420">
            <a:off x="7187728" y="1650067"/>
            <a:ext cx="987552" cy="457200"/>
          </a:xfrm>
          <a:prstGeom prst="rect">
            <a:avLst/>
          </a:prstGeom>
          <a:solidFill>
            <a:schemeClr val="bg1"/>
          </a:solidFill>
          <a:ln>
            <a:noFill/>
          </a:ln>
        </p:spPr>
        <p:txBody>
          <a:bodyPr wrap="square" lIns="45720" rIns="45720">
            <a:noAutofit/>
          </a:bodyPr>
          <a:lstStyle/>
          <a:p>
            <a:pPr algn="r"/>
            <a:r>
              <a:rPr lang="ar-AE" altLang="de-DE" sz="1100" b="1"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شکایت</a:t>
            </a:r>
          </a:p>
          <a:p>
            <a:pPr algn="r"/>
            <a:r>
              <a:rPr lang="ar-AE" altLang="de-DE" sz="1100" b="1"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اوپر میرا پڑوسی</a:t>
            </a:r>
            <a:endParaRPr lang="en-US" sz="1100" b="1" dirty="0">
              <a:solidFill>
                <a:srgbClr val="333333"/>
              </a:solidFill>
              <a:latin typeface="Urdu Typesetting" panose="03020402040406030203" pitchFamily="66" charset="-78"/>
              <a:cs typeface="Urdu Typesetting" panose="03020402040406030203" pitchFamily="66" charset="-78"/>
            </a:endParaRPr>
          </a:p>
        </p:txBody>
      </p:sp>
      <p:sp>
        <p:nvSpPr>
          <p:cNvPr id="2" name="Rectangle 1"/>
          <p:cNvSpPr/>
          <p:nvPr/>
        </p:nvSpPr>
        <p:spPr>
          <a:xfrm rot="18236123">
            <a:off x="6306702" y="1649624"/>
            <a:ext cx="1097280" cy="457200"/>
          </a:xfrm>
          <a:prstGeom prst="rect">
            <a:avLst/>
          </a:prstGeom>
          <a:solidFill>
            <a:schemeClr val="bg1"/>
          </a:solidFill>
          <a:ln>
            <a:solidFill>
              <a:schemeClr val="tx1"/>
            </a:solidFill>
          </a:ln>
        </p:spPr>
        <p:txBody>
          <a:bodyPr wrap="square" lIns="45720" rIns="45720">
            <a:noAutofit/>
          </a:bodyPr>
          <a:lstStyle/>
          <a:p>
            <a:pPr algn="r"/>
            <a:r>
              <a:rPr lang="ur-PK" altLang="de-DE" sz="1100" b="1" dirty="0" smtClean="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گھر کے رکھوالے کو۔۔۔</a:t>
            </a:r>
            <a:endParaRPr lang="en-US" sz="1100" b="1" dirty="0">
              <a:solidFill>
                <a:srgbClr val="333333"/>
              </a:solidFill>
              <a:latin typeface="Urdu Typesetting" panose="03020402040406030203" pitchFamily="66" charset="-78"/>
              <a:cs typeface="Urdu Typesetting" panose="03020402040406030203" pitchFamily="66" charset="-78"/>
            </a:endParaRPr>
          </a:p>
        </p:txBody>
      </p:sp>
      <p:sp>
        <p:nvSpPr>
          <p:cNvPr id="23" name="object 5"/>
          <p:cNvSpPr txBox="1"/>
          <p:nvPr/>
        </p:nvSpPr>
        <p:spPr>
          <a:xfrm>
            <a:off x="6080760" y="3529584"/>
            <a:ext cx="2752344" cy="118872"/>
          </a:xfrm>
          <a:prstGeom prst="rect">
            <a:avLst/>
          </a:prstGeom>
          <a:solidFill>
            <a:schemeClr val="bg1"/>
          </a:solidFill>
          <a:ln w="9144">
            <a:noFill/>
          </a:ln>
        </p:spPr>
        <p:txBody>
          <a:bodyPr lIns="0" tIns="0" rIns="0" bIns="0" anchor="t" anchorCtr="0">
            <a:noAutofit/>
          </a:bodyPr>
          <a:lstStyle/>
          <a:p>
            <a:pPr marL="19685" eaLnBrk="1" fontAlgn="auto" hangingPunct="1">
              <a:spcBef>
                <a:spcPts val="204"/>
              </a:spcBef>
              <a:spcAft>
                <a:spcPts val="0"/>
              </a:spcAft>
              <a:defRPr/>
            </a:pPr>
            <a:r>
              <a:rPr lang="en-US" sz="1000" b="1" dirty="0">
                <a:latin typeface="Urdu Typesetting" panose="03020402040406030203" pitchFamily="66" charset="-78"/>
                <a:cs typeface="Urdu Typesetting" panose="03020402040406030203" pitchFamily="66" charset="-78"/>
              </a:rPr>
              <a:t> </a:t>
            </a:r>
            <a:endParaRPr sz="1000" dirty="0">
              <a:latin typeface="Urdu Typesetting" panose="03020402040406030203" pitchFamily="66" charset="-78"/>
              <a:cs typeface="Urdu Typesetting" panose="03020402040406030203" pitchFamily="66" charset="-78"/>
            </a:endParaRPr>
          </a:p>
        </p:txBody>
      </p:sp>
      <p:sp>
        <p:nvSpPr>
          <p:cNvPr id="5" name="object 5"/>
          <p:cNvSpPr txBox="1"/>
          <p:nvPr/>
        </p:nvSpPr>
        <p:spPr>
          <a:xfrm>
            <a:off x="6097587" y="3520440"/>
            <a:ext cx="2743200" cy="182880"/>
          </a:xfrm>
          <a:prstGeom prst="rect">
            <a:avLst/>
          </a:prstGeom>
          <a:noFill/>
          <a:ln w="9144">
            <a:noFill/>
          </a:ln>
        </p:spPr>
        <p:txBody>
          <a:bodyPr lIns="0" tIns="0" rIns="0" bIns="0" anchor="t" anchorCtr="0">
            <a:noAutofit/>
          </a:bodyPr>
          <a:lstStyle/>
          <a:p>
            <a:pPr marL="19685" eaLnBrk="1" fontAlgn="auto" hangingPunct="1">
              <a:spcBef>
                <a:spcPts val="204"/>
              </a:spcBef>
              <a:spcAft>
                <a:spcPts val="0"/>
              </a:spcAft>
              <a:defRPr/>
            </a:pPr>
            <a:r>
              <a:rPr lang="ar-AE" sz="1100" b="1" dirty="0">
                <a:latin typeface="Urdu Typesetting" panose="03020402040406030203" pitchFamily="66" charset="-78"/>
                <a:cs typeface="Urdu Typesetting" panose="03020402040406030203" pitchFamily="66" charset="-78"/>
              </a:rPr>
              <a:t>دو ہفتے بعد، دوسرے </a:t>
            </a:r>
            <a:r>
              <a:rPr lang="ur-PK" sz="1100" b="1" dirty="0" smtClean="0">
                <a:latin typeface="Urdu Typesetting" panose="03020402040406030203" pitchFamily="66" charset="-78"/>
                <a:cs typeface="Urdu Typesetting" panose="03020402040406030203" pitchFamily="66" charset="-78"/>
              </a:rPr>
              <a:t>گھر</a:t>
            </a:r>
            <a:r>
              <a:rPr lang="ar-AE" sz="1100" b="1" dirty="0" smtClean="0">
                <a:latin typeface="Urdu Typesetting" panose="03020402040406030203" pitchFamily="66" charset="-78"/>
                <a:cs typeface="Urdu Typesetting" panose="03020402040406030203" pitchFamily="66" charset="-78"/>
              </a:rPr>
              <a:t> </a:t>
            </a:r>
            <a:r>
              <a:rPr lang="ar-AE" sz="1100" b="1" dirty="0">
                <a:latin typeface="Urdu Typesetting" panose="03020402040406030203" pitchFamily="66" charset="-78"/>
                <a:cs typeface="Urdu Typesetting" panose="03020402040406030203" pitchFamily="66" charset="-78"/>
              </a:rPr>
              <a:t>میں منتقل ہونے کے بعد…</a:t>
            </a:r>
            <a:endParaRPr sz="1100"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روزمرہ کی زندگی میں منتقل </a:t>
            </a:r>
            <a:r>
              <a:rPr lang="ar-AE" sz="3600" dirty="0" smtClean="0">
                <a:latin typeface="Urdu Typesetting" panose="03020402040406030203" pitchFamily="66" charset="-78"/>
                <a:cs typeface="Urdu Typesetting" panose="03020402040406030203" pitchFamily="66" charset="-78"/>
              </a:rPr>
              <a:t>کریں</a:t>
            </a:r>
            <a:endParaRPr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fontAlgn="base">
              <a:buClr>
                <a:srgbClr val="333333"/>
              </a:buClr>
            </a:pPr>
            <a:r>
              <a:rPr lang="ar-AE" altLang="de-DE" sz="2400" b="1" dirty="0">
                <a:solidFill>
                  <a:srgbClr val="333333"/>
                </a:solidFill>
                <a:latin typeface="Urdu Typesetting" panose="03020402040406030203" pitchFamily="66" charset="-78"/>
                <a:cs typeface="Urdu Typesetting" panose="03020402040406030203" pitchFamily="66" charset="-78"/>
              </a:rPr>
              <a:t>سیکھنے کے مقاصد:</a:t>
            </a:r>
          </a:p>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بہت سی غلط فہمیاں اور یہاں تک کہ تنازعات </a:t>
            </a:r>
            <a:r>
              <a:rPr lang="ur-PK" altLang="de-DE" sz="2400" dirty="0" smtClean="0">
                <a:solidFill>
                  <a:srgbClr val="333333"/>
                </a:solidFill>
                <a:latin typeface="Urdu Typesetting" panose="03020402040406030203" pitchFamily="66" charset="-78"/>
                <a:cs typeface="Urdu Typesetting" panose="03020402040406030203" pitchFamily="66" charset="-78"/>
              </a:rPr>
              <a:t>اس وجہ سے </a:t>
            </a:r>
            <a:r>
              <a:rPr lang="ar-AE" altLang="de-DE" sz="2400" dirty="0" smtClean="0">
                <a:solidFill>
                  <a:srgbClr val="333333"/>
                </a:solidFill>
                <a:latin typeface="Urdu Typesetting" panose="03020402040406030203" pitchFamily="66" charset="-78"/>
                <a:cs typeface="Urdu Typesetting" panose="03020402040406030203" pitchFamily="66" charset="-78"/>
              </a:rPr>
              <a:t>پیدا </a:t>
            </a:r>
            <a:r>
              <a:rPr lang="ar-AE" altLang="de-DE" sz="2400" dirty="0">
                <a:solidFill>
                  <a:srgbClr val="333333"/>
                </a:solidFill>
                <a:latin typeface="Urdu Typesetting" panose="03020402040406030203" pitchFamily="66" charset="-78"/>
                <a:cs typeface="Urdu Typesetting" panose="03020402040406030203" pitchFamily="66" charset="-78"/>
              </a:rPr>
              <a:t>ہوتے ہیں کیونکہ لوگ غلط اندازہ لگاتے ہیں کہ دوسرے لوگوں کے ذہنوں میں کیا ہے (مثال کے طور پر اگر آپ اپنے دوستوں کو یہ نہیں بتاتے کہ آپ اس وقت برا محسوس کر رہے ہیں، تو آپ ان سے زیادہ غور کرنے کی توقع نہیں کر سکتے</a:t>
            </a:r>
            <a:r>
              <a:rPr lang="ar-AE" altLang="de-DE" sz="2400" dirty="0" smtClean="0">
                <a:solidFill>
                  <a:srgbClr val="333333"/>
                </a:solidFill>
                <a:latin typeface="Urdu Typesetting" panose="03020402040406030203" pitchFamily="66" charset="-78"/>
                <a:cs typeface="Urdu Typesetting" panose="03020402040406030203" pitchFamily="66" charset="-78"/>
              </a:rPr>
              <a:t>!)۔</a:t>
            </a:r>
            <a:endParaRPr lang="ar-A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6 - To Empathize … II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Urdu Typesetting" panose="03020402040406030203" pitchFamily="66" charset="-78"/>
                <a:cs typeface="Urdu Typesetting" panose="03020402040406030203" pitchFamily="66" charset="-78"/>
              </a:rPr>
              <a:pPr>
                <a:defRPr/>
              </a:pPr>
              <a:t>33</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3133762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روزمرہ کی زندگی میں منتقل </a:t>
            </a:r>
            <a:r>
              <a:rPr lang="ar-AE" sz="3600" dirty="0" smtClean="0">
                <a:latin typeface="Urdu Typesetting" panose="03020402040406030203" pitchFamily="66" charset="-78"/>
                <a:cs typeface="Urdu Typesetting" panose="03020402040406030203" pitchFamily="66" charset="-78"/>
              </a:rPr>
              <a:t>کریں</a:t>
            </a:r>
            <a:endParaRPr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fontAlgn="base">
              <a:buClr>
                <a:srgbClr val="333333"/>
              </a:buClr>
            </a:pPr>
            <a:r>
              <a:rPr lang="ar-AE" altLang="de-DE" sz="2400" b="1" dirty="0">
                <a:solidFill>
                  <a:srgbClr val="333333"/>
                </a:solidFill>
                <a:latin typeface="Urdu Typesetting" panose="03020402040406030203" pitchFamily="66" charset="-78"/>
                <a:cs typeface="Urdu Typesetting" panose="03020402040406030203" pitchFamily="66" charset="-78"/>
              </a:rPr>
              <a:t>سیکھنے کے مقاصد:</a:t>
            </a:r>
          </a:p>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بہت سی غلط فہمیاں اور یہاں تک کہ تنازعات </a:t>
            </a:r>
            <a:r>
              <a:rPr lang="ur-PK" altLang="de-DE" sz="2400" dirty="0" smtClean="0">
                <a:solidFill>
                  <a:srgbClr val="333333"/>
                </a:solidFill>
                <a:latin typeface="Urdu Typesetting" panose="03020402040406030203" pitchFamily="66" charset="-78"/>
                <a:cs typeface="Urdu Typesetting" panose="03020402040406030203" pitchFamily="66" charset="-78"/>
              </a:rPr>
              <a:t>اس وجہ سے </a:t>
            </a:r>
            <a:r>
              <a:rPr lang="ar-AE" altLang="de-DE" sz="2400" dirty="0" smtClean="0">
                <a:solidFill>
                  <a:srgbClr val="333333"/>
                </a:solidFill>
                <a:latin typeface="Urdu Typesetting" panose="03020402040406030203" pitchFamily="66" charset="-78"/>
                <a:cs typeface="Urdu Typesetting" panose="03020402040406030203" pitchFamily="66" charset="-78"/>
              </a:rPr>
              <a:t>پیدا </a:t>
            </a:r>
            <a:r>
              <a:rPr lang="ar-AE" altLang="de-DE" sz="2400" dirty="0">
                <a:solidFill>
                  <a:srgbClr val="333333"/>
                </a:solidFill>
                <a:latin typeface="Urdu Typesetting" panose="03020402040406030203" pitchFamily="66" charset="-78"/>
                <a:cs typeface="Urdu Typesetting" panose="03020402040406030203" pitchFamily="66" charset="-78"/>
              </a:rPr>
              <a:t>ہوتے ہیں کیونکہ لوگ غلط اندازہ لگاتے ہیں کہ دوسرے لوگوں کے ذہنوں میں کیا ہے (مثال کے طور پر اگر آپ اپنے دوستوں کو یہ نہیں بتاتے کہ آپ اس وقت برا محسوس کر رہے ہیں، تو آپ ان سے زیادہ غور کرنے کی توقع نہیں کر سکتے!)۔</a:t>
            </a:r>
          </a:p>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پیچیدہ سماجی حالات کا مختلف نقطہ نظر سے جائزہ لینے کی کوشش کریں اور تمام دستیاب معلومات پر غور کریں۔ جتنی زیادہ معلومات پر غور کیا جائے گا، مناسب فیصلہ آنے کا امکان اتنا ہی زیادہ ہوگا</a:t>
            </a:r>
            <a:r>
              <a:rPr lang="ar-AE" altLang="de-DE" sz="2400" dirty="0" smtClean="0">
                <a:solidFill>
                  <a:srgbClr val="333333"/>
                </a:solidFill>
                <a:latin typeface="Urdu Typesetting" panose="03020402040406030203" pitchFamily="66" charset="-78"/>
                <a:cs typeface="Urdu Typesetting" panose="03020402040406030203" pitchFamily="66" charset="-78"/>
              </a:rPr>
              <a:t>۔</a:t>
            </a:r>
            <a:endParaRPr lang="ar-A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6 - To Empathize … II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Urdu Typesetting" panose="03020402040406030203" pitchFamily="66" charset="-78"/>
                <a:cs typeface="Urdu Typesetting" panose="03020402040406030203" pitchFamily="66" charset="-78"/>
              </a:rPr>
              <a:pPr>
                <a:defRPr/>
              </a:pPr>
              <a:t>34</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9407151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روزمرہ کی زندگی میں منتقل </a:t>
            </a:r>
            <a:r>
              <a:rPr lang="ar-AE" sz="3600" dirty="0" smtClean="0">
                <a:latin typeface="Urdu Typesetting" panose="03020402040406030203" pitchFamily="66" charset="-78"/>
                <a:cs typeface="Urdu Typesetting" panose="03020402040406030203" pitchFamily="66" charset="-78"/>
              </a:rPr>
              <a:t>کریں</a:t>
            </a:r>
            <a:endParaRPr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fontAlgn="base">
              <a:buClr>
                <a:srgbClr val="333333"/>
              </a:buClr>
            </a:pPr>
            <a:r>
              <a:rPr lang="ar-AE" altLang="de-DE" sz="2400" b="1" dirty="0">
                <a:solidFill>
                  <a:srgbClr val="333333"/>
                </a:solidFill>
                <a:latin typeface="Urdu Typesetting" panose="03020402040406030203" pitchFamily="66" charset="-78"/>
                <a:cs typeface="Urdu Typesetting" panose="03020402040406030203" pitchFamily="66" charset="-78"/>
              </a:rPr>
              <a:t>سیکھنے کے مقاصد:</a:t>
            </a:r>
          </a:p>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بہت سی غلط فہمیاں اور یہاں تک کہ تنازعات </a:t>
            </a:r>
            <a:r>
              <a:rPr lang="ur-PK" altLang="de-DE" sz="2400" dirty="0" smtClean="0">
                <a:solidFill>
                  <a:srgbClr val="333333"/>
                </a:solidFill>
                <a:latin typeface="Urdu Typesetting" panose="03020402040406030203" pitchFamily="66" charset="-78"/>
                <a:cs typeface="Urdu Typesetting" panose="03020402040406030203" pitchFamily="66" charset="-78"/>
              </a:rPr>
              <a:t>اس وجہ سے </a:t>
            </a:r>
            <a:r>
              <a:rPr lang="ar-AE" altLang="de-DE" sz="2400" dirty="0" smtClean="0">
                <a:solidFill>
                  <a:srgbClr val="333333"/>
                </a:solidFill>
                <a:latin typeface="Urdu Typesetting" panose="03020402040406030203" pitchFamily="66" charset="-78"/>
                <a:cs typeface="Urdu Typesetting" panose="03020402040406030203" pitchFamily="66" charset="-78"/>
              </a:rPr>
              <a:t>پیدا </a:t>
            </a:r>
            <a:r>
              <a:rPr lang="ar-AE" altLang="de-DE" sz="2400" dirty="0">
                <a:solidFill>
                  <a:srgbClr val="333333"/>
                </a:solidFill>
                <a:latin typeface="Urdu Typesetting" panose="03020402040406030203" pitchFamily="66" charset="-78"/>
                <a:cs typeface="Urdu Typesetting" panose="03020402040406030203" pitchFamily="66" charset="-78"/>
              </a:rPr>
              <a:t>ہوتے ہیں کیونکہ لوگ غلط اندازہ لگاتے ہیں کہ دوسرے لوگوں کے ذہنوں میں کیا ہے (مثال کے طور پر اگر آپ اپنے دوستوں کو یہ نہیں بتاتے کہ آپ اس وقت برا محسوس کر رہے ہیں، تو آپ ان سے زیادہ غور کرنے کی توقع نہیں کر سکتے!)۔</a:t>
            </a:r>
          </a:p>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پیچیدہ سماجی حالات کا مختلف نقطہ نظر سے جائزہ لینے کی کوشش کریں اور تمام دستیاب معلومات پر غور کریں۔ جتنی زیادہ معلومات پر غور کیا جائے گا، مناسب فیصلہ آنے کا امکان اتنا ہی زیادہ ہوگا۔</a:t>
            </a:r>
          </a:p>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احتیاط: ہمارے مزاج کی موجودہ حالت اس بات پر اثرانداز ہوتی ہے کہ ہم اپنے ماحول کو کیسے </a:t>
            </a:r>
            <a:r>
              <a:rPr lang="ur-PK" altLang="de-DE" sz="2400" dirty="0" smtClean="0">
                <a:solidFill>
                  <a:srgbClr val="333333"/>
                </a:solidFill>
                <a:latin typeface="Urdu Typesetting" panose="03020402040406030203" pitchFamily="66" charset="-78"/>
                <a:cs typeface="Urdu Typesetting" panose="03020402040406030203" pitchFamily="66" charset="-78"/>
              </a:rPr>
              <a:t>جانچتے</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ہیں (مثلاً آپ کسی شخص کی تعریف کیسے کرتے ہیں)۔</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6 - To Empathize … II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Urdu Typesetting" panose="03020402040406030203" pitchFamily="66" charset="-78"/>
                <a:cs typeface="Urdu Typesetting" panose="03020402040406030203" pitchFamily="66" charset="-78"/>
              </a:rPr>
              <a:pPr>
                <a:defRPr/>
              </a:pPr>
              <a:t>35</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82718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118662" y="1813842"/>
            <a:ext cx="6027719" cy="382156"/>
          </a:xfrm>
          <a:prstGeom prst="rect">
            <a:avLst/>
          </a:prstGeom>
        </p:spPr>
        <p:txBody>
          <a:bodyPr wrap="square" lIns="0" tIns="12700" rIns="0" bIns="0">
            <a:spAutoFit/>
          </a:bodyPr>
          <a:lstStyle/>
          <a:p>
            <a:pPr marL="12700" eaLnBrk="1" fontAlgn="auto" hangingPunct="1">
              <a:spcBef>
                <a:spcPts val="100"/>
              </a:spcBef>
              <a:spcAft>
                <a:spcPts val="0"/>
              </a:spcAft>
              <a:defRPr/>
            </a:pPr>
            <a:r>
              <a:rPr sz="2400" spc="-5" dirty="0">
                <a:solidFill>
                  <a:srgbClr val="FFFFFF"/>
                </a:solidFill>
                <a:latin typeface="Urdu Typesetting" panose="03020402040406030203" pitchFamily="66" charset="-78"/>
                <a:cs typeface="Urdu Typesetting" panose="03020402040406030203" pitchFamily="66" charset="-78"/>
              </a:rPr>
              <a:t>Module </a:t>
            </a:r>
            <a:r>
              <a:rPr sz="2400" spc="-130" dirty="0">
                <a:solidFill>
                  <a:srgbClr val="FFFFFF"/>
                </a:solidFill>
                <a:latin typeface="Urdu Typesetting" panose="03020402040406030203" pitchFamily="66" charset="-78"/>
                <a:cs typeface="Urdu Typesetting" panose="03020402040406030203" pitchFamily="66" charset="-78"/>
              </a:rPr>
              <a:t>To </a:t>
            </a:r>
            <a:r>
              <a:rPr sz="2400" spc="-5" dirty="0">
                <a:solidFill>
                  <a:srgbClr val="FFFFFF"/>
                </a:solidFill>
                <a:latin typeface="Urdu Typesetting" panose="03020402040406030203" pitchFamily="66" charset="-78"/>
                <a:cs typeface="Urdu Typesetting" panose="03020402040406030203" pitchFamily="66" charset="-78"/>
              </a:rPr>
              <a:t>Empathize</a:t>
            </a:r>
            <a:r>
              <a:rPr lang="de-DE" sz="2400" spc="-5" dirty="0">
                <a:solidFill>
                  <a:srgbClr val="FFFFFF"/>
                </a:solidFill>
                <a:latin typeface="Urdu Typesetting" panose="03020402040406030203" pitchFamily="66" charset="-78"/>
                <a:cs typeface="Urdu Typesetting" panose="03020402040406030203" pitchFamily="66" charset="-78"/>
              </a:rPr>
              <a:t> </a:t>
            </a:r>
            <a:r>
              <a:rPr sz="2400" spc="-5" dirty="0">
                <a:solidFill>
                  <a:srgbClr val="FFFFFF"/>
                </a:solidFill>
                <a:latin typeface="Urdu Typesetting" panose="03020402040406030203" pitchFamily="66" charset="-78"/>
                <a:cs typeface="Urdu Typesetting" panose="03020402040406030203" pitchFamily="66" charset="-78"/>
              </a:rPr>
              <a:t>… </a:t>
            </a:r>
            <a:r>
              <a:rPr sz="2400" dirty="0">
                <a:solidFill>
                  <a:srgbClr val="FFFFFF"/>
                </a:solidFill>
                <a:latin typeface="Urdu Typesetting" panose="03020402040406030203" pitchFamily="66" charset="-78"/>
                <a:cs typeface="Urdu Typesetting" panose="03020402040406030203" pitchFamily="66" charset="-78"/>
              </a:rPr>
              <a:t>II</a:t>
            </a:r>
            <a:r>
              <a:rPr sz="2400" spc="114" dirty="0">
                <a:solidFill>
                  <a:srgbClr val="FFFFFF"/>
                </a:solidFill>
                <a:latin typeface="Urdu Typesetting" panose="03020402040406030203" pitchFamily="66" charset="-78"/>
                <a:cs typeface="Urdu Typesetting" panose="03020402040406030203" pitchFamily="66" charset="-78"/>
              </a:rPr>
              <a:t> </a:t>
            </a:r>
            <a:r>
              <a:rPr sz="2400" spc="-5" dirty="0">
                <a:solidFill>
                  <a:srgbClr val="FFFFFF"/>
                </a:solidFill>
                <a:latin typeface="Urdu Typesetting" panose="03020402040406030203" pitchFamily="66" charset="-78"/>
                <a:cs typeface="Urdu Typesetting" panose="03020402040406030203" pitchFamily="66" charset="-78"/>
              </a:rPr>
              <a:t>(6)</a:t>
            </a:r>
            <a:endParaRPr sz="2400" dirty="0">
              <a:latin typeface="Urdu Typesetting" panose="03020402040406030203" pitchFamily="66" charset="-78"/>
              <a:cs typeface="Urdu Typesetting" panose="03020402040406030203" pitchFamily="66" charset="-78"/>
            </a:endParaRPr>
          </a:p>
        </p:txBody>
      </p:sp>
      <p:sp>
        <p:nvSpPr>
          <p:cNvPr id="4" name="object 4"/>
          <p:cNvSpPr txBox="1">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smtClean="0">
                <a:latin typeface="Urdu Typesetting" panose="03020402040406030203" pitchFamily="66" charset="-78"/>
                <a:cs typeface="Urdu Typesetting" panose="03020402040406030203" pitchFamily="66" charset="-78"/>
              </a:rPr>
              <a:t>اس سب کا سائیکوسس کے ساتھ کیا تعلق ہے؟</a:t>
            </a:r>
            <a:endParaRPr sz="3600" dirty="0">
              <a:latin typeface="Urdu Typesetting" panose="03020402040406030203" pitchFamily="66" charset="-78"/>
              <a:cs typeface="Urdu Typesetting" panose="03020402040406030203" pitchFamily="66" charset="-78"/>
            </a:endParaRPr>
          </a:p>
        </p:txBody>
      </p:sp>
      <p:sp>
        <p:nvSpPr>
          <p:cNvPr id="6" name="Content Placeholder 5"/>
          <p:cNvSpPr>
            <a:spLocks noGrp="1"/>
          </p:cNvSpPr>
          <p:nvPr>
            <p:ph idx="1"/>
          </p:nvPr>
        </p:nvSpPr>
        <p:spPr/>
        <p:txBody>
          <a:bodyPr/>
          <a:lstStyle/>
          <a:p>
            <a:pPr lvl="0" algn="r" defTabSz="914400" fontAlgn="base"/>
            <a:r>
              <a:rPr lang="ar-AE" altLang="de-DE"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سائیکوسس کے دوران بہت سے لوگ (لیکن سبھی نہیں!) چہرے کے تاثرات اور اعمال کی غلط تشریح یا حد سے زیادہ تشریح کرنے کے خطرے میں ہوتے ہیں۔</a:t>
            </a:r>
          </a:p>
          <a:p>
            <a:pPr lvl="0" algn="r" defTabSz="914400" fontAlgn="base"/>
            <a:r>
              <a:rPr lang="ar-AE" altLang="de-DE"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مثال: </a:t>
            </a:r>
            <a:r>
              <a:rPr lang="ur-PK" altLang="de-DE" sz="2400" dirty="0" smtClean="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ارسل</a:t>
            </a:r>
            <a:r>
              <a:rPr lang="ar-AE" altLang="de-DE" sz="2400" dirty="0" smtClean="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 </a:t>
            </a:r>
            <a:r>
              <a:rPr lang="ar-AE" altLang="de-DE"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کا مذاق اڑایا گیا!</a:t>
            </a:r>
          </a:p>
          <a:p>
            <a:pPr lvl="0" algn="r" defTabSz="914400" fontAlgn="base"/>
            <a:r>
              <a:rPr lang="ar-AE" altLang="de-DE"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پس منظر: </a:t>
            </a:r>
            <a:r>
              <a:rPr lang="ur-PK" altLang="de-DE" sz="2400" dirty="0" smtClean="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ارسل</a:t>
            </a:r>
            <a:r>
              <a:rPr lang="ar-AE" altLang="de-DE" sz="2400" dirty="0" smtClean="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 کسٹم</a:t>
            </a:r>
            <a:r>
              <a:rPr lang="ur-PK" altLang="de-DE"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ز</a:t>
            </a:r>
            <a:r>
              <a:rPr lang="ar-AE" altLang="de-DE" sz="2400" dirty="0" smtClean="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 </a:t>
            </a:r>
            <a:r>
              <a:rPr lang="ar-AE" altLang="de-DE"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کے بعد ہوائی اڈے کے داخلی ہال میں داخل ہوا، جہاں لوگ انتظار کر رہے ہیں اور اس کی سمت دیکھ رہے ہیں۔ ان میں سے دو زور زور سے ہنسنے لگتے ہیں۔</a:t>
            </a:r>
          </a:p>
          <a:p>
            <a:pPr lvl="0" algn="r" defTabSz="914400" fontAlgn="base"/>
            <a:r>
              <a:rPr lang="ar-AE" altLang="de-DE"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لیکن: یقینا، وہ تمام لوگ جو انتظار کر رہے ہیں آنے والے مسافروں کو دوستوں یا گاہکوں کو لینے کے لیے </a:t>
            </a:r>
            <a:r>
              <a:rPr lang="ur-PK" altLang="de-DE" sz="2400" dirty="0" smtClean="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دیکھ</a:t>
            </a:r>
            <a:r>
              <a:rPr lang="ar-AE" altLang="de-DE" sz="2400" dirty="0" smtClean="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 </a:t>
            </a:r>
            <a:r>
              <a:rPr lang="ar-AE" altLang="de-DE"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رہے ہیں۔ ہنسنے والے دونوں افراد نے شاید ایک دوسرے کو طویل عرصے سے نہیں دیکھا ہے اور چھٹیوں کی یادوں کا تبادلہ کر رہے ہیں۔</a:t>
            </a:r>
          </a:p>
          <a:p>
            <a:pPr lvl="0" algn="r" defTabSz="914400" fontAlgn="base"/>
            <a:r>
              <a:rPr lang="ar-AE" altLang="de-DE"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ہم سب غلطیاں کرتے ہیں! ہمیشہ مختلف نقطہ نظر کو مدنظر رکھیں۔</a:t>
            </a:r>
            <a:endParaRPr lang="de-DE" altLang="de-DE"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Urdu Typesetting" panose="03020402040406030203" pitchFamily="66" charset="-78"/>
                <a:cs typeface="Urdu Typesetting" panose="03020402040406030203" pitchFamily="66" charset="-78"/>
              </a:rPr>
              <a:t>Metacognitive Training 6 - To Empathize … II</a:t>
            </a:r>
            <a:endParaRPr lang="de-DE">
              <a:solidFill>
                <a:srgbClr val="000000"/>
              </a:solidFill>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Urdu Typesetting" panose="03020402040406030203" pitchFamily="66" charset="-78"/>
                <a:cs typeface="Urdu Typesetting" panose="03020402040406030203" pitchFamily="66" charset="-78"/>
              </a:rPr>
              <a:pPr>
                <a:defRPr/>
              </a:pPr>
              <a:t>36</a:t>
            </a:fld>
            <a:endParaRPr lang="de-DE" altLang="de-DE">
              <a:solidFill>
                <a:srgbClr val="000000"/>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7" name="Footer Placeholder 6"/>
          <p:cNvSpPr>
            <a:spLocks noGrp="1"/>
          </p:cNvSpPr>
          <p:nvPr>
            <p:ph type="ftr" sz="quarter" idx="11"/>
          </p:nvPr>
        </p:nvSpPr>
        <p:spPr/>
        <p:txBody>
          <a:bodyPr/>
          <a:lstStyle/>
          <a:p>
            <a:pPr>
              <a:defRPr/>
            </a:pPr>
            <a:r>
              <a:rPr lang="en-US">
                <a:solidFill>
                  <a:srgbClr val="333333"/>
                </a:solidFill>
              </a:rPr>
              <a:t>Metacognitive Training 6 - To Empathize … II</a:t>
            </a:r>
            <a:endParaRPr lang="de-DE">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37</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3583949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object 2"/>
          <p:cNvSpPr txBox="1">
            <a:spLocks noChangeArrowheads="1"/>
          </p:cNvSpPr>
          <p:nvPr/>
        </p:nvSpPr>
        <p:spPr bwMode="auto">
          <a:xfrm>
            <a:off x="408955" y="1813842"/>
            <a:ext cx="11376000" cy="781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065"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ts val="100"/>
              </a:spcBef>
            </a:pPr>
            <a:r>
              <a:rPr lang="de-DE" altLang="de-DE" sz="1000" dirty="0">
                <a:solidFill>
                  <a:srgbClr val="FFFFFF"/>
                </a:solidFill>
                <a:latin typeface="Calibri Light"/>
                <a:ea typeface="Verdana" panose="020B0604030504040204" pitchFamily="34" charset="0"/>
                <a:cs typeface="Verdana" panose="020B0604030504040204" pitchFamily="34" charset="0"/>
              </a:rPr>
              <a:t>Pictures used in this module are reproduced with indirect (creative commons license) or direct permission of the artists listed below, for which we would like to express our gratitude! A </a:t>
            </a:r>
            <a:r>
              <a:rPr lang="de-DE" altLang="de-DE" sz="1000" dirty="0" err="1">
                <a:solidFill>
                  <a:srgbClr val="FFFFFF"/>
                </a:solidFill>
                <a:latin typeface="Calibri Light"/>
                <a:ea typeface="Verdana" panose="020B0604030504040204" pitchFamily="34" charset="0"/>
                <a:cs typeface="Verdana" panose="020B0604030504040204" pitchFamily="34" charset="0"/>
              </a:rPr>
              <a:t>full</a:t>
            </a:r>
            <a:r>
              <a:rPr lang="de-DE" altLang="de-DE" sz="1000" dirty="0">
                <a:solidFill>
                  <a:srgbClr val="FFFFFF"/>
                </a:solidFill>
                <a:latin typeface="Calibri Light"/>
                <a:ea typeface="Verdana" panose="020B0604030504040204" pitchFamily="34" charset="0"/>
                <a:cs typeface="Verdana" panose="020B0604030504040204" pitchFamily="34" charset="0"/>
              </a:rPr>
              <a:t> </a:t>
            </a:r>
            <a:r>
              <a:rPr lang="de-DE" altLang="de-DE" sz="1000" dirty="0" err="1">
                <a:solidFill>
                  <a:srgbClr val="FFFFFF"/>
                </a:solidFill>
                <a:latin typeface="Calibri Light"/>
                <a:ea typeface="Verdana" panose="020B0604030504040204" pitchFamily="34" charset="0"/>
                <a:cs typeface="Verdana" panose="020B0604030504040204" pitchFamily="34" charset="0"/>
              </a:rPr>
              <a:t>list</a:t>
            </a:r>
            <a:r>
              <a:rPr lang="de-DE" altLang="de-DE" sz="1000" dirty="0">
                <a:solidFill>
                  <a:srgbClr val="FFFFFF"/>
                </a:solidFill>
                <a:latin typeface="Calibri Light"/>
                <a:ea typeface="Verdana" panose="020B0604030504040204" pitchFamily="34" charset="0"/>
                <a:cs typeface="Verdana" panose="020B0604030504040204" pitchFamily="34" charset="0"/>
              </a:rPr>
              <a:t> </a:t>
            </a:r>
            <a:r>
              <a:rPr lang="de-DE" altLang="de-DE" sz="1000" dirty="0" err="1">
                <a:solidFill>
                  <a:srgbClr val="FFFFFF"/>
                </a:solidFill>
                <a:latin typeface="Calibri Light"/>
                <a:ea typeface="Verdana" panose="020B0604030504040204" pitchFamily="34" charset="0"/>
                <a:cs typeface="Verdana" panose="020B0604030504040204" pitchFamily="34" charset="0"/>
              </a:rPr>
              <a:t>can</a:t>
            </a:r>
            <a:r>
              <a:rPr lang="de-DE" altLang="de-DE" sz="1000" dirty="0">
                <a:solidFill>
                  <a:srgbClr val="FFFFFF"/>
                </a:solidFill>
                <a:latin typeface="Calibri Light"/>
                <a:ea typeface="Verdana" panose="020B0604030504040204" pitchFamily="34" charset="0"/>
                <a:cs typeface="Verdana" panose="020B0604030504040204" pitchFamily="34" charset="0"/>
              </a:rPr>
              <a:t> </a:t>
            </a:r>
            <a:r>
              <a:rPr lang="de-DE" altLang="de-DE" sz="1000" dirty="0" err="1">
                <a:solidFill>
                  <a:srgbClr val="FFFFFF"/>
                </a:solidFill>
                <a:latin typeface="Calibri Light"/>
                <a:ea typeface="Verdana" panose="020B0604030504040204" pitchFamily="34" charset="0"/>
                <a:cs typeface="Verdana" panose="020B0604030504040204" pitchFamily="34" charset="0"/>
              </a:rPr>
              <a:t>be</a:t>
            </a:r>
            <a:r>
              <a:rPr lang="de-DE" altLang="de-DE" sz="1000" dirty="0">
                <a:solidFill>
                  <a:srgbClr val="FFFFFF"/>
                </a:solidFill>
                <a:latin typeface="Calibri Light"/>
                <a:ea typeface="Verdana" panose="020B0604030504040204" pitchFamily="34" charset="0"/>
                <a:cs typeface="Verdana" panose="020B0604030504040204" pitchFamily="34" charset="0"/>
              </a:rPr>
              <a:t> </a:t>
            </a:r>
            <a:r>
              <a:rPr lang="de-DE" altLang="de-DE" sz="1000" dirty="0" err="1">
                <a:solidFill>
                  <a:srgbClr val="FFFFFF"/>
                </a:solidFill>
                <a:latin typeface="Calibri Light"/>
                <a:ea typeface="Verdana" panose="020B0604030504040204" pitchFamily="34" charset="0"/>
                <a:cs typeface="Verdana" panose="020B0604030504040204" pitchFamily="34" charset="0"/>
              </a:rPr>
              <a:t>obtained</a:t>
            </a:r>
            <a:r>
              <a:rPr lang="de-DE" altLang="de-DE" sz="1000" dirty="0">
                <a:solidFill>
                  <a:srgbClr val="FFFFFF"/>
                </a:solidFill>
                <a:latin typeface="Calibri Light"/>
                <a:ea typeface="Verdana" panose="020B0604030504040204" pitchFamily="34" charset="0"/>
                <a:cs typeface="Verdana" panose="020B0604030504040204" pitchFamily="34" charset="0"/>
              </a:rPr>
              <a:t> via </a:t>
            </a:r>
            <a:r>
              <a:rPr lang="de-DE" altLang="de-DE" sz="1000" u="sng" dirty="0">
                <a:solidFill>
                  <a:srgbClr val="FFFFFF"/>
                </a:solidFill>
                <a:latin typeface="Calibri Light"/>
                <a:ea typeface="Verdana" panose="020B0604030504040204" pitchFamily="34" charset="0"/>
                <a:cs typeface="Verdana" panose="020B0604030504040204" pitchFamily="34" charset="0"/>
                <a:hlinkClick r:id="rId2"/>
              </a:rPr>
              <a:t>www.uke.de/mkt</a:t>
            </a:r>
            <a:r>
              <a:rPr lang="de-DE" altLang="de-DE" sz="1000" dirty="0">
                <a:solidFill>
                  <a:srgbClr val="FFFFFF"/>
                </a:solidFill>
                <a:latin typeface="Calibri Light"/>
                <a:ea typeface="Verdana" panose="020B0604030504040204" pitchFamily="34" charset="0"/>
                <a:cs typeface="Verdana" panose="020B0604030504040204" pitchFamily="34" charset="0"/>
                <a:hlinkClick r:id="rId2"/>
              </a:rPr>
              <a:t>. </a:t>
            </a:r>
            <a:r>
              <a:rPr lang="de-DE" altLang="de-DE" sz="1000" dirty="0">
                <a:solidFill>
                  <a:srgbClr val="FFFFFF"/>
                </a:solidFill>
                <a:latin typeface="Calibri Light"/>
                <a:ea typeface="Verdana" panose="020B0604030504040204" pitchFamily="34" charset="0"/>
                <a:cs typeface="Verdana" panose="020B0604030504040204" pitchFamily="34" charset="0"/>
              </a:rPr>
              <a:t>If we have involuntarily breached copyright, please accept our apologies. In </a:t>
            </a:r>
            <a:r>
              <a:rPr lang="de-DE" altLang="de-DE" sz="1000" dirty="0" err="1">
                <a:solidFill>
                  <a:srgbClr val="FFFFFF"/>
                </a:solidFill>
                <a:latin typeface="Calibri Light"/>
                <a:ea typeface="Verdana" panose="020B0604030504040204" pitchFamily="34" charset="0"/>
                <a:cs typeface="Verdana" panose="020B0604030504040204" pitchFamily="34" charset="0"/>
              </a:rPr>
              <a:t>this</a:t>
            </a:r>
            <a:r>
              <a:rPr lang="de-DE" altLang="de-DE" sz="1000" dirty="0">
                <a:solidFill>
                  <a:srgbClr val="FFFFFF"/>
                </a:solidFill>
                <a:latin typeface="Calibri Light"/>
                <a:ea typeface="Verdana" panose="020B0604030504040204" pitchFamily="34" charset="0"/>
                <a:cs typeface="Verdana" panose="020B0604030504040204" pitchFamily="34" charset="0"/>
              </a:rPr>
              <a:t> </a:t>
            </a:r>
            <a:r>
              <a:rPr lang="de-DE" altLang="de-DE" sz="1000" dirty="0" err="1">
                <a:solidFill>
                  <a:srgbClr val="FFFFFF"/>
                </a:solidFill>
                <a:latin typeface="Calibri Light"/>
                <a:ea typeface="Verdana" panose="020B0604030504040204" pitchFamily="34" charset="0"/>
                <a:cs typeface="Verdana" panose="020B0604030504040204" pitchFamily="34" charset="0"/>
              </a:rPr>
              <a:t>case</a:t>
            </a:r>
            <a:r>
              <a:rPr lang="de-DE" altLang="de-DE" sz="1000" dirty="0">
                <a:solidFill>
                  <a:srgbClr val="FFFFFF"/>
                </a:solidFill>
                <a:latin typeface="Calibri Light"/>
                <a:ea typeface="Verdana" panose="020B0604030504040204" pitchFamily="34" charset="0"/>
                <a:cs typeface="Verdana" panose="020B0604030504040204" pitchFamily="34" charset="0"/>
              </a:rPr>
              <a:t>, </a:t>
            </a:r>
            <a:r>
              <a:rPr lang="de-DE" altLang="de-DE" sz="1000" dirty="0" err="1">
                <a:solidFill>
                  <a:srgbClr val="FFFFFF"/>
                </a:solidFill>
                <a:latin typeface="Calibri Light"/>
                <a:ea typeface="Verdana" panose="020B0604030504040204" pitchFamily="34" charset="0"/>
                <a:cs typeface="Verdana" panose="020B0604030504040204" pitchFamily="34" charset="0"/>
              </a:rPr>
              <a:t>we</a:t>
            </a:r>
            <a:r>
              <a:rPr lang="de-DE" altLang="de-DE" sz="1000" dirty="0">
                <a:solidFill>
                  <a:srgbClr val="FFFFFF"/>
                </a:solidFill>
                <a:latin typeface="Calibri Light"/>
                <a:ea typeface="Verdana" panose="020B0604030504040204" pitchFamily="34" charset="0"/>
                <a:cs typeface="Verdana" panose="020B0604030504040204" pitchFamily="34" charset="0"/>
              </a:rPr>
              <a:t> </a:t>
            </a:r>
            <a:r>
              <a:rPr lang="de-DE" altLang="de-DE" sz="1000" dirty="0" err="1">
                <a:solidFill>
                  <a:srgbClr val="FFFFFF"/>
                </a:solidFill>
                <a:latin typeface="Calibri Light"/>
                <a:ea typeface="Verdana" panose="020B0604030504040204" pitchFamily="34" charset="0"/>
                <a:cs typeface="Verdana" panose="020B0604030504040204" pitchFamily="34" charset="0"/>
              </a:rPr>
              <a:t>kindly</a:t>
            </a:r>
            <a:r>
              <a:rPr lang="de-DE" altLang="de-DE" sz="1000" dirty="0">
                <a:solidFill>
                  <a:srgbClr val="FFFFFF"/>
                </a:solidFill>
                <a:latin typeface="Calibri Light"/>
                <a:ea typeface="Verdana" panose="020B0604030504040204" pitchFamily="34" charset="0"/>
                <a:cs typeface="Verdana" panose="020B0604030504040204" pitchFamily="34" charset="0"/>
              </a:rPr>
              <a:t> </a:t>
            </a:r>
            <a:r>
              <a:rPr lang="de-DE" altLang="de-DE" sz="1000" dirty="0" err="1">
                <a:solidFill>
                  <a:srgbClr val="FFFFFF"/>
                </a:solidFill>
                <a:latin typeface="Calibri Light"/>
                <a:ea typeface="Verdana" panose="020B0604030504040204" pitchFamily="34" charset="0"/>
                <a:cs typeface="Verdana" panose="020B0604030504040204" pitchFamily="34" charset="0"/>
              </a:rPr>
              <a:t>ask</a:t>
            </a:r>
            <a:r>
              <a:rPr lang="de-DE" altLang="de-DE" sz="1000" dirty="0">
                <a:solidFill>
                  <a:srgbClr val="FFFFFF"/>
                </a:solidFill>
                <a:latin typeface="Calibri Light"/>
                <a:ea typeface="Verdana" panose="020B0604030504040204" pitchFamily="34" charset="0"/>
                <a:cs typeface="Verdana" panose="020B0604030504040204" pitchFamily="34" charset="0"/>
              </a:rPr>
              <a:t> </a:t>
            </a:r>
            <a:r>
              <a:rPr lang="de-DE" altLang="de-DE" sz="1000" dirty="0" err="1">
                <a:solidFill>
                  <a:srgbClr val="FFFFFF"/>
                </a:solidFill>
                <a:latin typeface="Calibri Light"/>
                <a:ea typeface="Verdana" panose="020B0604030504040204" pitchFamily="34" charset="0"/>
                <a:cs typeface="Verdana" panose="020B0604030504040204" pitchFamily="34" charset="0"/>
              </a:rPr>
              <a:t>creators</a:t>
            </a:r>
            <a:r>
              <a:rPr lang="de-DE" altLang="de-DE" sz="1000" dirty="0">
                <a:solidFill>
                  <a:srgbClr val="FFFFFF"/>
                </a:solidFill>
                <a:latin typeface="Calibri Light"/>
                <a:ea typeface="Verdana" panose="020B0604030504040204" pitchFamily="34" charset="0"/>
                <a:cs typeface="Verdana" panose="020B0604030504040204" pitchFamily="34" charset="0"/>
              </a:rPr>
              <a:t> </a:t>
            </a:r>
            <a:r>
              <a:rPr lang="de-DE" altLang="de-DE" sz="1000" dirty="0" err="1">
                <a:solidFill>
                  <a:srgbClr val="FFFFFF"/>
                </a:solidFill>
                <a:latin typeface="Calibri Light"/>
                <a:ea typeface="Verdana" panose="020B0604030504040204" pitchFamily="34" charset="0"/>
                <a:cs typeface="Verdana" panose="020B0604030504040204" pitchFamily="34" charset="0"/>
              </a:rPr>
              <a:t>for</a:t>
            </a:r>
            <a:r>
              <a:rPr lang="de-DE" altLang="de-DE" sz="1000" dirty="0">
                <a:solidFill>
                  <a:srgbClr val="FFFFFF"/>
                </a:solidFill>
                <a:latin typeface="Calibri Light"/>
                <a:ea typeface="Verdana" panose="020B0604030504040204" pitchFamily="34" charset="0"/>
                <a:cs typeface="Verdana" panose="020B0604030504040204" pitchFamily="34" charset="0"/>
              </a:rPr>
              <a:t> </a:t>
            </a:r>
            <a:r>
              <a:rPr lang="de-DE" altLang="de-DE" sz="1000" dirty="0" err="1">
                <a:solidFill>
                  <a:srgbClr val="FFFFFF"/>
                </a:solidFill>
                <a:latin typeface="Calibri Light"/>
                <a:ea typeface="Verdana" panose="020B0604030504040204" pitchFamily="34" charset="0"/>
                <a:cs typeface="Verdana" panose="020B0604030504040204" pitchFamily="34" charset="0"/>
              </a:rPr>
              <a:t>their</a:t>
            </a:r>
            <a:r>
              <a:rPr lang="de-DE" altLang="de-DE" sz="1000" dirty="0">
                <a:solidFill>
                  <a:srgbClr val="FFFFFF"/>
                </a:solidFill>
                <a:latin typeface="Calibri Light"/>
                <a:ea typeface="Verdana" panose="020B0604030504040204" pitchFamily="34" charset="0"/>
                <a:cs typeface="Verdana" panose="020B0604030504040204" pitchFamily="34" charset="0"/>
              </a:rPr>
              <a:t> </a:t>
            </a:r>
            <a:r>
              <a:rPr lang="de-DE" altLang="de-DE" sz="1000" dirty="0" err="1">
                <a:solidFill>
                  <a:srgbClr val="FFFFFF"/>
                </a:solidFill>
                <a:latin typeface="Calibri Light"/>
                <a:ea typeface="Verdana" panose="020B0604030504040204" pitchFamily="34" charset="0"/>
                <a:cs typeface="Verdana" panose="020B0604030504040204" pitchFamily="34" charset="0"/>
              </a:rPr>
              <a:t>permission</a:t>
            </a:r>
            <a:r>
              <a:rPr lang="de-DE" altLang="de-DE" sz="1000" dirty="0">
                <a:solidFill>
                  <a:srgbClr val="FFFFFF"/>
                </a:solidFill>
                <a:latin typeface="Calibri Light"/>
                <a:ea typeface="Verdana" panose="020B0604030504040204" pitchFamily="34" charset="0"/>
                <a:cs typeface="Verdana" panose="020B0604030504040204" pitchFamily="34" charset="0"/>
              </a:rPr>
              <a:t> </a:t>
            </a:r>
            <a:r>
              <a:rPr lang="de-DE" altLang="de-DE" sz="1000" dirty="0" err="1">
                <a:solidFill>
                  <a:srgbClr val="FFFFFF"/>
                </a:solidFill>
                <a:latin typeface="Calibri Light"/>
                <a:ea typeface="Verdana" panose="020B0604030504040204" pitchFamily="34" charset="0"/>
                <a:cs typeface="Verdana" panose="020B0604030504040204" pitchFamily="34" charset="0"/>
              </a:rPr>
              <a:t>to</a:t>
            </a:r>
            <a:r>
              <a:rPr lang="de-DE" altLang="de-DE" sz="1000" dirty="0">
                <a:solidFill>
                  <a:srgbClr val="FFFFFF"/>
                </a:solidFill>
                <a:latin typeface="Calibri Light"/>
                <a:ea typeface="Verdana" panose="020B0604030504040204" pitchFamily="34" charset="0"/>
                <a:cs typeface="Verdana" panose="020B0604030504040204" pitchFamily="34" charset="0"/>
              </a:rPr>
              <a:t> </a:t>
            </a:r>
            <a:r>
              <a:rPr lang="de-DE" altLang="de-DE" sz="1000" dirty="0" err="1">
                <a:solidFill>
                  <a:srgbClr val="FFFFFF"/>
                </a:solidFill>
                <a:latin typeface="Calibri Light"/>
                <a:ea typeface="Verdana" panose="020B0604030504040204" pitchFamily="34" charset="0"/>
                <a:cs typeface="Verdana" panose="020B0604030504040204" pitchFamily="34" charset="0"/>
              </a:rPr>
              <a:t>use</a:t>
            </a:r>
            <a:r>
              <a:rPr lang="de-DE" altLang="de-DE" sz="1000" dirty="0">
                <a:solidFill>
                  <a:srgbClr val="FFFFFF"/>
                </a:solidFill>
                <a:latin typeface="Calibri Light"/>
                <a:ea typeface="Verdana" panose="020B0604030504040204" pitchFamily="34" charset="0"/>
                <a:cs typeface="Verdana" panose="020B0604030504040204" pitchFamily="34" charset="0"/>
              </a:rPr>
              <a:t> </a:t>
            </a:r>
            <a:r>
              <a:rPr lang="de-DE" altLang="de-DE" sz="1000" dirty="0" err="1">
                <a:solidFill>
                  <a:srgbClr val="FFFFFF"/>
                </a:solidFill>
                <a:latin typeface="Calibri Light"/>
                <a:ea typeface="Verdana" panose="020B0604030504040204" pitchFamily="34" charset="0"/>
                <a:cs typeface="Verdana" panose="020B0604030504040204" pitchFamily="34" charset="0"/>
              </a:rPr>
              <a:t>their</a:t>
            </a:r>
            <a:r>
              <a:rPr lang="de-DE" altLang="de-DE" sz="1000" dirty="0">
                <a:solidFill>
                  <a:srgbClr val="FFFFFF"/>
                </a:solidFill>
                <a:latin typeface="Calibri Light"/>
                <a:ea typeface="Verdana" panose="020B0604030504040204" pitchFamily="34" charset="0"/>
                <a:cs typeface="Verdana" panose="020B0604030504040204" pitchFamily="34" charset="0"/>
              </a:rPr>
              <a:t> </a:t>
            </a:r>
            <a:r>
              <a:rPr lang="de-DE" altLang="de-DE" sz="1000" dirty="0" err="1">
                <a:solidFill>
                  <a:srgbClr val="FFFFFF"/>
                </a:solidFill>
                <a:latin typeface="Calibri Light"/>
                <a:ea typeface="Verdana" panose="020B0604030504040204" pitchFamily="34" charset="0"/>
                <a:cs typeface="Verdana" panose="020B0604030504040204" pitchFamily="34" charset="0"/>
              </a:rPr>
              <a:t>work</a:t>
            </a:r>
            <a:r>
              <a:rPr lang="de-DE" altLang="de-DE" sz="1000" dirty="0">
                <a:solidFill>
                  <a:srgbClr val="FFFFFF"/>
                </a:solidFill>
                <a:latin typeface="Calibri Light"/>
                <a:ea typeface="Verdana" panose="020B0604030504040204" pitchFamily="34" charset="0"/>
                <a:cs typeface="Verdana" panose="020B0604030504040204" pitchFamily="34" charset="0"/>
              </a:rPr>
              <a:t> </a:t>
            </a:r>
            <a:r>
              <a:rPr lang="de-DE" altLang="de-DE" sz="1000" dirty="0" err="1">
                <a:solidFill>
                  <a:srgbClr val="FFFFFF"/>
                </a:solidFill>
                <a:latin typeface="Calibri Light"/>
                <a:ea typeface="Verdana" panose="020B0604030504040204" pitchFamily="34" charset="0"/>
                <a:cs typeface="Verdana" panose="020B0604030504040204" pitchFamily="34" charset="0"/>
              </a:rPr>
              <a:t>under</a:t>
            </a:r>
            <a:r>
              <a:rPr lang="de-DE" altLang="de-DE" sz="1000" dirty="0">
                <a:solidFill>
                  <a:srgbClr val="FFFFFF"/>
                </a:solidFill>
                <a:latin typeface="Calibri Light"/>
                <a:ea typeface="Verdana" panose="020B0604030504040204" pitchFamily="34" charset="0"/>
                <a:cs typeface="Verdana" panose="020B0604030504040204" pitchFamily="34" charset="0"/>
              </a:rPr>
              <a:t> </a:t>
            </a:r>
            <a:r>
              <a:rPr lang="de-DE" altLang="de-DE" sz="1000" dirty="0" err="1">
                <a:solidFill>
                  <a:srgbClr val="FFFFFF"/>
                </a:solidFill>
                <a:latin typeface="Calibri Light"/>
                <a:ea typeface="Verdana" panose="020B0604030504040204" pitchFamily="34" charset="0"/>
                <a:cs typeface="Verdana" panose="020B0604030504040204" pitchFamily="34" charset="0"/>
              </a:rPr>
              <a:t>the</a:t>
            </a:r>
            <a:r>
              <a:rPr lang="de-DE" altLang="de-DE" sz="1000" dirty="0">
                <a:solidFill>
                  <a:srgbClr val="FFFFFF"/>
                </a:solidFill>
                <a:latin typeface="Calibri Light"/>
                <a:ea typeface="Verdana" panose="020B0604030504040204" pitchFamily="34" charset="0"/>
                <a:cs typeface="Verdana" panose="020B0604030504040204" pitchFamily="34" charset="0"/>
              </a:rPr>
              <a:t> "fair </a:t>
            </a:r>
            <a:r>
              <a:rPr lang="de-DE" altLang="de-DE" sz="1000" dirty="0" err="1">
                <a:solidFill>
                  <a:srgbClr val="FFFFFF"/>
                </a:solidFill>
                <a:latin typeface="Calibri Light"/>
                <a:ea typeface="Verdana" panose="020B0604030504040204" pitchFamily="34" charset="0"/>
                <a:cs typeface="Verdana" panose="020B0604030504040204" pitchFamily="34" charset="0"/>
              </a:rPr>
              <a:t>use</a:t>
            </a:r>
            <a:r>
              <a:rPr lang="de-DE" altLang="de-DE" sz="1000" dirty="0">
                <a:solidFill>
                  <a:srgbClr val="FFFFFF"/>
                </a:solidFill>
                <a:latin typeface="Calibri Light"/>
                <a:ea typeface="Verdana" panose="020B0604030504040204" pitchFamily="34" charset="0"/>
                <a:cs typeface="Verdana" panose="020B0604030504040204" pitchFamily="34" charset="0"/>
              </a:rPr>
              <a:t>" </a:t>
            </a:r>
            <a:r>
              <a:rPr lang="de-DE" altLang="de-DE" sz="1000" dirty="0" err="1">
                <a:solidFill>
                  <a:srgbClr val="FFFFFF"/>
                </a:solidFill>
                <a:latin typeface="Calibri Light"/>
                <a:ea typeface="Verdana" panose="020B0604030504040204" pitchFamily="34" charset="0"/>
                <a:cs typeface="Verdana" panose="020B0604030504040204" pitchFamily="34" charset="0"/>
              </a:rPr>
              <a:t>policy</a:t>
            </a:r>
            <a:r>
              <a:rPr lang="de-DE" altLang="de-DE" sz="1000" dirty="0">
                <a:solidFill>
                  <a:srgbClr val="FFFFFF"/>
                </a:solidFill>
                <a:latin typeface="Calibri Light"/>
                <a:ea typeface="Verdana" panose="020B0604030504040204" pitchFamily="34" charset="0"/>
                <a:cs typeface="Verdana" panose="020B0604030504040204" pitchFamily="34" charset="0"/>
              </a:rPr>
              <a:t>.</a:t>
            </a:r>
            <a:endParaRPr lang="de-DE" altLang="de-DE" sz="1000" dirty="0">
              <a:latin typeface="Calibri Light"/>
              <a:ea typeface="Verdana" panose="020B0604030504040204" pitchFamily="34" charset="0"/>
              <a:cs typeface="Verdana" panose="020B0604030504040204" pitchFamily="34" charset="0"/>
            </a:endParaRPr>
          </a:p>
          <a:p>
            <a:pPr eaLnBrk="1" hangingPunct="1"/>
            <a:r>
              <a:rPr lang="de-DE" altLang="de-DE" sz="1000" dirty="0">
                <a:solidFill>
                  <a:srgbClr val="FFFFFF"/>
                </a:solidFill>
                <a:latin typeface="Calibri Light"/>
                <a:ea typeface="Verdana" panose="020B0604030504040204" pitchFamily="34" charset="0"/>
                <a:cs typeface="Verdana" panose="020B0604030504040204" pitchFamily="34" charset="0"/>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000" u="sng" dirty="0">
                <a:solidFill>
                  <a:srgbClr val="FFFFFF"/>
                </a:solidFill>
                <a:latin typeface="Calibri Light"/>
                <a:ea typeface="Verdana" panose="020B0604030504040204" pitchFamily="34" charset="0"/>
                <a:cs typeface="Verdana" panose="020B0604030504040204" pitchFamily="34" charset="0"/>
                <a:hlinkClick r:id="rId2"/>
              </a:rPr>
              <a:t>www.uke.de/mkt</a:t>
            </a:r>
            <a:r>
              <a:rPr lang="de-DE" altLang="de-DE" sz="1000" dirty="0">
                <a:solidFill>
                  <a:srgbClr val="FFFFFF"/>
                </a:solidFill>
                <a:latin typeface="Calibri Light"/>
                <a:ea typeface="Verdana" panose="020B0604030504040204" pitchFamily="34" charset="0"/>
                <a:cs typeface="Verdana" panose="020B0604030504040204" pitchFamily="34" charset="0"/>
                <a:hlinkClick r:id="rId2"/>
              </a:rPr>
              <a:t>. </a:t>
            </a:r>
            <a:r>
              <a:rPr lang="de-DE" altLang="de-DE" sz="1000" dirty="0">
                <a:solidFill>
                  <a:srgbClr val="FFFFFF"/>
                </a:solidFill>
                <a:latin typeface="Calibri Light"/>
                <a:ea typeface="Verdana" panose="020B0604030504040204" pitchFamily="34" charset="0"/>
                <a:cs typeface="Verdana" panose="020B0604030504040204" pitchFamily="34" charset="0"/>
              </a:rPr>
              <a:t>Sollten wir unbeabsichtigt gegen das Urheberrecht verstoßen haben, so bitten wir dies vielmals zu entschuldigen und bitten nachträglich um die Verwendungserlaubnis.</a:t>
            </a:r>
            <a:endParaRPr lang="de-DE" altLang="de-DE" sz="1000" dirty="0">
              <a:latin typeface="Calibri Light"/>
              <a:ea typeface="Verdana" panose="020B0604030504040204" pitchFamily="34" charset="0"/>
              <a:cs typeface="Verdana" panose="020B0604030504040204" pitchFamily="34" charset="0"/>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38</a:t>
            </a:fld>
            <a:endParaRPr lang="de-DE" altLang="de-DE">
              <a:solidFill>
                <a:srgbClr val="000000"/>
              </a:solidFill>
              <a:latin typeface="Calibri Light"/>
            </a:endParaRPr>
          </a:p>
        </p:txBody>
      </p:sp>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r>
              <a:rPr lang="de-DE" altLang="de-DE" sz="1200" dirty="0">
                <a:solidFill>
                  <a:srgbClr val="333333"/>
                </a:solidFill>
                <a:latin typeface="+mj-lt"/>
              </a:rPr>
              <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9" name="Group 2"/>
          <p:cNvGraphicFramePr>
            <a:graphicFrameLocks noGrp="1"/>
          </p:cNvGraphicFramePr>
          <p:nvPr>
            <p:extLst>
              <p:ext uri="{D42A27DB-BD31-4B8C-83A1-F6EECF244321}">
                <p14:modId xmlns:p14="http://schemas.microsoft.com/office/powerpoint/2010/main" val="977956221"/>
              </p:ext>
            </p:extLst>
          </p:nvPr>
        </p:nvGraphicFramePr>
        <p:xfrm>
          <a:off x="408954" y="2011680"/>
          <a:ext cx="11375999" cy="479142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 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 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 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Llima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Psalmz</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Thomas Hawk</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Lips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Red lips/Rote Lippen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Volker Henkel</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fotomoment.de</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emotionen</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US"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storm_gal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Wolf Dog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Intuition (dog/Hund)</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bricolage.108</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Circus ring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Funny clown/Lustiger Clown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MisterSquirrel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Pennywise</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Evil clown/Böser Clown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def110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Zirkus - circus</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Circus/Zirkus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Marina Ruiz-Villarreal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has been taken from the following book chapter/ Das </a:t>
                      </a:r>
                      <a:r>
                        <a:rPr kumimoji="0" lang="en-GB" sz="1000" b="0" i="0" u="none" strike="noStrike" cap="none" normalizeH="0" baseline="0" dirty="0" err="1">
                          <a:ln>
                            <a:noFill/>
                          </a:ln>
                          <a:solidFill>
                            <a:srgbClr val="333333"/>
                          </a:solidFill>
                          <a:effectLst/>
                          <a:latin typeface="Calibri Light"/>
                          <a:cs typeface="Times New Roman" pitchFamily="18" charset="0"/>
                        </a:rPr>
                        <a:t>Bild</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wurde</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dem</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folgenden</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Buchkapitel</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entliehen</a:t>
                      </a:r>
                      <a:r>
                        <a:rPr kumimoji="0" lang="en-GB" sz="1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Moritz, S. (2005), </a:t>
                      </a:r>
                      <a:r>
                        <a:rPr kumimoji="0" lang="en-GB" sz="1000" b="0" i="0" u="none" strike="noStrike" cap="none" normalizeH="0" baseline="0" dirty="0" err="1">
                          <a:ln>
                            <a:noFill/>
                          </a:ln>
                          <a:solidFill>
                            <a:srgbClr val="333333"/>
                          </a:solidFill>
                          <a:effectLst/>
                          <a:latin typeface="Calibri Light"/>
                          <a:cs typeface="Times New Roman" pitchFamily="18" charset="0"/>
                        </a:rPr>
                        <a:t>Kognitive</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Dysfunktionen</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schizophrener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Patienten</a:t>
                      </a:r>
                      <a:r>
                        <a:rPr kumimoji="0" lang="en-GB" sz="1000" b="0" i="0" u="none" strike="noStrike" cap="none" normalizeH="0" baseline="0" dirty="0">
                          <a:ln>
                            <a:noFill/>
                          </a:ln>
                          <a:solidFill>
                            <a:srgbClr val="333333"/>
                          </a:solidFill>
                          <a:effectLst/>
                          <a:latin typeface="Calibri Light"/>
                          <a:cs typeface="Times New Roman" pitchFamily="18" charset="0"/>
                        </a:rPr>
                        <a:t>. In D.F. </a:t>
                      </a:r>
                      <a:r>
                        <a:rPr kumimoji="0" lang="en-GB" sz="1000" b="0" i="0" u="none" strike="noStrike" cap="none" normalizeH="0" baseline="0" dirty="0" err="1">
                          <a:ln>
                            <a:noFill/>
                          </a:ln>
                          <a:solidFill>
                            <a:srgbClr val="333333"/>
                          </a:solidFill>
                          <a:effectLst/>
                          <a:latin typeface="Calibri Light"/>
                          <a:cs typeface="Times New Roman" pitchFamily="18" charset="0"/>
                        </a:rPr>
                        <a:t>Braus</a:t>
                      </a:r>
                      <a:r>
                        <a:rPr kumimoji="0" lang="en-GB" sz="1000" b="0" i="0" u="none" strike="noStrike" cap="none" normalizeH="0" baseline="0" dirty="0">
                          <a:ln>
                            <a:noFill/>
                          </a:ln>
                          <a:solidFill>
                            <a:srgbClr val="333333"/>
                          </a:solidFill>
                          <a:effectLst/>
                          <a:latin typeface="Calibri Light"/>
                          <a:cs typeface="Times New Roman" pitchFamily="18" charset="0"/>
                        </a:rPr>
                        <a:t> (Ed.), </a:t>
                      </a:r>
                      <a:r>
                        <a:rPr kumimoji="0" lang="en-GB" sz="1000" b="0" i="0" u="none" strike="noStrike" cap="none" normalizeH="0" baseline="0" dirty="0" err="1">
                          <a:ln>
                            <a:noFill/>
                          </a:ln>
                          <a:solidFill>
                            <a:srgbClr val="333333"/>
                          </a:solidFill>
                          <a:effectLst/>
                          <a:latin typeface="Calibri Light"/>
                          <a:cs typeface="Times New Roman" pitchFamily="18" charset="0"/>
                        </a:rPr>
                        <a:t>Schizophrenie</a:t>
                      </a:r>
                      <a:r>
                        <a:rPr kumimoji="0" lang="en-GB" sz="1000" b="0" i="0" u="none" strike="noStrike" cap="none" normalizeH="0" baseline="0" dirty="0">
                          <a:ln>
                            <a:noFill/>
                          </a:ln>
                          <a:solidFill>
                            <a:srgbClr val="333333"/>
                          </a:solidFill>
                          <a:effectLst/>
                          <a:latin typeface="Calibri Light"/>
                          <a:cs typeface="Times New Roman" pitchFamily="18" charset="0"/>
                        </a:rPr>
                        <a:t> (pp. 15-27). Stuttgart: </a:t>
                      </a:r>
                      <a:r>
                        <a:rPr kumimoji="0" lang="en-GB" sz="1000" b="0" i="0" u="none" strike="noStrike" cap="none" normalizeH="0" baseline="0" dirty="0" err="1">
                          <a:ln>
                            <a:noFill/>
                          </a:ln>
                          <a:solidFill>
                            <a:srgbClr val="333333"/>
                          </a:solidFill>
                          <a:effectLst/>
                          <a:latin typeface="Calibri Light"/>
                          <a:cs typeface="Times New Roman" pitchFamily="18" charset="0"/>
                        </a:rPr>
                        <a:t>Schattauer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rPr>
                        <a:t>Comic strip: John &amp; Mary/ </a:t>
                      </a:r>
                      <a:r>
                        <a:rPr kumimoji="0" lang="en-US" sz="1000" b="0" i="0" u="none" strike="noStrike" cap="none" normalizeH="0" baseline="0" dirty="0" err="1">
                          <a:ln>
                            <a:noFill/>
                          </a:ln>
                          <a:solidFill>
                            <a:srgbClr val="333333"/>
                          </a:solidFill>
                          <a:effectLst/>
                          <a:latin typeface="Calibri Light"/>
                        </a:rPr>
                        <a:t>Bildergeschichte</a:t>
                      </a:r>
                      <a:r>
                        <a:rPr kumimoji="0" lang="en-US" sz="1000" b="0" i="0" u="none" strike="noStrike" cap="none" normalizeH="0" baseline="0" dirty="0">
                          <a:ln>
                            <a:noFill/>
                          </a:ln>
                          <a:solidFill>
                            <a:srgbClr val="333333"/>
                          </a:solidFill>
                          <a:effectLst/>
                          <a:latin typeface="Calibri Light"/>
                        </a:rPr>
                        <a:t> John &amp; Mary</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M.A./ Christin Hoche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Comic </a:t>
                      </a:r>
                      <a:r>
                        <a:rPr kumimoji="0" lang="de-DE" sz="1000" b="0" i="0" u="none" strike="noStrike" cap="none" normalizeH="0" baseline="0" dirty="0" err="1">
                          <a:ln>
                            <a:noFill/>
                          </a:ln>
                          <a:solidFill>
                            <a:srgbClr val="333333"/>
                          </a:solidFill>
                          <a:effectLst/>
                          <a:latin typeface="Calibri Light"/>
                        </a:rPr>
                        <a:t>strips</a:t>
                      </a:r>
                      <a:r>
                        <a:rPr kumimoji="0" lang="de-DE" sz="1000" b="0" i="0" u="none" strike="noStrike" cap="none" normalizeH="0" baseline="0" dirty="0">
                          <a:ln>
                            <a:noFill/>
                          </a:ln>
                          <a:solidFill>
                            <a:srgbClr val="333333"/>
                          </a:solidFill>
                          <a:effectLst/>
                          <a:latin typeface="Calibri Light"/>
                        </a:rPr>
                        <a:t>: </a:t>
                      </a:r>
                      <a:r>
                        <a:rPr kumimoji="0" lang="de-DE" sz="1000" b="0" i="0" u="none" strike="noStrike" cap="none" normalizeH="0" baseline="0" dirty="0" err="1">
                          <a:ln>
                            <a:noFill/>
                          </a:ln>
                          <a:solidFill>
                            <a:srgbClr val="333333"/>
                          </a:solidFill>
                          <a:effectLst/>
                          <a:latin typeface="Calibri Light"/>
                        </a:rPr>
                        <a:t>bank</a:t>
                      </a:r>
                      <a:r>
                        <a:rPr kumimoji="0" lang="de-DE" sz="1000" b="0" i="0" u="none" strike="noStrike" cap="none" normalizeH="0" baseline="0" dirty="0">
                          <a:ln>
                            <a:noFill/>
                          </a:ln>
                          <a:solidFill>
                            <a:srgbClr val="333333"/>
                          </a:solidFill>
                          <a:effectLst/>
                          <a:latin typeface="Calibri Light"/>
                        </a:rPr>
                        <a:t>, </a:t>
                      </a:r>
                      <a:r>
                        <a:rPr kumimoji="0" lang="de-DE" sz="1000" b="0" i="0" u="none" strike="noStrike" cap="none" normalizeH="0" baseline="0" dirty="0" err="1">
                          <a:ln>
                            <a:noFill/>
                          </a:ln>
                          <a:solidFill>
                            <a:srgbClr val="333333"/>
                          </a:solidFill>
                          <a:effectLst/>
                          <a:latin typeface="Calibri Light"/>
                        </a:rPr>
                        <a:t>boating</a:t>
                      </a:r>
                      <a:r>
                        <a:rPr kumimoji="0" lang="de-DE" sz="1000" b="0" i="0" u="none" strike="noStrike" cap="none" normalizeH="0" baseline="0" dirty="0">
                          <a:ln>
                            <a:noFill/>
                          </a:ln>
                          <a:solidFill>
                            <a:srgbClr val="333333"/>
                          </a:solidFill>
                          <a:effectLst/>
                          <a:latin typeface="Calibri Light"/>
                        </a:rPr>
                        <a:t>, </a:t>
                      </a:r>
                      <a:r>
                        <a:rPr kumimoji="0" lang="de-DE" sz="1000" b="0" i="0" u="none" strike="noStrike" cap="none" normalizeH="0" baseline="0" dirty="0" err="1">
                          <a:ln>
                            <a:noFill/>
                          </a:ln>
                          <a:solidFill>
                            <a:srgbClr val="333333"/>
                          </a:solidFill>
                          <a:effectLst/>
                          <a:latin typeface="Calibri Light"/>
                        </a:rPr>
                        <a:t>sausage</a:t>
                      </a:r>
                      <a:r>
                        <a:rPr kumimoji="0" lang="de-DE" sz="1000" b="0" i="0" u="none" strike="noStrike" cap="none" normalizeH="0" baseline="0" dirty="0">
                          <a:ln>
                            <a:noFill/>
                          </a:ln>
                          <a:solidFill>
                            <a:srgbClr val="333333"/>
                          </a:solidFill>
                          <a:effectLst/>
                          <a:latin typeface="Calibri Light"/>
                        </a:rPr>
                        <a:t>/Bildergeschichten Bank, Bootfahren, Wurst</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232</TotalTime>
  <Words>3497</Words>
  <Application>Microsoft Office PowerPoint</Application>
  <PresentationFormat>Custom</PresentationFormat>
  <Paragraphs>368</Paragraphs>
  <Slides>38</Slides>
  <Notes>3</Notes>
  <HiddenSlides>0</HiddenSlides>
  <MMClips>0</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38</vt:i4>
      </vt:variant>
    </vt:vector>
  </HeadingPairs>
  <TitlesOfParts>
    <vt:vector size="52" baseType="lpstr">
      <vt:lpstr>ＭＳ Ｐゴシック</vt:lpstr>
      <vt:lpstr>Arial</vt:lpstr>
      <vt:lpstr>Calibri</vt:lpstr>
      <vt:lpstr>Calibri Light</vt:lpstr>
      <vt:lpstr>Microsoft Uighur</vt:lpstr>
      <vt:lpstr>Symbol</vt:lpstr>
      <vt:lpstr>Times New Roman</vt:lpstr>
      <vt:lpstr>Urdu Typesetting</vt:lpstr>
      <vt:lpstr>Verdana</vt:lpstr>
      <vt:lpstr>WingDings</vt:lpstr>
      <vt:lpstr>UKE_PPT-Vorlage_16zu9</vt:lpstr>
      <vt:lpstr>2_UKE_PPT-Vorlage_16zu9</vt:lpstr>
      <vt:lpstr>4_UKE_PPT-Vorlage_16zu9</vt:lpstr>
      <vt:lpstr>1_UKE_PPT-Vorlage_16zu9</vt:lpstr>
      <vt:lpstr> - ہمدردی کرنا (دوسرا حصہ)MCT 6 A</vt:lpstr>
      <vt:lpstr>جب آپ کسی سے ملتے ہیں، تو آپ سب سے پہلے کہاں دیکھتے ہیں؟ اچھی تشخیص کے لیے یہ اشارے کتنے قابل اعتماد ہیں؟</vt:lpstr>
      <vt:lpstr>جب آپ کسی سے ملتے ہیں، تو آپ سب سے پہلے کہاں دیکھتے ہیں؟ اچھی تشخیص کے لیے یہ اشارے کتنے قابل اعتماد ہیں؟</vt:lpstr>
      <vt:lpstr>PowerPoint Presentation</vt:lpstr>
      <vt:lpstr>معلومات کے اور کونسے ذرائع پر غور کیا جا سکتا ہے؟ یہ کتنے قابل اعتماد ہیں؟</vt:lpstr>
      <vt:lpstr>بعض سماجی اشاروں کے فائدے اور نقصانات</vt:lpstr>
      <vt:lpstr>براہ مہربانی کسی شخص کے بارے میں فیصلہ کرنے کے لیے درج ذیل خصوصیت کے فوائد اور نقصانات پر تبادلہ خیال کریں۔</vt:lpstr>
      <vt:lpstr>براہ مہربانی کسی شخص کے بارے میں فیصلہ کرنے کے لیے درج ذیل خصوصیت کے فوائد اور نقصانات پر تبادلہ خیال کریں۔</vt:lpstr>
      <vt:lpstr>براہ مہربانی کسی شخص کے بارے میں فیصلہ کرنے کے لیے درج ذیل خصوصیت کے فوائد اور نقصانات پر تبادلہ خیال کریں۔</vt:lpstr>
      <vt:lpstr>براہ مہربانی کسی شخص کے بارے میں فیصلہ کرنے کے لیے درج ذیل خصوصیت کے فوائد اور نقصانات پر تبادلہ خیال کریں۔</vt:lpstr>
      <vt:lpstr>براہ مہربانی کسی شخص کے بارے میں فیصلہ کرنے کے لیے درج ذیل خصوصیت کے فوائد اور نقصانات پر تبادلہ خیال کریں۔</vt:lpstr>
      <vt:lpstr>براہ مہربانی کسی شخص کے بارے میں فیصلہ کرنے کے لیے درج ذیل خصوصیت کے فوائد اور نقصانات پر تبادلہ خیال کریں۔</vt:lpstr>
      <vt:lpstr>براہ مہربانی کسی شخص کے بارے میں فیصلہ کرنے کے لیے درج ذیل خصوصیت کے فوائد اور نقصانات پر تبادلہ خیال کریں۔</vt:lpstr>
      <vt:lpstr>براہ مہربانی کسی شخص کے بارے میں فیصلہ کرنے کے لیے درج ذیل خصوصیت کے فوائد اور نقصانات پر تبادلہ خیال کریں۔</vt:lpstr>
      <vt:lpstr>براہ مہربانی کسی شخص کے بارے میں فیصلہ کرنے کے لیے درج ذیل خصوصیت کے فوائد اور نقصانات پر تبادلہ خیال کریں۔</vt:lpstr>
      <vt:lpstr>براہ مہربانی کسی شخص کے بارے میں فیصلہ کرنے کے لیے درج ذیل خصوصیت کے فوائد اور نقصانات پر تبادلہ خیال کریں۔</vt:lpstr>
      <vt:lpstr>ظاہر اور حقیقت!</vt:lpstr>
      <vt:lpstr>ہم یہ سب کیوں کر رہے ہیں؟</vt:lpstr>
      <vt:lpstr>ہم یہ سب کیوں کر رہے ہیں؟</vt:lpstr>
      <vt:lpstr>کس طرح ہمدردی کی کمی سائیکوسس کے دوران غلط تشریحات کو فروغ دیتی ہے - مثالیں۔</vt:lpstr>
      <vt:lpstr>مشق</vt:lpstr>
      <vt:lpstr>مشق</vt:lpstr>
      <vt:lpstr>مشق</vt:lpstr>
      <vt:lpstr>PowerPoint Presentation</vt:lpstr>
      <vt:lpstr>دادی کی سالگرہ لڑکی اگلے سال اپنی دادی کو کیا لا کر دے گی؟</vt:lpstr>
      <vt:lpstr>چلیں شروع کریں!</vt:lpstr>
      <vt:lpstr>PowerPoint Presentation</vt:lpstr>
      <vt:lpstr>PowerPoint Presentation</vt:lpstr>
      <vt:lpstr>PowerPoint Presentation</vt:lpstr>
      <vt:lpstr>PowerPoint Presentation</vt:lpstr>
      <vt:lpstr>PowerPoint Presentation</vt:lpstr>
      <vt:lpstr>PowerPoint Presentation</vt:lpstr>
      <vt:lpstr>روزمرہ کی زندگی میں منتقل کریں</vt:lpstr>
      <vt:lpstr>روزمرہ کی زندگی میں منتقل کریں</vt:lpstr>
      <vt:lpstr>روزمرہ کی زندگی میں منتقل کریں</vt:lpstr>
      <vt:lpstr>اس سب کا سائیکوسس کے ساتھ کیا تعلق ہے؟</vt:lpstr>
      <vt:lpstr>Thank you for your attention!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DELL</cp:lastModifiedBy>
  <cp:revision>58</cp:revision>
  <dcterms:created xsi:type="dcterms:W3CDTF">2019-07-25T11:53:50Z</dcterms:created>
  <dcterms:modified xsi:type="dcterms:W3CDTF">2023-05-20T14:38:28Z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2017-10-27T00:00:00Z</vt:filetime>
  </property>
  <property fmtid="{D5CDD505-2E9C-101B-9397-08002B2CF9AE}" pid="3" name="Creator">
    <vt:lpwstr>Microsoft® PowerPoint® 2013</vt:lpwstr>
  </property>
  <property fmtid="{D5CDD505-2E9C-101B-9397-08002B2CF9AE}" pid="4" name="LastSaved">
    <vt:filetime>2019-07-25T00:00:00Z</vt:filetime>
  </property>
</Properties>
</file>