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 id="2147483687" r:id="rId2"/>
    <p:sldMasterId id="2147483700" r:id="rId3"/>
  </p:sldMasterIdLst>
  <p:notesMasterIdLst>
    <p:notesMasterId r:id="rId86"/>
  </p:notesMasterIdLst>
  <p:handoutMasterIdLst>
    <p:handoutMasterId r:id="rId87"/>
  </p:handoutMasterIdLst>
  <p:sldIdLst>
    <p:sldId id="890" r:id="rId4"/>
    <p:sldId id="891" r:id="rId5"/>
    <p:sldId id="892" r:id="rId6"/>
    <p:sldId id="893" r:id="rId7"/>
    <p:sldId id="894" r:id="rId8"/>
    <p:sldId id="863" r:id="rId9"/>
    <p:sldId id="895" r:id="rId10"/>
    <p:sldId id="896" r:id="rId11"/>
    <p:sldId id="897" r:id="rId12"/>
    <p:sldId id="898" r:id="rId13"/>
    <p:sldId id="899" r:id="rId14"/>
    <p:sldId id="900" r:id="rId15"/>
    <p:sldId id="866" r:id="rId16"/>
    <p:sldId id="446" r:id="rId17"/>
    <p:sldId id="823" r:id="rId18"/>
    <p:sldId id="824" r:id="rId19"/>
    <p:sldId id="825" r:id="rId20"/>
    <p:sldId id="901" r:id="rId21"/>
    <p:sldId id="902" r:id="rId22"/>
    <p:sldId id="871" r:id="rId23"/>
    <p:sldId id="728" r:id="rId24"/>
    <p:sldId id="729" r:id="rId25"/>
    <p:sldId id="730" r:id="rId26"/>
    <p:sldId id="903" r:id="rId27"/>
    <p:sldId id="904" r:id="rId28"/>
    <p:sldId id="873" r:id="rId29"/>
    <p:sldId id="905" r:id="rId30"/>
    <p:sldId id="906" r:id="rId31"/>
    <p:sldId id="907" r:id="rId32"/>
    <p:sldId id="875" r:id="rId33"/>
    <p:sldId id="908" r:id="rId34"/>
    <p:sldId id="909" r:id="rId35"/>
    <p:sldId id="878" r:id="rId36"/>
    <p:sldId id="910" r:id="rId37"/>
    <p:sldId id="911" r:id="rId38"/>
    <p:sldId id="880" r:id="rId39"/>
    <p:sldId id="819" r:id="rId40"/>
    <p:sldId id="912" r:id="rId41"/>
    <p:sldId id="881" r:id="rId42"/>
    <p:sldId id="804" r:id="rId43"/>
    <p:sldId id="805" r:id="rId44"/>
    <p:sldId id="806" r:id="rId45"/>
    <p:sldId id="801" r:id="rId46"/>
    <p:sldId id="802" r:id="rId47"/>
    <p:sldId id="803" r:id="rId48"/>
    <p:sldId id="749" r:id="rId49"/>
    <p:sldId id="752" r:id="rId50"/>
    <p:sldId id="750" r:id="rId51"/>
    <p:sldId id="751" r:id="rId52"/>
    <p:sldId id="760" r:id="rId53"/>
    <p:sldId id="761" r:id="rId54"/>
    <p:sldId id="762" r:id="rId55"/>
    <p:sldId id="753" r:id="rId56"/>
    <p:sldId id="756" r:id="rId57"/>
    <p:sldId id="754" r:id="rId58"/>
    <p:sldId id="755" r:id="rId59"/>
    <p:sldId id="785" r:id="rId60"/>
    <p:sldId id="788" r:id="rId61"/>
    <p:sldId id="786" r:id="rId62"/>
    <p:sldId id="787" r:id="rId63"/>
    <p:sldId id="769" r:id="rId64"/>
    <p:sldId id="770" r:id="rId65"/>
    <p:sldId id="771" r:id="rId66"/>
    <p:sldId id="772" r:id="rId67"/>
    <p:sldId id="831" r:id="rId68"/>
    <p:sldId id="774" r:id="rId69"/>
    <p:sldId id="838" r:id="rId70"/>
    <p:sldId id="839" r:id="rId71"/>
    <p:sldId id="840" r:id="rId72"/>
    <p:sldId id="841" r:id="rId73"/>
    <p:sldId id="842" r:id="rId74"/>
    <p:sldId id="843" r:id="rId75"/>
    <p:sldId id="844" r:id="rId76"/>
    <p:sldId id="913" r:id="rId77"/>
    <p:sldId id="914" r:id="rId78"/>
    <p:sldId id="889" r:id="rId79"/>
    <p:sldId id="917" r:id="rId80"/>
    <p:sldId id="915" r:id="rId81"/>
    <p:sldId id="916" r:id="rId82"/>
    <p:sldId id="886" r:id="rId83"/>
    <p:sldId id="887" r:id="rId84"/>
    <p:sldId id="845" r:id="rId85"/>
  </p:sldIdLst>
  <p:sldSz cx="12195175" cy="6858000"/>
  <p:notesSz cx="7099300" cy="10234613"/>
  <p:defaultTextStyle>
    <a:defPPr>
      <a:defRPr lang="de-DE"/>
    </a:defPPr>
    <a:lvl1pPr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mn-ea"/>
        <a:cs typeface="+mn-cs"/>
      </a:defRPr>
    </a:lvl5pPr>
    <a:lvl6pPr marL="2286000" algn="l" defTabSz="914400" rtl="0" eaLnBrk="1" latinLnBrk="0" hangingPunct="1">
      <a:defRPr sz="2800" kern="1200">
        <a:solidFill>
          <a:schemeClr val="tx1"/>
        </a:solidFill>
        <a:latin typeface="Arial" panose="020B0604020202020204" pitchFamily="34" charset="0"/>
        <a:ea typeface="+mn-ea"/>
        <a:cs typeface="+mn-cs"/>
      </a:defRPr>
    </a:lvl6pPr>
    <a:lvl7pPr marL="2743200" algn="l" defTabSz="914400" rtl="0" eaLnBrk="1" latinLnBrk="0" hangingPunct="1">
      <a:defRPr sz="2800" kern="1200">
        <a:solidFill>
          <a:schemeClr val="tx1"/>
        </a:solidFill>
        <a:latin typeface="Arial" panose="020B0604020202020204" pitchFamily="34" charset="0"/>
        <a:ea typeface="+mn-ea"/>
        <a:cs typeface="+mn-cs"/>
      </a:defRPr>
    </a:lvl7pPr>
    <a:lvl8pPr marL="3200400" algn="l" defTabSz="914400" rtl="0" eaLnBrk="1" latinLnBrk="0" hangingPunct="1">
      <a:defRPr sz="2800" kern="1200">
        <a:solidFill>
          <a:schemeClr val="tx1"/>
        </a:solidFill>
        <a:latin typeface="Arial" panose="020B0604020202020204" pitchFamily="34" charset="0"/>
        <a:ea typeface="+mn-ea"/>
        <a:cs typeface="+mn-cs"/>
      </a:defRPr>
    </a:lvl8pPr>
    <a:lvl9pPr marL="3657600" algn="l" defTabSz="914400" rtl="0" eaLnBrk="1" latinLnBrk="0" hangingPunct="1">
      <a:defRPr sz="2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36" autoAdjust="0"/>
    <p:restoredTop sz="94681" autoAdjust="0"/>
  </p:normalViewPr>
  <p:slideViewPr>
    <p:cSldViewPr>
      <p:cViewPr varScale="1">
        <p:scale>
          <a:sx n="59" d="100"/>
          <a:sy n="59" d="100"/>
        </p:scale>
        <p:origin x="176"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2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handoutMaster" Target="handoutMasters/handout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_rels/viewProps.xml.rels><?xml version="1.0" encoding="UTF-8" standalone="yes"?>
<Relationships xmlns="http://schemas.openxmlformats.org/package/2006/relationships"><Relationship Id="rId8" Type="http://schemas.openxmlformats.org/officeDocument/2006/relationships/slide" Target="slides/slide59.xml"/><Relationship Id="rId3" Type="http://schemas.openxmlformats.org/officeDocument/2006/relationships/slide" Target="slides/slide47.xml"/><Relationship Id="rId7" Type="http://schemas.openxmlformats.org/officeDocument/2006/relationships/slide" Target="slides/slide58.xml"/><Relationship Id="rId12" Type="http://schemas.openxmlformats.org/officeDocument/2006/relationships/slide" Target="slides/slide72.xml"/><Relationship Id="rId2" Type="http://schemas.openxmlformats.org/officeDocument/2006/relationships/slide" Target="slides/slide44.xml"/><Relationship Id="rId1" Type="http://schemas.openxmlformats.org/officeDocument/2006/relationships/slide" Target="slides/slide22.xml"/><Relationship Id="rId6" Type="http://schemas.openxmlformats.org/officeDocument/2006/relationships/slide" Target="slides/slide55.xml"/><Relationship Id="rId11" Type="http://schemas.openxmlformats.org/officeDocument/2006/relationships/slide" Target="slides/slide71.xml"/><Relationship Id="rId5" Type="http://schemas.openxmlformats.org/officeDocument/2006/relationships/slide" Target="slides/slide54.xml"/><Relationship Id="rId10" Type="http://schemas.openxmlformats.org/officeDocument/2006/relationships/slide" Target="slides/slide68.xml"/><Relationship Id="rId4" Type="http://schemas.openxmlformats.org/officeDocument/2006/relationships/slide" Target="slides/slide48.xml"/><Relationship Id="rId9"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3A0EE94-8C20-4385-B9A6-A9DA60351CFC}" type="slidenum">
              <a:rPr lang="en-GB" altLang="de-DE"/>
              <a:pPr>
                <a:defRPr/>
              </a:pPr>
              <a:t>‹Nr.›</a:t>
            </a:fld>
            <a:endParaRPr lang="en-GB" altLang="de-DE"/>
          </a:p>
        </p:txBody>
      </p:sp>
    </p:spTree>
    <p:extLst>
      <p:ext uri="{BB962C8B-B14F-4D97-AF65-F5344CB8AC3E}">
        <p14:creationId xmlns:p14="http://schemas.microsoft.com/office/powerpoint/2010/main" val="323671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30514BDA-3FE0-4368-9216-BFE6ECAFAAD4}" type="slidenum">
              <a:rPr lang="en-US" altLang="de-DE"/>
              <a:pPr>
                <a:defRPr/>
              </a:pPr>
              <a:t>‹Nr.›</a:t>
            </a:fld>
            <a:endParaRPr lang="en-US" altLang="de-DE"/>
          </a:p>
        </p:txBody>
      </p:sp>
    </p:spTree>
    <p:extLst>
      <p:ext uri="{BB962C8B-B14F-4D97-AF65-F5344CB8AC3E}">
        <p14:creationId xmlns:p14="http://schemas.microsoft.com/office/powerpoint/2010/main" val="3951884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1216410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309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97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0254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4046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846-E083-4011-9416-601F6945DF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19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7</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661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9183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0657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721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746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4475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A4B5B-36CF-4F6C-8856-EFDAAA35161F}"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086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8C81E3-928F-4B37-8AB1-EDA4F4BF2C87}" type="slidenum">
              <a:rPr lang="en-US" altLang="de-DE" sz="1300" smtClean="0"/>
              <a:pPr>
                <a:spcBef>
                  <a:spcPct val="0"/>
                </a:spcBef>
              </a:pPr>
              <a:t>14</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135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A03CFF-47BB-49A1-B297-EB936F1C26A2}" type="slidenum">
              <a:rPr lang="en-US" altLang="de-DE" sz="1300" smtClean="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397293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F1F383-21A4-4813-A3B3-FB395D1B5DF5}" type="slidenum">
              <a:rPr lang="en-US" altLang="de-DE" sz="1300" smtClean="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96711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AA185-025A-40E9-977F-D58A20CC2FAE}" type="slidenum">
              <a:rPr lang="en-US" altLang="de-DE" sz="1300" smtClean="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9508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18</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8276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8685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F18C6-D45E-466F-96CA-3AE894376386}"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9285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CDE7F7-4A75-4AAD-9DA8-6C993D7EA1A8}" type="slidenum">
              <a:rPr lang="en-US" altLang="de-DE" sz="1300" smtClean="0"/>
              <a:pPr>
                <a:spcBef>
                  <a:spcPct val="0"/>
                </a:spcBef>
              </a:pPr>
              <a:t>21</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3281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3D45AB-3E1C-4B2B-99F7-DED1681D6B47}" type="slidenum">
              <a:rPr lang="en-US" altLang="de-DE" sz="1300" smtClean="0"/>
              <a:pPr>
                <a:spcBef>
                  <a:spcPct val="0"/>
                </a:spcBef>
              </a:pPr>
              <a:t>22</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5921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94383-2A6C-4491-B327-38CC791C9DF4}" type="slidenum">
              <a:rPr lang="en-US" altLang="de-DE" sz="1300" smtClean="0"/>
              <a:pPr>
                <a:spcBef>
                  <a:spcPct val="0"/>
                </a:spcBef>
              </a:pPr>
              <a:t>23</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4272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24</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3546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25</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20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9DA7F9-ED04-453E-BA55-931151BB026F}" type="slidenum">
              <a:rPr lang="en-US" altLang="de-DE" sz="1300" smtClean="0"/>
              <a:pPr>
                <a:spcBef>
                  <a:spcPct val="0"/>
                </a:spcBef>
              </a:pPr>
              <a:t>26</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6353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9209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28</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3503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29</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411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2B2DD-F98F-4BEA-95E7-601F265885E3}" type="slidenum">
              <a:rPr lang="en-US" altLang="de-DE" sz="1300" smtClean="0"/>
              <a:pPr>
                <a:spcBef>
                  <a:spcPct val="0"/>
                </a:spcBef>
              </a:pPr>
              <a:t>30</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7198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83490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32</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62220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3F863-5CDB-4A26-9DDC-57F42B571D75}" type="slidenum">
              <a:rPr lang="en-US" altLang="de-DE" sz="1300" smtClean="0"/>
              <a:pPr>
                <a:spcBef>
                  <a:spcPct val="0"/>
                </a:spcBef>
              </a:pPr>
              <a:t>33</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1451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6407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35</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4614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548713-02B5-4E9B-B470-4D92B7837596}" type="slidenum">
              <a:rPr lang="en-US" altLang="de-DE" sz="1300" smtClean="0"/>
              <a:pPr>
                <a:spcBef>
                  <a:spcPct val="0"/>
                </a:spcBef>
              </a:pPr>
              <a:t>36</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137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630F58-6834-415A-8700-6B20A1986081}" type="slidenum">
              <a:rPr lang="en-US" altLang="de-DE" sz="1300" smtClean="0"/>
              <a:pPr>
                <a:spcBef>
                  <a:spcPct val="0"/>
                </a:spcBef>
              </a:pPr>
              <a:t>37</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2987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38</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664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047DF8-94E6-48A1-A9C3-69B39E5DB65D}" type="slidenum">
              <a:rPr lang="en-US" altLang="de-DE" sz="1300" smtClean="0"/>
              <a:pPr>
                <a:spcBef>
                  <a:spcPct val="0"/>
                </a:spcBef>
              </a:pPr>
              <a:t>39</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7711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BEFCA3-B771-47FD-AB00-14A07C547831}" type="slidenum">
              <a:rPr lang="en-US" altLang="de-DE" sz="1300" smtClean="0"/>
              <a:pPr>
                <a:spcBef>
                  <a:spcPct val="0"/>
                </a:spcBef>
              </a:pPr>
              <a:t>40</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1741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F89487-B631-400F-BA56-016B603D0A5A}" type="slidenum">
              <a:rPr lang="en-US" altLang="de-DE" sz="1300" smtClean="0"/>
              <a:pPr>
                <a:spcBef>
                  <a:spcPct val="0"/>
                </a:spcBef>
              </a:pPr>
              <a:t>41</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751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D299F5-E5A0-49FD-A351-26AD2C4E1995}" type="slidenum">
              <a:rPr lang="en-US" altLang="de-DE" sz="1300" smtClean="0"/>
              <a:pPr>
                <a:spcBef>
                  <a:spcPct val="0"/>
                </a:spcBef>
              </a:pPr>
              <a:t>42</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46259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45E75-99E2-4C5A-8A3F-AA2C2DFBDF63}" type="slidenum">
              <a:rPr lang="en-US" altLang="de-DE" sz="1300" smtClean="0"/>
              <a:pPr>
                <a:spcBef>
                  <a:spcPct val="0"/>
                </a:spcBef>
              </a:pPr>
              <a:t>43</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98270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0008A5-7A86-4BC5-977F-66A54527D731}" type="slidenum">
              <a:rPr lang="en-US" altLang="de-DE" sz="1300" smtClean="0"/>
              <a:pPr>
                <a:spcBef>
                  <a:spcPct val="0"/>
                </a:spcBef>
              </a:pPr>
              <a:t>44</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03837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4A87DF-B483-4239-AC6D-D518D71D14EA}" type="slidenum">
              <a:rPr lang="en-US" altLang="de-DE" sz="1300" smtClean="0"/>
              <a:pPr>
                <a:spcBef>
                  <a:spcPct val="0"/>
                </a:spcBef>
              </a:pPr>
              <a:t>45</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633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E41D7-810B-4667-96D5-51BC1EB4BAD6}" type="slidenum">
              <a:rPr lang="en-US" altLang="de-DE" sz="1300" smtClean="0"/>
              <a:pPr>
                <a:spcBef>
                  <a:spcPct val="0"/>
                </a:spcBef>
              </a:pPr>
              <a:t>46</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42797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1EFD7-8845-40DA-B4FC-D2EC233AD5C6}" type="slidenum">
              <a:rPr lang="en-US" altLang="de-DE" sz="1300" smtClean="0"/>
              <a:pPr>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20209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BC16F-901C-44FB-811B-64BD4A05F48E}" type="slidenum">
              <a:rPr lang="en-US" altLang="de-DE" sz="1300" smtClean="0"/>
              <a:pPr>
                <a:spcBef>
                  <a:spcPct val="0"/>
                </a:spcBef>
              </a:pPr>
              <a:t>48</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57014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D1D4D8-9EBE-4E32-A9ED-67B95377A582}" type="slidenum">
              <a:rPr lang="en-US" altLang="de-DE" sz="1300" smtClean="0"/>
              <a:pPr>
                <a:spcBef>
                  <a:spcPct val="0"/>
                </a:spcBef>
              </a:pPr>
              <a:t>49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77221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317248-8C87-4357-B821-97F07CE50213}" type="slidenum">
              <a:rPr lang="en-US" altLang="de-DE" sz="1300" smtClean="0"/>
              <a:pPr>
                <a:spcBef>
                  <a:spcPct val="0"/>
                </a:spcBef>
              </a:pPr>
              <a:t>50</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56788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2E8A6-E5EF-480E-971B-AE15879A4F7C}" type="slidenum">
              <a:rPr lang="en-US" altLang="de-DE" sz="1300" smtClean="0"/>
              <a:pPr>
                <a:spcBef>
                  <a:spcPct val="0"/>
                </a:spcBef>
              </a:pPr>
              <a:t>51</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676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4FB533-A7FF-49B9-8F69-5686A0368B23}" type="slidenum">
              <a:rPr lang="en-US" altLang="de-DE" sz="1300" smtClean="0"/>
              <a:pPr>
                <a:spcBef>
                  <a:spcPct val="0"/>
                </a:spcBef>
              </a:pPr>
              <a:t>52</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36052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6F006-43AD-4F8D-8FDB-754AC557B99A}" type="slidenum">
              <a:rPr lang="en-US" altLang="de-DE" sz="1300" smtClean="0"/>
              <a:pPr>
                <a:spcBef>
                  <a:spcPct val="0"/>
                </a:spcBef>
              </a:pPr>
              <a:t>53</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70641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605B38-DE97-4041-A1D7-9154B3298B76}" type="slidenum">
              <a:rPr lang="en-US" altLang="de-DE" sz="1300" smtClean="0"/>
              <a:pPr>
                <a:spcBef>
                  <a:spcPct val="0"/>
                </a:spcBef>
              </a:pPr>
              <a:t>54</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8879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08833E-9355-4972-ABFE-03BDC7936D2C}" type="slidenum">
              <a:rPr lang="en-US" altLang="de-DE" sz="1300" smtClean="0"/>
              <a:pPr>
                <a:spcBef>
                  <a:spcPct val="0"/>
                </a:spcBef>
              </a:pPr>
              <a:t>55</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9907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593CC-A9BF-48D0-8D64-01339CB8A3A2}" type="slidenum">
              <a:rPr lang="en-US" altLang="de-DE" sz="1300" smtClean="0"/>
              <a:pPr>
                <a:spcBef>
                  <a:spcPct val="0"/>
                </a:spcBef>
              </a:pPr>
              <a:t>56</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63771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002031-8FDE-4542-BBD4-CA826D31963A}" type="slidenum">
              <a:rPr lang="en-US" altLang="de-DE" sz="1300" smtClean="0"/>
              <a:pPr>
                <a:spcBef>
                  <a:spcPct val="0"/>
                </a:spcBef>
              </a:pPr>
              <a:t>57</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691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83CAE-CBED-4533-B64C-F4C3BFDB1CC2}" type="slidenum">
              <a:rPr lang="en-US" altLang="de-DE" sz="1300" smtClean="0"/>
              <a:pPr>
                <a:spcBef>
                  <a:spcPct val="0"/>
                </a:spcBef>
              </a:pPr>
              <a:t>58</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00419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3DC04-D8EB-41F4-85ED-ED6CFF0DAE4F}" type="slidenum">
              <a:rPr lang="en-US" altLang="de-DE" sz="1300" smtClean="0"/>
              <a:pPr>
                <a:spcBef>
                  <a:spcPct val="0"/>
                </a:spcBef>
              </a:pPr>
              <a:t>59</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20874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E69CDB-4612-4BE0-BA42-DBA86DFF8A12}" type="slidenum">
              <a:rPr lang="en-US" altLang="de-DE" sz="1300" smtClean="0"/>
              <a:pPr>
                <a:spcBef>
                  <a:spcPct val="0"/>
                </a:spcBef>
              </a:pPr>
              <a:t>60</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8649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A93E4-54CC-483F-A498-288B2972062D}" type="slidenum">
              <a:rPr lang="en-US" altLang="de-DE" sz="1300" smtClean="0"/>
              <a:pPr>
                <a:spcBef>
                  <a:spcPct val="0"/>
                </a:spcBef>
              </a:pPr>
              <a:t>61</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25145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CF8B62-43D4-43B9-8EC8-CB99D80452F7}" type="slidenum">
              <a:rPr lang="en-US" altLang="de-DE" sz="1300" smtClean="0"/>
              <a:pPr>
                <a:spcBef>
                  <a:spcPct val="0"/>
                </a:spcBef>
              </a:pPr>
              <a:t>62</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01720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3E9740-A739-4514-965C-0E9756E14C49}" type="slidenum">
              <a:rPr lang="en-US" altLang="de-DE" sz="1300" smtClean="0"/>
              <a:pPr>
                <a:spcBef>
                  <a:spcPct val="0"/>
                </a:spcBef>
              </a:pPr>
              <a:t>63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06771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1235C6-7FCD-4590-A31A-FEF2D8710DCC}" type="slidenum">
              <a:rPr lang="en-US" altLang="de-DE" sz="1300" smtClean="0"/>
              <a:pPr>
                <a:spcBef>
                  <a:spcPct val="0"/>
                </a:spcBef>
              </a:pPr>
              <a:t>64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8281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829E12-A727-4855-9F60-5541C3701986}" type="slidenum">
              <a:rPr lang="en-US" altLang="de-DE" sz="1300" smtClean="0"/>
              <a:pPr>
                <a:spcBef>
                  <a:spcPct val="0"/>
                </a:spcBef>
              </a:pPr>
              <a:t>65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0274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23D2DF-08F9-4D4D-9034-44E16D9574FD}" type="slidenum">
              <a:rPr lang="en-US" altLang="de-DE" sz="1300" smtClean="0"/>
              <a:pPr>
                <a:spcBef>
                  <a:spcPct val="0"/>
                </a:spcBef>
              </a:pPr>
              <a:t>66</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1147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221722-8AC0-4DBC-8E57-01EAB9286817}" type="slidenum">
              <a:rPr lang="en-US" altLang="de-DE" sz="1300" smtClean="0"/>
              <a:pPr>
                <a:spcBef>
                  <a:spcPct val="0"/>
                </a:spcBef>
              </a:pPr>
              <a:t>67</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87855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4A6502-05D5-4C9E-B60B-A45C40697712}" type="slidenum">
              <a:rPr lang="en-US" altLang="de-DE" sz="1300" smtClean="0"/>
              <a:pPr>
                <a:spcBef>
                  <a:spcPct val="0"/>
                </a:spcBef>
              </a:pPr>
              <a:t>68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13586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01D8CD-0F96-4788-BEE2-14B057ACA3ED}" type="slidenum">
              <a:rPr lang="en-US" altLang="de-DE" sz="1300" smtClean="0"/>
              <a:pPr>
                <a:spcBef>
                  <a:spcPct val="0"/>
                </a:spcBef>
              </a:pPr>
              <a:t>69</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6816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5A7035-8E49-4648-BC1D-FA77D1C5C628}" type="slidenum">
              <a:rPr lang="en-US" altLang="de-DE" sz="1300" smtClean="0"/>
              <a:pPr>
                <a:spcBef>
                  <a:spcPct val="0"/>
                </a:spcBef>
              </a:pPr>
              <a:t>70</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02691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FD93B9-3226-479B-A883-CB1501456712}" type="slidenum">
              <a:rPr lang="en-US" altLang="de-DE" sz="1300" smtClean="0"/>
              <a:pPr>
                <a:spcBef>
                  <a:spcPct val="0"/>
                </a:spcBef>
              </a:pPr>
              <a:t>71</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89941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4FE1B6-B191-47B3-B1FB-C24EE1A66B52}" type="slidenum">
              <a:rPr lang="en-US" altLang="de-DE" sz="1300" smtClean="0"/>
              <a:pPr>
                <a:spcBef>
                  <a:spcPct val="0"/>
                </a:spcBef>
              </a:pPr>
              <a:t>72</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1817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8680B0-A6A7-440D-BDED-D618EF1E370D}" type="slidenum">
              <a:rPr lang="en-US" altLang="de-DE" sz="1300" smtClean="0"/>
              <a:pPr>
                <a:spcBef>
                  <a:spcPct val="0"/>
                </a:spcBef>
              </a:pPr>
              <a:t>73</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4486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97107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75</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19756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A8C22-AB7A-4C87-860E-42660AB702B3}" type="slidenum">
              <a:rPr lang="en-US" altLang="de-DE" sz="1300" smtClean="0"/>
              <a:pPr>
                <a:spcBef>
                  <a:spcPct val="0"/>
                </a:spcBef>
              </a:pPr>
              <a:t>76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2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9775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77</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0013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78</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30235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79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09961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269EF1-DCF4-4631-9426-78B340C2BFA0}" type="slidenum">
              <a:rPr lang="en-US" altLang="de-DE" sz="1300" smtClean="0"/>
              <a:pPr>
                <a:spcBef>
                  <a:spcPct val="0"/>
                </a:spcBef>
              </a:pPr>
              <a:t>80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472474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069B88-8F37-40F1-A5E3-0985121556B1}" type="slidenum">
              <a:rPr lang="en-US" altLang="de-DE" sz="1300" smtClean="0"/>
              <a:pPr>
                <a:spcBef>
                  <a:spcPct val="0"/>
                </a:spcBef>
              </a:pPr>
              <a:t>82</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8342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E9F9E053-A20D-4334-8BD5-4E61E309AE4B}"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04E32024-FDDD-4034-8AA7-CE401D29E50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Metacognitive Training 5 - Memory</a:t>
            </a:r>
          </a:p>
        </p:txBody>
      </p:sp>
      <p:sp>
        <p:nvSpPr>
          <p:cNvPr id="7" name="Slide Number Placeholder 6"/>
          <p:cNvSpPr>
            <a:spLocks noGrp="1"/>
          </p:cNvSpPr>
          <p:nvPr>
            <p:ph type="sldNum" sz="quarter" idx="12"/>
          </p:nvPr>
        </p:nvSpPr>
        <p:spPr bwMode="gray"/>
        <p:txBody>
          <a:bodyPr/>
          <a:lstStyle/>
          <a:p>
            <a:pPr>
              <a:defRPr/>
            </a:pPr>
            <a:fld id="{2DE47803-3F30-4A95-923A-2972121781CF}"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Metacognitive Training 5 - Memory</a:t>
            </a:r>
          </a:p>
        </p:txBody>
      </p:sp>
      <p:sp>
        <p:nvSpPr>
          <p:cNvPr id="5" name="Slide Number Placeholder 4"/>
          <p:cNvSpPr>
            <a:spLocks noGrp="1"/>
          </p:cNvSpPr>
          <p:nvPr>
            <p:ph type="sldNum" sz="quarter" idx="12"/>
          </p:nvPr>
        </p:nvSpPr>
        <p:spPr bwMode="gray"/>
        <p:txBody>
          <a:bodyPr/>
          <a:lstStyle/>
          <a:p>
            <a:pPr>
              <a:defRPr/>
            </a:pPr>
            <a:fld id="{393E1F1F-517C-431E-9F2F-F68D582D03B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Metacognitive Training 5 - Memory</a:t>
            </a:r>
          </a:p>
        </p:txBody>
      </p:sp>
      <p:sp>
        <p:nvSpPr>
          <p:cNvPr id="4" name="Slide Number Placeholder 3"/>
          <p:cNvSpPr>
            <a:spLocks noGrp="1"/>
          </p:cNvSpPr>
          <p:nvPr>
            <p:ph type="sldNum" sz="quarter" idx="12"/>
          </p:nvPr>
        </p:nvSpPr>
        <p:spPr bwMode="gray"/>
        <p:txBody>
          <a:bodyPr/>
          <a:lstStyle/>
          <a:p>
            <a:pPr>
              <a:defRPr/>
            </a:pPr>
            <a:fld id="{93EAF44A-2351-4139-B5D8-BE3624BBF4E3}"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5 - Memory</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5 - Memory</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Metacognitive Training 5 - Memory</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2DE47803-3F30-4A95-923A-2972121781CF}"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5 - Memory</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 y="3573016"/>
            <a:ext cx="12198096" cy="1728216"/>
          </a:xfrm>
        </p:spPr>
        <p:txBody>
          <a:bodyPr/>
          <a:lstStyle/>
          <a:p>
            <a:pPr algn="r"/>
            <a:r>
              <a:rPr lang="ur-PK" sz="6000" dirty="0">
                <a:latin typeface="Microsoft Uighur" panose="02000000000000000000" pitchFamily="2" charset="-78"/>
                <a:cs typeface="Microsoft Uighur" panose="02000000000000000000" pitchFamily="2" charset="-78"/>
              </a:rPr>
              <a:t> - </a:t>
            </a:r>
            <a:r>
              <a:rPr lang="ur-PK" sz="6000" dirty="0">
                <a:latin typeface="Urdu Typesetting" panose="03020402040406030203" pitchFamily="66" charset="-78"/>
                <a:cs typeface="Urdu Typesetting" panose="03020402040406030203" pitchFamily="66" charset="-78"/>
              </a:rPr>
              <a:t>یاداشت</a:t>
            </a:r>
            <a:r>
              <a:rPr lang="en-US" b="1" dirty="0">
                <a:cs typeface="Microsoft Uighur" panose="02000000000000000000" pitchFamily="2" charset="-78"/>
              </a:rPr>
              <a:t>MCT 5 A</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Woodward, &amp; Abbasi , 3|23</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6179" y="6192539"/>
            <a:ext cx="390781" cy="260648"/>
          </a:xfrm>
          <a:prstGeom prst="rect">
            <a:avLst/>
          </a:prstGeom>
        </p:spPr>
      </p:pic>
    </p:spTree>
    <p:extLst>
      <p:ext uri="{BB962C8B-B14F-4D97-AF65-F5344CB8AC3E}">
        <p14:creationId xmlns:p14="http://schemas.microsoft.com/office/powerpoint/2010/main" val="3921674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a:solidFill>
                  <a:srgbClr val="333333"/>
                </a:solidFill>
                <a:latin typeface="Urdu Typesetting" panose="03020402040406030203" pitchFamily="66" charset="-78"/>
                <a:cs typeface="Urdu Typesetting" panose="03020402040406030203" pitchFamily="66" charset="-78"/>
              </a:rPr>
              <a:t>معلومات کو حفظ کرنے کی صلاحیت محدود ہے۔ </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71523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a:solidFill>
                  <a:srgbClr val="333333"/>
                </a:solidFill>
                <a:latin typeface="Urdu Typesetting" panose="03020402040406030203" pitchFamily="66" charset="-78"/>
                <a:cs typeface="Urdu Typesetting" panose="03020402040406030203" pitchFamily="66" charset="-78"/>
              </a:rPr>
              <a:t>معلومات کو حفظ کرنے کی صلاحیت محدود ہے۔ </a:t>
            </a:r>
            <a:endParaRPr lang="en-US"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a:solidFill>
                  <a:srgbClr val="333333"/>
                </a:solidFill>
                <a:latin typeface="Urdu Typesetting" panose="03020402040406030203" pitchFamily="66" charset="-78"/>
                <a:cs typeface="Urdu Typesetting" panose="03020402040406030203" pitchFamily="66" charset="-78"/>
              </a:rPr>
              <a:t> تفصیلات کو ف</a:t>
            </a:r>
            <a:r>
              <a:rPr lang="ur-PK" altLang="de-DE" sz="2400" dirty="0">
                <a:solidFill>
                  <a:srgbClr val="333333"/>
                </a:solidFill>
                <a:latin typeface="Urdu Typesetting" panose="03020402040406030203" pitchFamily="66" charset="-78"/>
                <a:cs typeface="Urdu Typesetting" panose="03020402040406030203" pitchFamily="66" charset="-78"/>
              </a:rPr>
              <a:t>وری طور</a:t>
            </a:r>
            <a:r>
              <a:rPr lang="ar-AE" altLang="de-DE" sz="2400" dirty="0">
                <a:solidFill>
                  <a:srgbClr val="333333"/>
                </a:solidFill>
                <a:latin typeface="Urdu Typesetting" panose="03020402040406030203" pitchFamily="66" charset="-78"/>
                <a:cs typeface="Urdu Typesetting" panose="03020402040406030203" pitchFamily="66" charset="-78"/>
              </a:rPr>
              <a:t> پر یاد نہیں کیا جا سکتا۔</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4022749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a:solidFill>
                  <a:srgbClr val="333333"/>
                </a:solidFill>
                <a:latin typeface="Urdu Typesetting" panose="03020402040406030203" pitchFamily="66" charset="-78"/>
                <a:cs typeface="Urdu Typesetting" panose="03020402040406030203" pitchFamily="66" charset="-78"/>
              </a:rPr>
              <a:t>معلومات کو حفظ کرنے کی صلاحیت محدود ہے۔ </a:t>
            </a:r>
            <a:endParaRPr lang="en-US"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a:solidFill>
                  <a:srgbClr val="333333"/>
                </a:solidFill>
                <a:latin typeface="Urdu Typesetting" panose="03020402040406030203" pitchFamily="66" charset="-78"/>
                <a:cs typeface="Urdu Typesetting" panose="03020402040406030203" pitchFamily="66" charset="-78"/>
              </a:rPr>
              <a:t> تفصیلات کو ف</a:t>
            </a:r>
            <a:r>
              <a:rPr lang="ur-PK" altLang="de-DE" sz="2400" dirty="0">
                <a:solidFill>
                  <a:srgbClr val="333333"/>
                </a:solidFill>
                <a:latin typeface="Urdu Typesetting" panose="03020402040406030203" pitchFamily="66" charset="-78"/>
                <a:cs typeface="Urdu Typesetting" panose="03020402040406030203" pitchFamily="66" charset="-78"/>
              </a:rPr>
              <a:t>وری طور</a:t>
            </a:r>
            <a:r>
              <a:rPr lang="ar-AE" altLang="de-DE" sz="2400" dirty="0">
                <a:solidFill>
                  <a:srgbClr val="333333"/>
                </a:solidFill>
                <a:latin typeface="Urdu Typesetting" panose="03020402040406030203" pitchFamily="66" charset="-78"/>
                <a:cs typeface="Urdu Typesetting" panose="03020402040406030203" pitchFamily="66" charset="-78"/>
              </a:rPr>
              <a:t> 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a:solidFill>
                  <a:srgbClr val="333333"/>
                </a:solidFill>
                <a:latin typeface="Urdu Typesetting" panose="03020402040406030203" pitchFamily="66" charset="-78"/>
                <a:cs typeface="Urdu Typesetting" panose="03020402040406030203" pitchFamily="66" charset="-78"/>
              </a:rPr>
              <a:t>:</a:t>
            </a:r>
            <a:r>
              <a:rPr lang="ur-PK" altLang="de-DE" sz="2400" dirty="0">
                <a:solidFill>
                  <a:srgbClr val="333333"/>
                </a:solidFill>
                <a:latin typeface="Urdu Typesetting" panose="03020402040406030203" pitchFamily="66" charset="-78"/>
                <a:cs typeface="Urdu Typesetting" panose="03020402040406030203" pitchFamily="66" charset="-78"/>
              </a:rPr>
              <a:t> ؟؟؟</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12091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a:solidFill>
                  <a:srgbClr val="333333"/>
                </a:solidFill>
                <a:latin typeface="Urdu Typesetting" panose="03020402040406030203" pitchFamily="66" charset="-78"/>
                <a:cs typeface="Urdu Typesetting" panose="03020402040406030203" pitchFamily="66" charset="-78"/>
              </a:rPr>
              <a:t>معلومات کو حفظ کرنے کی صلاحیت محدود ہے۔ </a:t>
            </a:r>
            <a:endParaRPr lang="en-US"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a:solidFill>
                  <a:srgbClr val="333333"/>
                </a:solidFill>
                <a:latin typeface="Urdu Typesetting" panose="03020402040406030203" pitchFamily="66" charset="-78"/>
                <a:cs typeface="Urdu Typesetting" panose="03020402040406030203" pitchFamily="66" charset="-78"/>
              </a:rPr>
              <a:t> تفصیلات کو ف</a:t>
            </a:r>
            <a:r>
              <a:rPr lang="ur-PK" altLang="de-DE" sz="2400" dirty="0">
                <a:solidFill>
                  <a:srgbClr val="333333"/>
                </a:solidFill>
                <a:latin typeface="Urdu Typesetting" panose="03020402040406030203" pitchFamily="66" charset="-78"/>
                <a:cs typeface="Urdu Typesetting" panose="03020402040406030203" pitchFamily="66" charset="-78"/>
              </a:rPr>
              <a:t>وری طور</a:t>
            </a:r>
            <a:r>
              <a:rPr lang="ar-AE" altLang="de-DE" sz="2400" dirty="0">
                <a:solidFill>
                  <a:srgbClr val="333333"/>
                </a:solidFill>
                <a:latin typeface="Urdu Typesetting" panose="03020402040406030203" pitchFamily="66" charset="-78"/>
                <a:cs typeface="Urdu Typesetting" panose="03020402040406030203" pitchFamily="66" charset="-78"/>
              </a:rPr>
              <a:t> 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a:solidFill>
                  <a:srgbClr val="333333"/>
                </a:solidFill>
                <a:latin typeface="Urdu Typesetting" panose="03020402040406030203" pitchFamily="66" charset="-78"/>
                <a:cs typeface="Urdu Typesetting" panose="03020402040406030203" pitchFamily="66" charset="-78"/>
              </a:rPr>
              <a:t>: ہمارا دماغ بیکار معلومات سے زیادہ</a:t>
            </a:r>
            <a:r>
              <a:rPr lang="ur-PK" altLang="de-DE" sz="2400" dirty="0">
                <a:solidFill>
                  <a:srgbClr val="333333"/>
                </a:solidFill>
                <a:latin typeface="Urdu Typesetting" panose="03020402040406030203" pitchFamily="66" charset="-78"/>
                <a:cs typeface="Urdu Typesetting" panose="03020402040406030203" pitchFamily="66" charset="-78"/>
              </a:rPr>
              <a:t> بھرا ہوا</a:t>
            </a:r>
            <a:r>
              <a:rPr lang="ar-AE" altLang="de-DE" sz="2400" dirty="0">
                <a:solidFill>
                  <a:srgbClr val="333333"/>
                </a:solidFill>
                <a:latin typeface="Urdu Typesetting" panose="03020402040406030203" pitchFamily="66" charset="-78"/>
                <a:cs typeface="Urdu Typesetting" panose="03020402040406030203" pitchFamily="66" charset="-78"/>
              </a:rPr>
              <a:t> نہیں ہے۔ زیادہ تر، غیر متعلقہ معلومات ضائع ہو جاتی ہیں... لیکن</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960382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ہماری </a:t>
            </a:r>
            <a:r>
              <a:rPr lang="ar-AE" altLang="de-DE" sz="2400" dirty="0">
                <a:solidFill>
                  <a:srgbClr val="333333"/>
                </a:solidFill>
                <a:latin typeface="Urdu Typesetting" panose="03020402040406030203" pitchFamily="66" charset="-78"/>
                <a:cs typeface="Urdu Typesetting" panose="03020402040406030203" pitchFamily="66" charset="-78"/>
              </a:rPr>
              <a:t>معلومات کو حفظ کرنے کی صلاحیت محدود ہے۔ </a:t>
            </a:r>
            <a:endParaRPr lang="en-US" altLang="de-DE" sz="2400" dirty="0">
              <a:solidFill>
                <a:srgbClr val="333333"/>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u="sng" dirty="0">
                <a:solidFill>
                  <a:srgbClr val="333333"/>
                </a:solidFill>
                <a:latin typeface="Urdu Typesetting" panose="03020402040406030203" pitchFamily="66" charset="-78"/>
                <a:cs typeface="Urdu Typesetting" panose="03020402040406030203" pitchFamily="66" charset="-78"/>
              </a:rPr>
              <a:t>مثال</a:t>
            </a:r>
            <a:r>
              <a:rPr lang="ar-AE" altLang="de-DE" sz="2400" dirty="0">
                <a:solidFill>
                  <a:srgbClr val="333333"/>
                </a:solidFill>
                <a:latin typeface="Urdu Typesetting" panose="03020402040406030203" pitchFamily="66" charset="-78"/>
                <a:cs typeface="Urdu Typesetting" panose="03020402040406030203" pitchFamily="66" charset="-78"/>
              </a:rPr>
              <a:t>: ہم نے آدھا گھنٹہ پہلے جو کہانی سنی ہے اس کی تقریباً </a:t>
            </a:r>
            <a:r>
              <a:rPr lang="ur-PK" altLang="de-DE" sz="2400" dirty="0">
                <a:solidFill>
                  <a:srgbClr val="333333"/>
                </a:solidFill>
                <a:latin typeface="Urdu Typesetting" panose="03020402040406030203" pitchFamily="66" charset="-78"/>
                <a:cs typeface="Urdu Typesetting" panose="03020402040406030203" pitchFamily="66" charset="-78"/>
              </a:rPr>
              <a:t>چالیس فیصد</a:t>
            </a:r>
            <a:r>
              <a:rPr lang="ar-AE" altLang="de-DE" sz="2400" dirty="0">
                <a:solidFill>
                  <a:srgbClr val="333333"/>
                </a:solidFill>
                <a:latin typeface="Urdu Typesetting" panose="03020402040406030203" pitchFamily="66" charset="-78"/>
                <a:cs typeface="Urdu Typesetting" panose="03020402040406030203" pitchFamily="66" charset="-78"/>
              </a:rPr>
              <a:t> تفصیلات کو ف</a:t>
            </a:r>
            <a:r>
              <a:rPr lang="ur-PK" altLang="de-DE" sz="2400" dirty="0">
                <a:solidFill>
                  <a:srgbClr val="333333"/>
                </a:solidFill>
                <a:latin typeface="Urdu Typesetting" panose="03020402040406030203" pitchFamily="66" charset="-78"/>
                <a:cs typeface="Urdu Typesetting" panose="03020402040406030203" pitchFamily="66" charset="-78"/>
              </a:rPr>
              <a:t>وری طور</a:t>
            </a:r>
            <a:r>
              <a:rPr lang="ar-AE" altLang="de-DE" sz="2400" dirty="0">
                <a:solidFill>
                  <a:srgbClr val="333333"/>
                </a:solidFill>
                <a:latin typeface="Urdu Typesetting" panose="03020402040406030203" pitchFamily="66" charset="-78"/>
                <a:cs typeface="Urdu Typesetting" panose="03020402040406030203" pitchFamily="66" charset="-78"/>
              </a:rPr>
              <a:t> پر یاد نہیں کیا جا سکتا۔</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فائدہ</a:t>
            </a:r>
            <a:r>
              <a:rPr lang="ar-AE" altLang="de-DE" sz="2400" dirty="0">
                <a:solidFill>
                  <a:srgbClr val="333333"/>
                </a:solidFill>
                <a:latin typeface="Urdu Typesetting" panose="03020402040406030203" pitchFamily="66" charset="-78"/>
                <a:cs typeface="Urdu Typesetting" panose="03020402040406030203" pitchFamily="66" charset="-78"/>
              </a:rPr>
              <a:t>: ہمارا دماغ بیکار معلومات سے زیادہ</a:t>
            </a:r>
            <a:r>
              <a:rPr lang="ur-PK" altLang="de-DE" sz="2400" dirty="0">
                <a:solidFill>
                  <a:srgbClr val="333333"/>
                </a:solidFill>
                <a:latin typeface="Urdu Typesetting" panose="03020402040406030203" pitchFamily="66" charset="-78"/>
                <a:cs typeface="Urdu Typesetting" panose="03020402040406030203" pitchFamily="66" charset="-78"/>
              </a:rPr>
              <a:t> بھرا ہوا</a:t>
            </a:r>
            <a:r>
              <a:rPr lang="ar-AE" altLang="de-DE" sz="2400" dirty="0">
                <a:solidFill>
                  <a:srgbClr val="333333"/>
                </a:solidFill>
                <a:latin typeface="Urdu Typesetting" panose="03020402040406030203" pitchFamily="66" charset="-78"/>
                <a:cs typeface="Urdu Typesetting" panose="03020402040406030203" pitchFamily="66" charset="-78"/>
              </a:rPr>
              <a:t> نہیں ہے۔ زیادہ تر، غیر متعلقہ معلومات ضائع ہو جاتی ہیں... لیکن</a:t>
            </a:r>
          </a:p>
          <a:p>
            <a:pPr lvl="0" algn="r" defTabSz="914400" fontAlgn="base">
              <a:buClr>
                <a:srgbClr val="333333"/>
              </a:buClr>
            </a:pPr>
            <a:r>
              <a:rPr lang="ar-AE" altLang="de-DE" sz="2400" dirty="0">
                <a:latin typeface="Urdu Typesetting" panose="03020402040406030203" pitchFamily="66" charset="-78"/>
                <a:cs typeface="Urdu Typesetting" panose="03020402040406030203" pitchFamily="66" charset="-78"/>
              </a:rPr>
              <a:t>نقصان</a:t>
            </a:r>
            <a:r>
              <a:rPr lang="ar-AE" altLang="de-DE" sz="2400" dirty="0">
                <a:solidFill>
                  <a:srgbClr val="333333"/>
                </a:solidFill>
                <a:latin typeface="Urdu Typesetting" panose="03020402040406030203" pitchFamily="66" charset="-78"/>
                <a:cs typeface="Urdu Typesetting" panose="03020402040406030203" pitchFamily="66" charset="-78"/>
              </a:rPr>
              <a:t>: ... اہم معلومات بھی غائب ہو جاتی ہیں (ملاقات، چھٹیوں کی یادیں، اسکول میں حاصل کردہ علم...)</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26952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0998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2420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معاملات کے ساتھ: مثالوں یا سادہ یاد</a:t>
            </a:r>
            <a:r>
              <a:rPr lang="ur-PK" altLang="de-DE" sz="2400" dirty="0">
                <a:solidFill>
                  <a:srgbClr val="333333"/>
                </a:solidFill>
                <a:latin typeface="Urdu Typesetting" panose="03020402040406030203" pitchFamily="66" charset="-78"/>
                <a:cs typeface="Urdu Typesetting" panose="03020402040406030203" pitchFamily="66" charset="-78"/>
              </a:rPr>
              <a:t> رکھنے</a:t>
            </a:r>
            <a:r>
              <a:rPr lang="ar-AE" altLang="de-DE" sz="2400" dirty="0">
                <a:solidFill>
                  <a:srgbClr val="333333"/>
                </a:solidFill>
                <a:latin typeface="Urdu Typesetting" panose="03020402040406030203" pitchFamily="66" charset="-78"/>
                <a:cs typeface="Urdu Typesetting" panose="03020402040406030203" pitchFamily="66" charset="-78"/>
              </a:rPr>
              <a:t> کے آلات کے بارے میں سوچنے کی کوشش کریں</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936310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معاملات کے ساتھ: مثالوں یا سادہ یاد</a:t>
            </a:r>
            <a:r>
              <a:rPr lang="ur-PK" altLang="de-DE" sz="2400" dirty="0">
                <a:solidFill>
                  <a:srgbClr val="333333"/>
                </a:solidFill>
                <a:latin typeface="Urdu Typesetting" panose="03020402040406030203" pitchFamily="66" charset="-78"/>
                <a:cs typeface="Urdu Typesetting" panose="03020402040406030203" pitchFamily="66" charset="-78"/>
              </a:rPr>
              <a:t> رکھنے</a:t>
            </a:r>
            <a:r>
              <a:rPr lang="ar-AE" altLang="de-DE" sz="2400" dirty="0">
                <a:solidFill>
                  <a:srgbClr val="333333"/>
                </a:solidFill>
                <a:latin typeface="Urdu Typesetting" panose="03020402040406030203" pitchFamily="66" charset="-78"/>
                <a:cs typeface="Urdu Typesetting" panose="03020402040406030203" pitchFamily="66" charset="-78"/>
              </a:rPr>
              <a:t> کے آلات کے بارے میں سوچنے کی کوشش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3060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معاملات کے ساتھ: مثالوں یا سادہ یاد</a:t>
            </a:r>
            <a:r>
              <a:rPr lang="ur-PK" altLang="de-DE" sz="2400" dirty="0">
                <a:solidFill>
                  <a:srgbClr val="333333"/>
                </a:solidFill>
                <a:latin typeface="Urdu Typesetting" panose="03020402040406030203" pitchFamily="66" charset="-78"/>
                <a:cs typeface="Urdu Typesetting" panose="03020402040406030203" pitchFamily="66" charset="-78"/>
              </a:rPr>
              <a:t> رکھنے</a:t>
            </a:r>
            <a:r>
              <a:rPr lang="ar-AE" altLang="de-DE" sz="2400" dirty="0">
                <a:solidFill>
                  <a:srgbClr val="333333"/>
                </a:solidFill>
                <a:latin typeface="Urdu Typesetting" panose="03020402040406030203" pitchFamily="66" charset="-78"/>
                <a:cs typeface="Urdu Typesetting" panose="03020402040406030203" pitchFamily="66" charset="-78"/>
              </a:rPr>
              <a:t> کے آلات کے بارے میں سوچنے کی کوشش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a:solidFill>
                  <a:srgbClr val="333333"/>
                </a:solidFill>
                <a:latin typeface="Urdu Typesetting" panose="03020402040406030203" pitchFamily="66" charset="-78"/>
                <a:cs typeface="Urdu Typesetting" panose="03020402040406030203" pitchFamily="66" charset="-78"/>
              </a:rPr>
              <a:t> کرنے سے گریز کریں۔</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11</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6994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معاملات کے ساتھ: مثالوں یا سادہ یاد</a:t>
            </a:r>
            <a:r>
              <a:rPr lang="ur-PK" altLang="de-DE" sz="2400" dirty="0">
                <a:solidFill>
                  <a:srgbClr val="333333"/>
                </a:solidFill>
                <a:latin typeface="Urdu Typesetting" panose="03020402040406030203" pitchFamily="66" charset="-78"/>
                <a:cs typeface="Urdu Typesetting" panose="03020402040406030203" pitchFamily="66" charset="-78"/>
              </a:rPr>
              <a:t> رکھنے</a:t>
            </a:r>
            <a:r>
              <a:rPr lang="ar-AE" altLang="de-DE" sz="2400" dirty="0">
                <a:solidFill>
                  <a:srgbClr val="333333"/>
                </a:solidFill>
                <a:latin typeface="Urdu Typesetting" panose="03020402040406030203" pitchFamily="66" charset="-78"/>
                <a:cs typeface="Urdu Typesetting" panose="03020402040406030203" pitchFamily="66" charset="-78"/>
              </a:rPr>
              <a:t> کے آلات کے بارے میں سوچنے کی کوشش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a:solidFill>
                  <a:srgbClr val="333333"/>
                </a:solidFill>
                <a:latin typeface="Urdu Typesetting" panose="03020402040406030203" pitchFamily="66" charset="-78"/>
                <a:cs typeface="Urdu Typesetting" panose="03020402040406030203" pitchFamily="66" charset="-78"/>
              </a:rPr>
              <a:t> کرنے سے گریز کریں۔</a:t>
            </a:r>
          </a:p>
          <a:p>
            <a:pPr lvl="0" algn="r" defTabSz="914400" fontAlgn="base">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پڑھائی</a:t>
            </a:r>
            <a:r>
              <a:rPr lang="ar-AE" altLang="de-DE" sz="2400" dirty="0">
                <a:solidFill>
                  <a:srgbClr val="333333"/>
                </a:solidFill>
                <a:latin typeface="Urdu Typesetting" panose="03020402040406030203" pitchFamily="66" charset="-78"/>
                <a:cs typeface="Urdu Typesetting" panose="03020402040406030203" pitchFamily="66" charset="-78"/>
              </a:rPr>
              <a:t> کے بعد </a:t>
            </a:r>
            <a:r>
              <a:rPr lang="ur-PK" altLang="de-DE" sz="2400" dirty="0">
                <a:solidFill>
                  <a:srgbClr val="333333"/>
                </a:solidFill>
                <a:latin typeface="Urdu Typesetting" panose="03020402040406030203" pitchFamily="66" charset="-78"/>
                <a:cs typeface="Urdu Typesetting" panose="03020402040406030203" pitchFamily="66" charset="-78"/>
              </a:rPr>
              <a:t>سیدھا </a:t>
            </a:r>
            <a:r>
              <a:rPr lang="ar-AE" altLang="de-DE" sz="2400" dirty="0">
                <a:solidFill>
                  <a:srgbClr val="333333"/>
                </a:solidFill>
                <a:latin typeface="Urdu Typesetting" panose="03020402040406030203" pitchFamily="66" charset="-78"/>
                <a:cs typeface="Urdu Typesetting" panose="03020402040406030203" pitchFamily="66" charset="-78"/>
              </a:rPr>
              <a:t>بستر پر جائیں (مزید </a:t>
            </a:r>
            <a:r>
              <a:rPr lang="ur-PK" altLang="de-DE" sz="2400" dirty="0">
                <a:solidFill>
                  <a:srgbClr val="333333"/>
                </a:solidFill>
                <a:latin typeface="Urdu Typesetting" panose="03020402040406030203" pitchFamily="66" charset="-78"/>
                <a:cs typeface="Urdu Typesetting" panose="03020402040406030203" pitchFamily="66" charset="-78"/>
              </a:rPr>
              <a:t>کوئی کام</a:t>
            </a:r>
            <a:r>
              <a:rPr lang="ar-AE" altLang="de-DE" sz="2400" dirty="0">
                <a:solidFill>
                  <a:srgbClr val="333333"/>
                </a:solidFill>
                <a:latin typeface="Urdu Typesetting" panose="03020402040406030203" pitchFamily="66" charset="-78"/>
                <a:cs typeface="Urdu Typesetting" panose="03020402040406030203" pitchFamily="66" charset="-78"/>
              </a:rPr>
              <a:t> نہیں)</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12</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72423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دہرائیں اور کام کریں۔ </a:t>
            </a:r>
            <a:r>
              <a:rPr lang="ar-AE" altLang="de-DE" sz="2400" b="1" dirty="0">
                <a:solidFill>
                  <a:srgbClr val="333333"/>
                </a:solidFill>
                <a:latin typeface="Urdu Typesetting" panose="03020402040406030203" pitchFamily="66" charset="-78"/>
                <a:cs typeface="Urdu Typesetting" panose="03020402040406030203" pitchFamily="66" charset="-78"/>
              </a:rPr>
              <a:t>سمجھ</a:t>
            </a:r>
            <a:r>
              <a:rPr lang="ur-PK" altLang="de-DE" sz="2400" b="1" dirty="0">
                <a:solidFill>
                  <a:srgbClr val="333333"/>
                </a:solidFill>
                <a:latin typeface="Urdu Typesetting" panose="03020402040406030203" pitchFamily="66" charset="-78"/>
                <a:cs typeface="Urdu Typesetting" panose="03020402040406030203" pitchFamily="66" charset="-78"/>
              </a:rPr>
              <a:t>یں۔</a:t>
            </a:r>
            <a:endParaRPr lang="ar-AE" altLang="de-DE" sz="2400" b="1" dirty="0">
              <a:solidFill>
                <a:srgbClr val="333333"/>
              </a:solidFill>
              <a:latin typeface="Urdu Typesetting" panose="03020402040406030203" pitchFamily="66" charset="-78"/>
              <a:cs typeface="Urdu Typesetting" panose="03020402040406030203" pitchFamily="66" charset="-78"/>
            </a:endParaRP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تجریدی معاملات کے ساتھ: مثالوں یا سادہ یاد</a:t>
            </a:r>
            <a:r>
              <a:rPr lang="ur-PK" altLang="de-DE" sz="2400" dirty="0">
                <a:solidFill>
                  <a:srgbClr val="333333"/>
                </a:solidFill>
                <a:latin typeface="Urdu Typesetting" panose="03020402040406030203" pitchFamily="66" charset="-78"/>
                <a:cs typeface="Urdu Typesetting" panose="03020402040406030203" pitchFamily="66" charset="-78"/>
              </a:rPr>
              <a:t> رکھنے</a:t>
            </a:r>
            <a:r>
              <a:rPr lang="ar-AE" altLang="de-DE" sz="2400" dirty="0">
                <a:solidFill>
                  <a:srgbClr val="333333"/>
                </a:solidFill>
                <a:latin typeface="Urdu Typesetting" panose="03020402040406030203" pitchFamily="66" charset="-78"/>
                <a:cs typeface="Urdu Typesetting" panose="03020402040406030203" pitchFamily="66" charset="-78"/>
              </a:rPr>
              <a:t> کے آلات کے بارے میں سوچنے کی کوشش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موجودہ علم کے ساتھ معلومات کو یکجا کریں۔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بہت </a:t>
            </a:r>
            <a:r>
              <a:rPr lang="ur-PK" altLang="de-DE" sz="2400" dirty="0">
                <a:solidFill>
                  <a:srgbClr val="333333"/>
                </a:solidFill>
                <a:latin typeface="Urdu Typesetting" panose="03020402040406030203" pitchFamily="66" charset="-78"/>
                <a:cs typeface="Urdu Typesetting" panose="03020402040406030203" pitchFamily="66" charset="-78"/>
              </a:rPr>
              <a:t>زیادہ دیر تک پڑھائی</a:t>
            </a:r>
            <a:r>
              <a:rPr lang="ar-AE" altLang="de-DE" sz="2400" dirty="0">
                <a:solidFill>
                  <a:srgbClr val="333333"/>
                </a:solidFill>
                <a:latin typeface="Urdu Typesetting" panose="03020402040406030203" pitchFamily="66" charset="-78"/>
                <a:cs typeface="Urdu Typesetting" panose="03020402040406030203" pitchFamily="66" charset="-78"/>
              </a:rPr>
              <a:t> کرنے سے گریز کریں۔</a:t>
            </a:r>
          </a:p>
          <a:p>
            <a:pPr lvl="0" algn="r" defTabSz="914400" fontAlgn="base">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پڑھائی</a:t>
            </a:r>
            <a:r>
              <a:rPr lang="ar-AE" altLang="de-DE" sz="2400" dirty="0">
                <a:solidFill>
                  <a:srgbClr val="333333"/>
                </a:solidFill>
                <a:latin typeface="Urdu Typesetting" panose="03020402040406030203" pitchFamily="66" charset="-78"/>
                <a:cs typeface="Urdu Typesetting" panose="03020402040406030203" pitchFamily="66" charset="-78"/>
              </a:rPr>
              <a:t> کے بعد </a:t>
            </a:r>
            <a:r>
              <a:rPr lang="ur-PK" altLang="de-DE" sz="2400" dirty="0">
                <a:solidFill>
                  <a:srgbClr val="333333"/>
                </a:solidFill>
                <a:latin typeface="Urdu Typesetting" panose="03020402040406030203" pitchFamily="66" charset="-78"/>
                <a:cs typeface="Urdu Typesetting" panose="03020402040406030203" pitchFamily="66" charset="-78"/>
              </a:rPr>
              <a:t>سیدھا </a:t>
            </a:r>
            <a:r>
              <a:rPr lang="ar-AE" altLang="de-DE" sz="2400" dirty="0">
                <a:solidFill>
                  <a:srgbClr val="333333"/>
                </a:solidFill>
                <a:latin typeface="Urdu Typesetting" panose="03020402040406030203" pitchFamily="66" charset="-78"/>
                <a:cs typeface="Urdu Typesetting" panose="03020402040406030203" pitchFamily="66" charset="-78"/>
              </a:rPr>
              <a:t>بستر پر جائیں (مزید </a:t>
            </a:r>
            <a:r>
              <a:rPr lang="ur-PK" altLang="de-DE" sz="2400" dirty="0">
                <a:solidFill>
                  <a:srgbClr val="333333"/>
                </a:solidFill>
                <a:latin typeface="Urdu Typesetting" panose="03020402040406030203" pitchFamily="66" charset="-78"/>
                <a:cs typeface="Urdu Typesetting" panose="03020402040406030203" pitchFamily="66" charset="-78"/>
              </a:rPr>
              <a:t>کوئی کام</a:t>
            </a:r>
            <a:r>
              <a:rPr lang="ar-AE" altLang="de-DE" sz="2400" dirty="0">
                <a:solidFill>
                  <a:srgbClr val="333333"/>
                </a:solidFill>
                <a:latin typeface="Urdu Typesetting" panose="03020402040406030203" pitchFamily="66" charset="-78"/>
                <a:cs typeface="Urdu Typesetting" panose="03020402040406030203" pitchFamily="66" charset="-78"/>
              </a:rPr>
              <a:t> نہیں)</a:t>
            </a:r>
          </a:p>
          <a:p>
            <a:pPr lvl="0" algn="r" defTabSz="914400" fontAlgn="base">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سیکھنے کے دوران بہت سے حواس شامل کریں (مثلاً سنیں، دیکھیں، چیزیں لکھیں)</a:t>
            </a:r>
            <a:endParaRPr lang="en-US" sz="2400" dirty="0">
              <a:solidFill>
                <a:srgbClr val="333333"/>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13</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93410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411480" y="2203704"/>
            <a:ext cx="566928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lnSpc>
                <a:spcPct val="105000"/>
              </a:lnSpc>
              <a:spcBef>
                <a:spcPts val="1999"/>
              </a:spcBef>
              <a:spcAft>
                <a:spcPts val="0"/>
              </a:spcAft>
              <a:buClrTx/>
              <a:buNone/>
            </a:pPr>
            <a:r>
              <a:rPr lang="ar-AE" altLang="de-DE" sz="2400" dirty="0">
                <a:solidFill>
                  <a:srgbClr val="004992"/>
                </a:solidFill>
                <a:latin typeface="Urdu Typesetting" panose="03020402040406030203" pitchFamily="66" charset="-78"/>
                <a:cs typeface="Urdu Typesetting" panose="03020402040406030203" pitchFamily="66" charset="-78"/>
              </a:rPr>
              <a:t>سیکھنے کے دوران جتنے زیادہ حواس شامل ہوتے ہیں، اتنا ہی بہتر یاد</a:t>
            </a:r>
            <a:r>
              <a:rPr lang="ur-PK" altLang="de-DE" sz="2400" dirty="0">
                <a:solidFill>
                  <a:srgbClr val="004992"/>
                </a:solidFill>
                <a:latin typeface="Urdu Typesetting" panose="03020402040406030203" pitchFamily="66" charset="-78"/>
                <a:cs typeface="Urdu Typesetting" panose="03020402040406030203" pitchFamily="66" charset="-78"/>
              </a:rPr>
              <a:t> ہوتا ہے</a:t>
            </a:r>
            <a:r>
              <a:rPr lang="ar-AE" altLang="de-DE" sz="2400" dirty="0">
                <a:solidFill>
                  <a:srgbClr val="004992"/>
                </a:solidFill>
                <a:latin typeface="Urdu Typesetting" panose="03020402040406030203" pitchFamily="66" charset="-78"/>
                <a:cs typeface="Urdu Typesetting" panose="03020402040406030203" pitchFamily="66" charset="-78"/>
              </a:rPr>
              <a:t>!</a:t>
            </a:r>
            <a:endParaRPr lang="en-GB" altLang="de-DE" sz="2400" dirty="0">
              <a:solidFill>
                <a:srgbClr val="004992"/>
              </a:solidFill>
              <a:latin typeface="Urdu Typesetting" panose="03020402040406030203" pitchFamily="66" charset="-78"/>
              <a:cs typeface="Urdu Typesetting" panose="03020402040406030203" pitchFamily="66" charset="-78"/>
            </a:endParaRPr>
          </a:p>
        </p:txBody>
      </p:sp>
      <p:sp>
        <p:nvSpPr>
          <p:cNvPr id="32782" name="Caption_20"/>
          <p:cNvSpPr txBox="1">
            <a:spLocks noChangeArrowheads="1"/>
          </p:cNvSpPr>
          <p:nvPr/>
        </p:nvSpPr>
        <p:spPr bwMode="auto">
          <a:xfrm>
            <a:off x="6124699" y="1898904"/>
            <a:ext cx="5581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 میں یاداشت</a:t>
            </a:r>
            <a:endParaRPr lang="en-GB" altLang="de-DE" sz="1800" b="1" dirty="0">
              <a:latin typeface="Urdu Typesetting" panose="03020402040406030203" pitchFamily="66" charset="-78"/>
              <a:cs typeface="Urdu Typesetting" panose="03020402040406030203" pitchFamily="66" charset="-78"/>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میں اپنی یادداشت کو کیسے بہتر بنا سکتا ہوں؟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14</a:t>
            </a:fld>
            <a:endParaRPr lang="de-DE" altLang="de-DE">
              <a:latin typeface="Urdu Typesetting" panose="03020402040406030203" pitchFamily="66" charset="-78"/>
              <a:cs typeface="Urdu Typesetting" panose="03020402040406030203" pitchFamily="66" charset="-78"/>
            </a:endParaRPr>
          </a:p>
        </p:txBody>
      </p:sp>
      <p:sp>
        <p:nvSpPr>
          <p:cNvPr id="21" name="Text Box 5"/>
          <p:cNvSpPr txBox="1">
            <a:spLocks noChangeArrowheads="1"/>
          </p:cNvSpPr>
          <p:nvPr/>
        </p:nvSpPr>
        <p:spPr bwMode="auto">
          <a:xfrm>
            <a:off x="6979845" y="2924944"/>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2" name="Text Box 6"/>
          <p:cNvSpPr txBox="1">
            <a:spLocks noChangeArrowheads="1"/>
          </p:cNvSpPr>
          <p:nvPr/>
        </p:nvSpPr>
        <p:spPr bwMode="auto">
          <a:xfrm>
            <a:off x="697984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3" name="Text Box 7"/>
          <p:cNvSpPr txBox="1">
            <a:spLocks noChangeArrowheads="1"/>
          </p:cNvSpPr>
          <p:nvPr/>
        </p:nvSpPr>
        <p:spPr bwMode="auto">
          <a:xfrm>
            <a:off x="6979845" y="450912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4" name="Text Box 8"/>
          <p:cNvSpPr txBox="1">
            <a:spLocks noChangeArrowheads="1"/>
          </p:cNvSpPr>
          <p:nvPr/>
        </p:nvSpPr>
        <p:spPr bwMode="auto">
          <a:xfrm>
            <a:off x="697984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سننا</a:t>
            </a:r>
            <a:endParaRPr lang="en-GB" altLang="de-DE" sz="1600" dirty="0">
              <a:latin typeface="Urdu Typesetting" panose="03020402040406030203" pitchFamily="66" charset="-78"/>
              <a:cs typeface="Urdu Typesetting" panose="03020402040406030203" pitchFamily="66" charset="-78"/>
            </a:endParaRPr>
          </a:p>
        </p:txBody>
      </p:sp>
      <p:sp>
        <p:nvSpPr>
          <p:cNvPr id="25" name="Text Box 9"/>
          <p:cNvSpPr txBox="1">
            <a:spLocks noChangeArrowheads="1"/>
          </p:cNvSpPr>
          <p:nvPr/>
        </p:nvSpPr>
        <p:spPr bwMode="auto">
          <a:xfrm>
            <a:off x="6979845" y="372856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6" name="Text Box 10"/>
          <p:cNvSpPr txBox="1">
            <a:spLocks noChangeArrowheads="1"/>
          </p:cNvSpPr>
          <p:nvPr/>
        </p:nvSpPr>
        <p:spPr bwMode="auto">
          <a:xfrm>
            <a:off x="7969795" y="450912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7" name="Text Box 11"/>
          <p:cNvSpPr txBox="1">
            <a:spLocks noChangeArrowheads="1"/>
          </p:cNvSpPr>
          <p:nvPr/>
        </p:nvSpPr>
        <p:spPr bwMode="auto">
          <a:xfrm>
            <a:off x="796979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8" name="Text Box 12"/>
          <p:cNvSpPr txBox="1">
            <a:spLocks noChangeArrowheads="1"/>
          </p:cNvSpPr>
          <p:nvPr/>
        </p:nvSpPr>
        <p:spPr bwMode="auto">
          <a:xfrm>
            <a:off x="796979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دیکھنا</a:t>
            </a:r>
            <a:endParaRPr lang="en-GB" altLang="de-DE" sz="1600" dirty="0">
              <a:latin typeface="Urdu Typesetting" panose="03020402040406030203" pitchFamily="66" charset="-78"/>
              <a:cs typeface="Urdu Typesetting" panose="03020402040406030203" pitchFamily="66" charset="-78"/>
            </a:endParaRPr>
          </a:p>
        </p:txBody>
      </p:sp>
      <p:sp>
        <p:nvSpPr>
          <p:cNvPr id="29" name="Text Box 13"/>
          <p:cNvSpPr txBox="1">
            <a:spLocks noChangeArrowheads="1"/>
          </p:cNvSpPr>
          <p:nvPr/>
        </p:nvSpPr>
        <p:spPr bwMode="auto">
          <a:xfrm>
            <a:off x="8689875" y="5301208"/>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مشورہ کرنا</a:t>
            </a:r>
            <a:endParaRPr lang="en-GB" altLang="de-DE" sz="1600" dirty="0">
              <a:latin typeface="Urdu Typesetting" panose="03020402040406030203" pitchFamily="66" charset="-78"/>
              <a:cs typeface="Urdu Typesetting" panose="03020402040406030203" pitchFamily="66" charset="-78"/>
            </a:endParaRPr>
          </a:p>
        </p:txBody>
      </p:sp>
      <p:sp>
        <p:nvSpPr>
          <p:cNvPr id="30" name="Text Box 14"/>
          <p:cNvSpPr txBox="1">
            <a:spLocks noChangeArrowheads="1"/>
          </p:cNvSpPr>
          <p:nvPr/>
        </p:nvSpPr>
        <p:spPr bwMode="auto">
          <a:xfrm>
            <a:off x="868987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مشورہ کرنا</a:t>
            </a:r>
            <a:endParaRPr lang="en-GB" altLang="de-DE" sz="1600" dirty="0">
              <a:latin typeface="Urdu Typesetting" panose="03020402040406030203" pitchFamily="66" charset="-78"/>
              <a:cs typeface="Urdu Typesetting" panose="03020402040406030203" pitchFamily="66" charset="-78"/>
            </a:endParaRPr>
          </a:p>
        </p:txBody>
      </p:sp>
      <p:sp>
        <p:nvSpPr>
          <p:cNvPr id="31" name="Text Box 15"/>
          <p:cNvSpPr txBox="1">
            <a:spLocks noChangeArrowheads="1"/>
          </p:cNvSpPr>
          <p:nvPr/>
        </p:nvSpPr>
        <p:spPr bwMode="auto">
          <a:xfrm>
            <a:off x="10130035" y="6093296"/>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عمل کرنا</a:t>
            </a:r>
            <a:endParaRPr lang="en-GB" altLang="de-DE" sz="16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spect="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مثال: تین مختلف </a:t>
            </a:r>
            <a:r>
              <a:rPr lang="ur-PK" sz="3600" dirty="0">
                <a:latin typeface="Urdu Typesetting" panose="03020402040406030203" pitchFamily="66" charset="-78"/>
                <a:cs typeface="Urdu Typesetting" panose="03020402040406030203" pitchFamily="66" charset="-78"/>
              </a:rPr>
              <a:t>پینٹر</a:t>
            </a:r>
            <a:r>
              <a:rPr lang="ar-AE" sz="3600" dirty="0">
                <a:latin typeface="Urdu Typesetting" panose="03020402040406030203" pitchFamily="66" charset="-78"/>
                <a:cs typeface="Urdu Typesetting" panose="03020402040406030203" pitchFamily="66" charset="-78"/>
              </a:rPr>
              <a:t> ایک ہی ہسپانوی </a:t>
            </a:r>
            <a:r>
              <a:rPr lang="ur-PK" sz="3600" dirty="0">
                <a:latin typeface="Urdu Typesetting" panose="03020402040406030203" pitchFamily="66" charset="-78"/>
                <a:cs typeface="Urdu Typesetting" panose="03020402040406030203" pitchFamily="66" charset="-78"/>
              </a:rPr>
              <a:t>منظر</a:t>
            </a:r>
            <a:r>
              <a:rPr lang="ar-AE" sz="3600" dirty="0">
                <a:latin typeface="Urdu Typesetting" panose="03020402040406030203" pitchFamily="66" charset="-78"/>
                <a:cs typeface="Urdu Typesetting" panose="03020402040406030203" pitchFamily="66" charset="-78"/>
              </a:rPr>
              <a:t> پینٹ کرتے ہیں…</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15</a:t>
            </a:fld>
            <a:endParaRPr lang="de-DE" altLang="de-DE">
              <a:latin typeface="Urdu Typesetting" panose="03020402040406030203" pitchFamily="66" charset="-78"/>
              <a:cs typeface="Urdu Typesetting" panose="03020402040406030203" pitchFamily="66" charset="-78"/>
            </a:endParaRPr>
          </a:p>
        </p:txBody>
      </p:sp>
      <p:pic>
        <p:nvPicPr>
          <p:cNvPr id="9" name="Picture 3" descr="68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69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960"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spect="1"/>
          </p:cNvSpPr>
          <p:nvPr/>
        </p:nvSpPr>
        <p:spPr>
          <a:xfrm>
            <a:off x="408955" y="5991199"/>
            <a:ext cx="11376000" cy="461665"/>
          </a:xfrm>
          <a:prstGeom prst="rect">
            <a:avLst/>
          </a:prstGeom>
        </p:spPr>
        <p:txBody>
          <a:bodyPr>
            <a:spAutoFit/>
          </a:bodyPr>
          <a:lstStyle/>
          <a:p>
            <a:pPr algn="ctr">
              <a:spcBef>
                <a:spcPts val="0"/>
              </a:spcBef>
              <a:spcAft>
                <a:spcPts val="0"/>
              </a:spcAft>
            </a:pPr>
            <a:r>
              <a:rPr lang="ar-AE" sz="2400" dirty="0">
                <a:latin typeface="Urdu Typesetting" panose="03020402040406030203" pitchFamily="66" charset="-78"/>
                <a:cs typeface="Urdu Typesetting" panose="03020402040406030203" pitchFamily="66" charset="-78"/>
              </a:rPr>
              <a:t>کیا ہم سب </a:t>
            </a:r>
            <a:r>
              <a:rPr lang="ur-PK" sz="2400" dirty="0">
                <a:latin typeface="Urdu Typesetting" panose="03020402040406030203" pitchFamily="66" charset="-78"/>
                <a:cs typeface="Urdu Typesetting" panose="03020402040406030203" pitchFamily="66" charset="-78"/>
              </a:rPr>
              <a:t>ایک ہی طریقہ سے </a:t>
            </a:r>
            <a:r>
              <a:rPr lang="ar-AE" sz="2400" dirty="0">
                <a:latin typeface="Urdu Typesetting" panose="03020402040406030203" pitchFamily="66" charset="-78"/>
                <a:cs typeface="Urdu Typesetting" panose="03020402040406030203" pitchFamily="66" charset="-78"/>
              </a:rPr>
              <a:t>سمجھتے اور یاد رکھتے ہیں؟</a:t>
            </a:r>
            <a:endParaRPr lang="en-US" sz="2400"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اینڈریاس ویسجربر</a:t>
            </a:r>
            <a:endParaRPr lang="de-DE" altLang="de-DE" sz="1800" dirty="0">
              <a:latin typeface="Urdu Typesetting" panose="03020402040406030203" pitchFamily="66" charset="-78"/>
              <a:cs typeface="Urdu Typesetting" panose="03020402040406030203" pitchFamily="66" charset="-78"/>
            </a:endParaRPr>
          </a:p>
        </p:txBody>
      </p:sp>
      <p:sp>
        <p:nvSpPr>
          <p:cNvPr id="36870"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ہیلمٹ شیک</a:t>
            </a:r>
            <a:endParaRPr lang="de-DE" altLang="de-DE" sz="1800" dirty="0">
              <a:latin typeface="Urdu Typesetting" panose="03020402040406030203" pitchFamily="66" charset="-78"/>
              <a:cs typeface="Urdu Typesetting" panose="03020402040406030203" pitchFamily="66" charset="-78"/>
            </a:endParaRPr>
          </a:p>
        </p:txBody>
      </p:sp>
      <p:sp>
        <p:nvSpPr>
          <p:cNvPr id="36871"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برنڈ ہیمپل</a:t>
            </a:r>
            <a:endParaRPr lang="de-DE" altLang="de-DE" sz="18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marL="190500" algn="r" defTabSz="914377">
              <a:spcBef>
                <a:spcPts val="0"/>
              </a:spcBef>
            </a:pPr>
            <a:r>
              <a:rPr lang="ar-AE" sz="3600" dirty="0">
                <a:latin typeface="Urdu Typesetting" panose="03020402040406030203" pitchFamily="66" charset="-78"/>
                <a:cs typeface="Urdu Typesetting" panose="03020402040406030203" pitchFamily="66" charset="-78"/>
              </a:rPr>
              <a:t>براہ </a:t>
            </a:r>
            <a:r>
              <a:rPr lang="ur-PK" sz="3600" dirty="0">
                <a:latin typeface="Urdu Typesetting" panose="03020402040406030203" pitchFamily="66" charset="-78"/>
                <a:cs typeface="Urdu Typesetting" panose="03020402040406030203" pitchFamily="66" charset="-78"/>
              </a:rPr>
              <a:t>مہربانی</a:t>
            </a:r>
            <a:r>
              <a:rPr lang="ar-AE" sz="3600" dirty="0">
                <a:latin typeface="Urdu Typesetting" panose="03020402040406030203" pitchFamily="66" charset="-78"/>
                <a:cs typeface="Urdu Typesetting" panose="03020402040406030203" pitchFamily="66" charset="-78"/>
              </a:rPr>
              <a:t> پینٹنگز میں رنگ اور سائز سے متعلق فرق پر توجہ دیں۔ کیا ایسے پہلو ہیں جنہیں </a:t>
            </a:r>
            <a:r>
              <a:rPr lang="ur-PK" sz="3600" dirty="0">
                <a:latin typeface="Urdu Typesetting" panose="03020402040406030203" pitchFamily="66" charset="-78"/>
                <a:cs typeface="Urdu Typesetting" panose="03020402040406030203" pitchFamily="66" charset="-78"/>
              </a:rPr>
              <a:t>پینٹر</a:t>
            </a:r>
            <a:r>
              <a:rPr lang="ar-AE" sz="3600" dirty="0">
                <a:latin typeface="Urdu Typesetting" panose="03020402040406030203" pitchFamily="66" charset="-78"/>
                <a:cs typeface="Urdu Typesetting" panose="03020402040406030203" pitchFamily="66" charset="-78"/>
              </a:rPr>
              <a:t> نے مختلف انداز میں پینٹ کیا ہے یا انہیں چھوڑ دیا ہے؟</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Bild 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Bild 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Caption_19"/>
          <p:cNvSpPr txBox="1">
            <a:spLocks noChangeArrowheads="1"/>
          </p:cNvSpPr>
          <p:nvPr/>
        </p:nvSpPr>
        <p:spPr bwMode="auto">
          <a:xfrm>
            <a:off x="408954" y="5685055"/>
            <a:ext cx="35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800" dirty="0">
                <a:latin typeface="Urdu Typesetting" panose="03020402040406030203" pitchFamily="66" charset="-78"/>
                <a:cs typeface="Urdu Typesetting" panose="03020402040406030203" pitchFamily="66" charset="-78"/>
              </a:rPr>
              <a:t>اینڈریاس ویسجربر: اس پینٹنگ کی پہاڑیاں دیگر دو پینٹنگز سے چھوٹی ہیں۔</a:t>
            </a:r>
            <a:endParaRPr lang="de-DE" altLang="de-DE" sz="1800" dirty="0">
              <a:latin typeface="Urdu Typesetting" panose="03020402040406030203" pitchFamily="66" charset="-78"/>
              <a:cs typeface="Urdu Typesetting" panose="03020402040406030203" pitchFamily="66" charset="-78"/>
            </a:endParaRPr>
          </a:p>
        </p:txBody>
      </p:sp>
      <p:sp>
        <p:nvSpPr>
          <p:cNvPr id="38918"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500" dirty="0">
                <a:latin typeface="Urdu Typesetting" panose="03020402040406030203" pitchFamily="66" charset="-78"/>
                <a:cs typeface="Urdu Typesetting" panose="03020402040406030203" pitchFamily="66" charset="-78"/>
              </a:rPr>
              <a:t>ہیلمٹ شیک: اس پینٹنگ پر، آپ دیکھتے ہیں کہ زمین کے مختلف ٹکڑے افق تک پھیلے ہوئے ہیں۔ زمین کی تزئین بہت زیادہ رنگین ہے۔ دیگر دو پینٹنگز کے برعکس، درختوں کا ایک گروپ جزوی طور پر براہ راست افق کے سامنے کھڑا ہے (پیچھے کوئی پہاڑی نہیں)۔</a:t>
            </a:r>
            <a:endParaRPr lang="en-US" altLang="de-DE" sz="1500" dirty="0">
              <a:latin typeface="Urdu Typesetting" panose="03020402040406030203" pitchFamily="66" charset="-78"/>
              <a:cs typeface="Urdu Typesetting" panose="03020402040406030203" pitchFamily="66" charset="-78"/>
            </a:endParaRPr>
          </a:p>
        </p:txBody>
      </p:sp>
      <p:sp>
        <p:nvSpPr>
          <p:cNvPr id="38919" name="Caption_18"/>
          <p:cNvSpPr txBox="1">
            <a:spLocks noChangeArrowheads="1"/>
          </p:cNvSpPr>
          <p:nvPr/>
        </p:nvSpPr>
        <p:spPr bwMode="auto">
          <a:xfrm>
            <a:off x="4563283" y="5685055"/>
            <a:ext cx="34300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ur-PK" altLang="de-DE" sz="1600" dirty="0">
                <a:latin typeface="Urdu Typesetting" panose="03020402040406030203" pitchFamily="66" charset="-78"/>
                <a:cs typeface="Urdu Typesetting" panose="03020402040406030203" pitchFamily="66" charset="-78"/>
              </a:rPr>
              <a:t>برنڈ ہیمپل: زمین کی تزئین کا رنگ بہت زیادہ مٹی کا ہے۔ راستے کے دائیں طرف کا درخت غائب ہے (سرخ دائرہ)۔</a:t>
            </a:r>
            <a:endParaRPr lang="de-DE" altLang="de-DE" sz="1600" dirty="0">
              <a:latin typeface="Urdu Typesetting" panose="03020402040406030203" pitchFamily="66" charset="-78"/>
              <a:cs typeface="Urdu Typesetting" panose="03020402040406030203" pitchFamily="66" charset="-78"/>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marL="190500" algn="r" defTabSz="914377">
              <a:spcBef>
                <a:spcPts val="0"/>
              </a:spcBef>
            </a:pPr>
            <a:r>
              <a:rPr lang="ar-AE" sz="3600" dirty="0">
                <a:latin typeface="Urdu Typesetting" panose="03020402040406030203" pitchFamily="66" charset="-78"/>
                <a:cs typeface="Urdu Typesetting" panose="03020402040406030203" pitchFamily="66" charset="-78"/>
              </a:rPr>
              <a:t>ہر شخص چیزوں کو مختلف طریقے سے سمجھتا ہے! جیسا کہ تین پینٹنگز میں: ایک ہی </a:t>
            </a:r>
            <a:r>
              <a:rPr lang="ur-PK" sz="3600" dirty="0">
                <a:latin typeface="Urdu Typesetting" panose="03020402040406030203" pitchFamily="66" charset="-78"/>
                <a:cs typeface="Urdu Typesetting" panose="03020402040406030203" pitchFamily="66" charset="-78"/>
              </a:rPr>
              <a:t>منظر</a:t>
            </a:r>
            <a:r>
              <a:rPr lang="ar-AE" sz="3600" dirty="0">
                <a:latin typeface="Urdu Typesetting" panose="03020402040406030203" pitchFamily="66" charset="-78"/>
                <a:cs typeface="Urdu Typesetting" panose="03020402040406030203" pitchFamily="66" charset="-78"/>
              </a:rPr>
              <a:t> کی تصویر کشی کی گئی ہے لیکن مختلف ز</a:t>
            </a:r>
            <a:r>
              <a:rPr lang="ur-PK" sz="3600" dirty="0">
                <a:latin typeface="Urdu Typesetting" panose="03020402040406030203" pitchFamily="66" charset="-78"/>
                <a:cs typeface="Urdu Typesetting" panose="03020402040406030203" pitchFamily="66" charset="-78"/>
              </a:rPr>
              <a:t>اویے</a:t>
            </a:r>
            <a:r>
              <a:rPr lang="ar-AE" sz="3600" dirty="0">
                <a:latin typeface="Urdu Typesetting" panose="03020402040406030203" pitchFamily="66" charset="-78"/>
                <a:cs typeface="Urdu Typesetting" panose="03020402040406030203" pitchFamily="66" charset="-78"/>
              </a:rPr>
              <a:t> کے ساتھ!</a:t>
            </a:r>
            <a:endParaRPr lang="en-US" sz="3600" dirty="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17</a:t>
            </a:fld>
            <a:endParaRPr lang="de-DE" altLang="de-DE">
              <a:latin typeface="Urdu Typesetting" panose="03020402040406030203" pitchFamily="66" charset="-78"/>
              <a:cs typeface="Urdu Typesetting" panose="03020402040406030203" pitchFamily="66" charset="-78"/>
            </a:endParaRPr>
          </a:p>
        </p:txBody>
      </p:sp>
      <p:sp>
        <p:nvSpPr>
          <p:cNvPr id="20" name="Oval 9"/>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21" name="Oval 9"/>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22" name="Oval 9"/>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کو</a:t>
            </a: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پیچیدہ مناظر دکھائے جائیں گے (جیسے ٹرین اسٹیشن)۔</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18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458303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کو</a:t>
            </a: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پیچیدہ مناظر دکھائے جائیں گے (جیسے ٹرین اسٹیشن)۔</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اس کے بعد، آپ سے کہا جائے گا کہ آپ نے تصویر میں کیا دیکھا اور آپ کو اپنے فیصلے پر کتنا اعتماد ہے۔</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19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38587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45059" name="Rectangle 3"/>
          <p:cNvSpPr>
            <a:spLocks noGrp="1" noChangeArrowheads="1"/>
          </p:cNvSpPr>
          <p:nvPr>
            <p:ph idx="1"/>
          </p:nvPr>
        </p:nvSpPr>
        <p:spPr/>
        <p:txBody>
          <a:bodyPr/>
          <a:lstStyle/>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آپ کو پیچیدہ مناظر دکھائے جائیں گے (جیسے ٹرین اسٹیشن)۔</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اس کے بعد، آپ سے کہا جائے گا کہ آپ نے تصویر میں کیا دیکھا اور آپ کو اپنے فیصلے پر کتنا اعتماد ہے۔</a:t>
            </a:r>
          </a:p>
          <a:p>
            <a:pPr algn="r">
              <a:buClr>
                <a:srgbClr val="333333"/>
              </a:buClr>
              <a:tabLst>
                <a:tab pos="361950" algn="l"/>
              </a:tabLst>
            </a:pPr>
            <a:r>
              <a:rPr lang="ar-AE" altLang="de-DE" sz="2400" dirty="0">
                <a:solidFill>
                  <a:srgbClr val="333333"/>
                </a:solidFill>
                <a:latin typeface="Urdu Typesetting" panose="03020402040406030203" pitchFamily="66" charset="-78"/>
                <a:cs typeface="Urdu Typesetting" panose="03020402040406030203" pitchFamily="66" charset="-78"/>
              </a:rPr>
              <a:t>زیادہ سے زیادہ تفصیلات یاد کرنے کی کوشش کریں!</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784497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Caption_8"/>
          <p:cNvSpPr>
            <a:spLocks noChangeArrowheads="1"/>
          </p:cNvSpPr>
          <p:nvPr/>
        </p:nvSpPr>
        <p:spPr bwMode="auto">
          <a:xfrm>
            <a:off x="2495435" y="6455664"/>
            <a:ext cx="7170649"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21</a:t>
            </a:fld>
            <a:endParaRPr lang="de-DE" altLang="de-DE">
              <a:latin typeface="Urdu Typesetting" panose="03020402040406030203" pitchFamily="66" charset="-78"/>
              <a:cs typeface="Urdu Typesetting" panose="03020402040406030203" pitchFamily="66" charset="-78"/>
            </a:endParaRPr>
          </a:p>
        </p:txBody>
      </p:sp>
      <p:pic>
        <p:nvPicPr>
          <p:cNvPr id="8"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اسٹیشن</a:t>
            </a:r>
            <a:r>
              <a:rPr lang="ar-AE" altLang="de-DE" sz="3600" dirty="0">
                <a:latin typeface="Urdu Typesetting" panose="03020402040406030203" pitchFamily="66" charset="-78"/>
                <a:cs typeface="Urdu Typesetting" panose="03020402040406030203" pitchFamily="66" charset="-78"/>
              </a:rPr>
              <a:t> </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55299" name="Rectangle 3"/>
          <p:cNvSpPr>
            <a:spLocks noGrp="1" noChangeArrowheads="1"/>
          </p:cNvSpPr>
          <p:nvPr>
            <p:ph idx="1"/>
          </p:nvPr>
        </p:nvSpPr>
        <p:spPr>
          <a:xfrm>
            <a:off x="6096955" y="2420888"/>
            <a:ext cx="5669280" cy="3792962"/>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ریل </a:t>
            </a:r>
            <a:r>
              <a:rPr lang="ar-AE" altLang="de-DE" sz="2400" dirty="0">
                <a:solidFill>
                  <a:srgbClr val="333333"/>
                </a:solidFill>
                <a:latin typeface="Urdu Typesetting" panose="03020402040406030203" pitchFamily="66" charset="-78"/>
                <a:cs typeface="Urdu Typesetting" panose="03020402040406030203" pitchFamily="66" charset="-78"/>
              </a:rPr>
              <a:t>گاڑی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ٹرین کا انجن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شیڈول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ریلوے سگنل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اسٹیشن</a:t>
            </a:r>
            <a:endParaRPr lang="de-DE" altLang="de-DE" sz="3600" dirty="0">
              <a:latin typeface="Urdu Typesetting" panose="03020402040406030203" pitchFamily="66" charset="-78"/>
              <a:cs typeface="Urdu Typesetting" panose="03020402040406030203" pitchFamily="66" charset="-78"/>
            </a:endParaRPr>
          </a:p>
        </p:txBody>
      </p:sp>
      <p:sp>
        <p:nvSpPr>
          <p:cNvPr id="57347" name="Rectangle 3"/>
          <p:cNvSpPr>
            <a:spLocks noGrp="1" noChangeArrowheads="1"/>
          </p:cNvSpPr>
          <p:nvPr>
            <p:ph idx="1"/>
          </p:nvPr>
        </p:nvSpPr>
        <p:spPr>
          <a:xfrm>
            <a:off x="6025579" y="2144014"/>
            <a:ext cx="5669280"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ریل</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ریل </a:t>
            </a:r>
            <a:r>
              <a:rPr lang="ar-AE" altLang="de-DE" sz="2400" dirty="0">
                <a:solidFill>
                  <a:srgbClr val="333333"/>
                </a:solidFill>
                <a:latin typeface="Urdu Typesetting" panose="03020402040406030203" pitchFamily="66" charset="-78"/>
                <a:cs typeface="Urdu Typesetting" panose="03020402040406030203" pitchFamily="66" charset="-78"/>
              </a:rPr>
              <a:t>گاڑی</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ٹرین کا انجن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اسٹیشن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شیڈول</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ریلوے سگنل</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57351" name="Caption_11"/>
          <p:cNvSpPr>
            <a:spLocks noChangeArrowheads="1"/>
          </p:cNvSpPr>
          <p:nvPr/>
        </p:nvSpPr>
        <p:spPr bwMode="auto">
          <a:xfrm>
            <a:off x="492315" y="6415494"/>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dirty="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dirty="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23</a:t>
            </a:fld>
            <a:endParaRPr lang="de-DE" altLang="de-DE">
              <a:latin typeface="Urdu Typesetting" panose="03020402040406030203" pitchFamily="66" charset="-78"/>
              <a:cs typeface="Urdu Typesetting" panose="03020402040406030203" pitchFamily="66" charset="-78"/>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013" y="1858659"/>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274051" y="637558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9101708" y="6300645"/>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جو</a:t>
            </a:r>
            <a:r>
              <a:rPr lang="ur-PK" altLang="de-DE" sz="2400" dirty="0">
                <a:solidFill>
                  <a:srgbClr val="333333"/>
                </a:solidFill>
                <a:latin typeface="Urdu Typesetting" panose="03020402040406030203" pitchFamily="66" charset="-78"/>
                <a:cs typeface="Urdu Typesetting" panose="03020402040406030203" pitchFamily="66" charset="-78"/>
              </a:rPr>
              <a:t>کچھ</a:t>
            </a:r>
            <a:r>
              <a:rPr lang="ar-AE" altLang="de-DE" sz="2400" dirty="0">
                <a:solidFill>
                  <a:srgbClr val="333333"/>
                </a:solidFill>
                <a:latin typeface="Urdu Typesetting" panose="03020402040406030203" pitchFamily="66" charset="-78"/>
                <a:cs typeface="Urdu Typesetting" panose="03020402040406030203" pitchFamily="66" charset="-78"/>
              </a:rPr>
              <a:t> ہمیں یاد ہے</a:t>
            </a:r>
            <a:r>
              <a:rPr lang="ur-PK" altLang="de-DE" sz="2400" dirty="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a:solidFill>
                  <a:srgbClr val="333333"/>
                </a:solidFill>
                <a:latin typeface="Urdu Typesetting" panose="03020402040406030203" pitchFamily="66" charset="-78"/>
                <a:cs typeface="Urdu Typesetting" panose="03020402040406030203" pitchFamily="66" charset="-78"/>
              </a:rPr>
              <a:t> حقیقت میں ہوا ہے!</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61953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جو</a:t>
            </a:r>
            <a:r>
              <a:rPr lang="ur-PK" altLang="de-DE" sz="2400" dirty="0">
                <a:solidFill>
                  <a:srgbClr val="333333"/>
                </a:solidFill>
                <a:latin typeface="Urdu Typesetting" panose="03020402040406030203" pitchFamily="66" charset="-78"/>
                <a:cs typeface="Urdu Typesetting" panose="03020402040406030203" pitchFamily="66" charset="-78"/>
              </a:rPr>
              <a:t>کچھ</a:t>
            </a:r>
            <a:r>
              <a:rPr lang="ar-AE" altLang="de-DE" sz="2400" dirty="0">
                <a:solidFill>
                  <a:srgbClr val="333333"/>
                </a:solidFill>
                <a:latin typeface="Urdu Typesetting" panose="03020402040406030203" pitchFamily="66" charset="-78"/>
                <a:cs typeface="Urdu Typesetting" panose="03020402040406030203" pitchFamily="66" charset="-78"/>
              </a:rPr>
              <a:t> ہمیں یاد ہے</a:t>
            </a:r>
            <a:r>
              <a:rPr lang="ur-PK" altLang="de-DE" sz="2400" dirty="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a:solidFill>
                  <a:srgbClr val="333333"/>
                </a:solidFill>
                <a:latin typeface="Urdu Typesetting" panose="03020402040406030203" pitchFamily="66" charset="-78"/>
                <a:cs typeface="Urdu Typesetting" panose="03020402040406030203" pitchFamily="66" charset="-78"/>
              </a:rPr>
              <a:t> حقیقت میں ہوا ہے!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ہمارا دماغ پچھلے اور متعلقہ واقعات کی گمشدہ معلومات کو تبدیل کرتا ہے اور شامل کرتا ہے (جیسے </a:t>
            </a:r>
            <a:r>
              <a:rPr lang="ur-PK" altLang="de-DE" sz="2400" dirty="0">
                <a:solidFill>
                  <a:srgbClr val="333333"/>
                </a:solidFill>
                <a:latin typeface="Urdu Typesetting" panose="03020402040406030203" pitchFamily="66" charset="-78"/>
                <a:cs typeface="Urdu Typesetting" panose="03020402040406030203" pitchFamily="66" charset="-78"/>
              </a:rPr>
              <a:t>ٹرین پر سفر کرنے کی یاد</a:t>
            </a:r>
            <a:r>
              <a:rPr lang="ar-AE" altLang="de-DE" sz="2400" dirty="0">
                <a:solidFill>
                  <a:srgbClr val="333333"/>
                </a:solidFill>
                <a:latin typeface="Urdu Typesetting" panose="03020402040406030203" pitchFamily="66" charset="-78"/>
                <a:cs typeface="Urdu Typesetting" panose="03020402040406030203" pitchFamily="66" charset="-78"/>
              </a:rPr>
              <a:t>)۔ کچھ اشیاء کو "منطق" کے ذریعے شامل کیا جاتا ہے (مثال میں: </a:t>
            </a:r>
            <a:r>
              <a:rPr lang="ur-PK" altLang="de-DE" sz="2400" dirty="0">
                <a:solidFill>
                  <a:srgbClr val="333333"/>
                </a:solidFill>
                <a:latin typeface="Urdu Typesetting" panose="03020402040406030203" pitchFamily="66" charset="-78"/>
                <a:cs typeface="Urdu Typesetting" panose="03020402040406030203" pitchFamily="66" charset="-78"/>
              </a:rPr>
              <a:t>ٹرین انجن</a:t>
            </a:r>
            <a:r>
              <a:rPr lang="ar-AE" altLang="de-DE" sz="2400" dirty="0">
                <a:solidFill>
                  <a:srgbClr val="333333"/>
                </a:solidFill>
                <a:latin typeface="Urdu Typesetting" panose="03020402040406030203" pitchFamily="66" charset="-78"/>
                <a:cs typeface="Urdu Typesetting" panose="03020402040406030203" pitchFamily="66" charset="-78"/>
              </a:rPr>
              <a:t>)!</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280153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جھوٹی یادیں۔</a:t>
            </a:r>
            <a:endParaRPr lang="en-US" sz="3600" dirty="0">
              <a:latin typeface="Urdu Typesetting" panose="03020402040406030203" pitchFamily="66" charset="-78"/>
              <a:cs typeface="Urdu Typesetting" panose="03020402040406030203" pitchFamily="66" charset="-78"/>
            </a:endParaRPr>
          </a:p>
        </p:txBody>
      </p:sp>
      <p:sp>
        <p:nvSpPr>
          <p:cNvPr id="63490"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جو</a:t>
            </a:r>
            <a:r>
              <a:rPr lang="ur-PK" altLang="de-DE" sz="2400" dirty="0">
                <a:solidFill>
                  <a:srgbClr val="333333"/>
                </a:solidFill>
                <a:latin typeface="Urdu Typesetting" panose="03020402040406030203" pitchFamily="66" charset="-78"/>
                <a:cs typeface="Urdu Typesetting" panose="03020402040406030203" pitchFamily="66" charset="-78"/>
              </a:rPr>
              <a:t>کچھ</a:t>
            </a:r>
            <a:r>
              <a:rPr lang="ar-AE" altLang="de-DE" sz="2400" dirty="0">
                <a:solidFill>
                  <a:srgbClr val="333333"/>
                </a:solidFill>
                <a:latin typeface="Urdu Typesetting" panose="03020402040406030203" pitchFamily="66" charset="-78"/>
                <a:cs typeface="Urdu Typesetting" panose="03020402040406030203" pitchFamily="66" charset="-78"/>
              </a:rPr>
              <a:t> ہمیں یاد ہے</a:t>
            </a:r>
            <a:r>
              <a:rPr lang="ur-PK" altLang="de-DE" sz="2400" dirty="0">
                <a:solidFill>
                  <a:srgbClr val="333333"/>
                </a:solidFill>
                <a:latin typeface="Urdu Typesetting" panose="03020402040406030203" pitchFamily="66" charset="-78"/>
                <a:cs typeface="Urdu Typesetting" panose="03020402040406030203" pitchFamily="66" charset="-78"/>
              </a:rPr>
              <a:t>، ضروری نہیں کہ وہ سب</a:t>
            </a:r>
            <a:r>
              <a:rPr lang="ar-AE" altLang="de-DE" sz="2400" dirty="0">
                <a:solidFill>
                  <a:srgbClr val="333333"/>
                </a:solidFill>
                <a:latin typeface="Urdu Typesetting" panose="03020402040406030203" pitchFamily="66" charset="-78"/>
                <a:cs typeface="Urdu Typesetting" panose="03020402040406030203" pitchFamily="66" charset="-78"/>
              </a:rPr>
              <a:t> حقیقت میں ہوا ہے!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ہمارا دماغ پچھلے اور متعلقہ واقعات کی گمشدہ معلومات کو تبدیل کرتا ہے اور شامل کرتا ہے (جیسے </a:t>
            </a:r>
            <a:r>
              <a:rPr lang="ur-PK" altLang="de-DE" sz="2400" dirty="0">
                <a:solidFill>
                  <a:srgbClr val="333333"/>
                </a:solidFill>
                <a:latin typeface="Urdu Typesetting" panose="03020402040406030203" pitchFamily="66" charset="-78"/>
                <a:cs typeface="Urdu Typesetting" panose="03020402040406030203" pitchFamily="66" charset="-78"/>
              </a:rPr>
              <a:t>ٹرین پر سفر کرنے کی یاد</a:t>
            </a:r>
            <a:r>
              <a:rPr lang="ar-AE" altLang="de-DE" sz="2400" dirty="0">
                <a:solidFill>
                  <a:srgbClr val="333333"/>
                </a:solidFill>
                <a:latin typeface="Urdu Typesetting" panose="03020402040406030203" pitchFamily="66" charset="-78"/>
                <a:cs typeface="Urdu Typesetting" panose="03020402040406030203" pitchFamily="66" charset="-78"/>
              </a:rPr>
              <a:t>)۔ کچھ اشیاء کو "منطق" کے ذریعے شامل کیا جاتا ہے (مثال میں: </a:t>
            </a:r>
            <a:r>
              <a:rPr lang="ur-PK" altLang="de-DE" sz="2400" dirty="0">
                <a:solidFill>
                  <a:srgbClr val="333333"/>
                </a:solidFill>
                <a:latin typeface="Urdu Typesetting" panose="03020402040406030203" pitchFamily="66" charset="-78"/>
                <a:cs typeface="Urdu Typesetting" panose="03020402040406030203" pitchFamily="66" charset="-78"/>
              </a:rPr>
              <a:t>ٹرین انجن</a:t>
            </a:r>
            <a:r>
              <a:rPr lang="ar-AE" altLang="de-DE" sz="2400" dirty="0">
                <a:solidFill>
                  <a:srgbClr val="333333"/>
                </a:solidFill>
                <a:latin typeface="Urdu Typesetting" panose="03020402040406030203" pitchFamily="66" charset="-78"/>
                <a:cs typeface="Urdu Typesetting" panose="03020402040406030203" pitchFamily="66" charset="-78"/>
              </a:rPr>
              <a:t>)!</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حقیقی یادیں اکثر جھوٹی یادوں سے ان کی شدت کے لحاظ سے الگ کی جا سکتی ہیں: جھوٹی یادیں "</a:t>
            </a:r>
            <a:r>
              <a:rPr lang="ur-PK" altLang="de-DE" sz="2400" dirty="0">
                <a:solidFill>
                  <a:srgbClr val="333333"/>
                </a:solidFill>
                <a:latin typeface="Urdu Typesetting" panose="03020402040406030203" pitchFamily="66" charset="-78"/>
                <a:cs typeface="Urdu Typesetting" panose="03020402040406030203" pitchFamily="66" charset="-78"/>
              </a:rPr>
              <a:t>ہلکی</a:t>
            </a:r>
            <a:r>
              <a:rPr lang="ar-AE" altLang="de-DE" sz="2400" dirty="0">
                <a:solidFill>
                  <a:srgbClr val="333333"/>
                </a:solidFill>
                <a:latin typeface="Urdu Typesetting" panose="03020402040406030203" pitchFamily="66" charset="-78"/>
                <a:cs typeface="Urdu Typesetting" panose="03020402040406030203" pitchFamily="66" charset="-78"/>
              </a:rPr>
              <a:t>" اور کم تفصیلی ہوتی ہیں۔</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333038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r>
              <a:rPr lang="ar-AE" sz="3600" dirty="0">
                <a:latin typeface="Urdu Typesetting" panose="03020402040406030203" pitchFamily="66" charset="-78"/>
                <a:cs typeface="Urdu Typesetting" panose="03020402040406030203" pitchFamily="66" charset="-78"/>
              </a:rPr>
              <a:t> کی خرابی 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ur-PK" altLang="de-DE" sz="2400" dirty="0">
                <a:solidFill>
                  <a:srgbClr val="004992"/>
                </a:solidFill>
                <a:latin typeface="Urdu Typesetting" panose="03020402040406030203" pitchFamily="66" charset="-78"/>
                <a:cs typeface="Urdu Typesetting" panose="03020402040406030203" pitchFamily="66" charset="-78"/>
              </a:rPr>
              <a:t>؟؟؟</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855999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r>
              <a:rPr lang="ar-AE" sz="3600" dirty="0">
                <a:latin typeface="Urdu Typesetting" panose="03020402040406030203" pitchFamily="66" charset="-78"/>
                <a:cs typeface="Urdu Typesetting" panose="03020402040406030203" pitchFamily="66" charset="-78"/>
              </a:rPr>
              <a:t> کی خرابی 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جانا</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503817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r>
              <a:rPr lang="ar-AE" sz="3600" dirty="0">
                <a:latin typeface="Urdu Typesetting" panose="03020402040406030203" pitchFamily="66" charset="-78"/>
                <a:cs typeface="Urdu Typesetting" panose="03020402040406030203" pitchFamily="66" charset="-78"/>
              </a:rPr>
              <a:t> کی خرابی 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جانا</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یادداشت کا تعصب:  </a:t>
            </a:r>
            <a:endParaRPr lang="ur-PK"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solidFill>
                  <a:schemeClr val="tx1"/>
                </a:solidFill>
                <a:latin typeface="Urdu Typesetting" panose="03020402040406030203" pitchFamily="66" charset="-78"/>
                <a:cs typeface="Urdu Typesetting" panose="03020402040406030203" pitchFamily="66" charset="-78"/>
              </a:rPr>
              <a:t>عام </a:t>
            </a:r>
            <a:r>
              <a:rPr lang="ur-PK" altLang="de-DE" sz="2400" dirty="0">
                <a:solidFill>
                  <a:schemeClr val="tx1"/>
                </a:solidFill>
                <a:latin typeface="Urdu Typesetting" panose="03020402040406030203" pitchFamily="66" charset="-78"/>
                <a:cs typeface="Urdu Typesetting" panose="03020402040406030203" pitchFamily="66" charset="-78"/>
              </a:rPr>
              <a:t>یاداشت</a:t>
            </a:r>
            <a:r>
              <a:rPr lang="ar-AE" altLang="de-DE" sz="2400" dirty="0">
                <a:solidFill>
                  <a:schemeClr val="tx1"/>
                </a:solidFill>
                <a:latin typeface="Urdu Typesetting" panose="03020402040406030203" pitchFamily="66" charset="-78"/>
                <a:cs typeface="Urdu Typesetting" panose="03020402040406030203" pitchFamily="66" charset="-78"/>
              </a:rPr>
              <a:t> کا تعصب: مثبت واقعات کو منفی واقعات سے بہتر طور پر یاد کیا جاتا ہے </a:t>
            </a:r>
            <a:endParaRPr lang="ur-PK"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ur-PK" altLang="de-DE" sz="2400" dirty="0">
                <a:solidFill>
                  <a:schemeClr val="tx1"/>
                </a:solidFill>
                <a:latin typeface="Urdu Typesetting" panose="03020402040406030203" pitchFamily="66" charset="-78"/>
                <a:cs typeface="Urdu Typesetting" panose="03020402040406030203" pitchFamily="66" charset="-78"/>
              </a:rPr>
              <a:t>ڈپریشن میں یاداشت</a:t>
            </a:r>
            <a:r>
              <a:rPr lang="ar-AE" altLang="de-DE" sz="2400" dirty="0">
                <a:solidFill>
                  <a:schemeClr val="tx1"/>
                </a:solidFill>
                <a:latin typeface="Urdu Typesetting" panose="03020402040406030203" pitchFamily="66" charset="-78"/>
                <a:cs typeface="Urdu Typesetting" panose="03020402040406030203" pitchFamily="66" charset="-78"/>
              </a:rPr>
              <a:t> کا تعصب: منفی واقعات مثبت واقعات سے بہتر طور پر یاد کیے جاتے ہیں</a:t>
            </a: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29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815895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یاداشت</a:t>
            </a:r>
            <a:r>
              <a:rPr lang="ar-AE" sz="3600" dirty="0">
                <a:latin typeface="Urdu Typesetting" panose="03020402040406030203" pitchFamily="66" charset="-78"/>
                <a:cs typeface="Urdu Typesetting" panose="03020402040406030203" pitchFamily="66" charset="-78"/>
              </a:rPr>
              <a:t> کی خرابی کی اقسام</a:t>
            </a:r>
            <a:endParaRPr lang="en-US" sz="3600" dirty="0">
              <a:latin typeface="Urdu Typesetting" panose="03020402040406030203" pitchFamily="66" charset="-78"/>
              <a:cs typeface="Urdu Typesetting" panose="03020402040406030203" pitchFamily="66" charset="-78"/>
            </a:endParaRPr>
          </a:p>
        </p:txBody>
      </p:sp>
      <p:sp>
        <p:nvSpPr>
          <p:cNvPr id="2" name="Content Placeholder 1"/>
          <p:cNvSpPr>
            <a:spLocks noGrp="1"/>
          </p:cNvSpPr>
          <p:nvPr>
            <p:ph idx="1"/>
          </p:nvPr>
        </p:nvSpPr>
        <p:spPr/>
        <p:txBody>
          <a:bodyPr/>
          <a:lstStyle/>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بھول جانا</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یادداشت کا تعصب:  </a:t>
            </a:r>
            <a:endParaRPr lang="ur-PK" altLang="de-DE" sz="2400" dirty="0">
              <a:solidFill>
                <a:srgbClr val="004992"/>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ar-AE" altLang="de-DE" sz="2400" dirty="0">
                <a:solidFill>
                  <a:schemeClr val="tx1"/>
                </a:solidFill>
                <a:latin typeface="Urdu Typesetting" panose="03020402040406030203" pitchFamily="66" charset="-78"/>
                <a:cs typeface="Urdu Typesetting" panose="03020402040406030203" pitchFamily="66" charset="-78"/>
              </a:rPr>
              <a:t>عام </a:t>
            </a:r>
            <a:r>
              <a:rPr lang="ur-PK" altLang="de-DE" sz="2400" dirty="0">
                <a:solidFill>
                  <a:schemeClr val="tx1"/>
                </a:solidFill>
                <a:latin typeface="Urdu Typesetting" panose="03020402040406030203" pitchFamily="66" charset="-78"/>
                <a:cs typeface="Urdu Typesetting" panose="03020402040406030203" pitchFamily="66" charset="-78"/>
              </a:rPr>
              <a:t>یاداشت</a:t>
            </a:r>
            <a:r>
              <a:rPr lang="ar-AE" altLang="de-DE" sz="2400" dirty="0">
                <a:solidFill>
                  <a:schemeClr val="tx1"/>
                </a:solidFill>
                <a:latin typeface="Urdu Typesetting" panose="03020402040406030203" pitchFamily="66" charset="-78"/>
                <a:cs typeface="Urdu Typesetting" panose="03020402040406030203" pitchFamily="66" charset="-78"/>
              </a:rPr>
              <a:t> کا تعصب: مثبت واقعات کو منفی واقعات سے بہتر طور پر یاد کیا جاتا ہے </a:t>
            </a:r>
            <a:endParaRPr lang="ur-PK" altLang="de-DE" sz="2400" dirty="0">
              <a:solidFill>
                <a:schemeClr val="tx1"/>
              </a:solidFill>
              <a:latin typeface="Urdu Typesetting" panose="03020402040406030203" pitchFamily="66" charset="-78"/>
              <a:cs typeface="Urdu Typesetting" panose="03020402040406030203" pitchFamily="66" charset="-78"/>
            </a:endParaRPr>
          </a:p>
          <a:p>
            <a:pPr lvl="0" algn="r" defTabSz="914400" fontAlgn="base">
              <a:buClr>
                <a:srgbClr val="333333"/>
              </a:buClr>
            </a:pPr>
            <a:r>
              <a:rPr lang="ur-PK" altLang="de-DE" sz="2400" dirty="0">
                <a:solidFill>
                  <a:schemeClr val="tx1"/>
                </a:solidFill>
                <a:latin typeface="Urdu Typesetting" panose="03020402040406030203" pitchFamily="66" charset="-78"/>
                <a:cs typeface="Urdu Typesetting" panose="03020402040406030203" pitchFamily="66" charset="-78"/>
              </a:rPr>
              <a:t>ڈپریشن میں یاداشت</a:t>
            </a:r>
            <a:r>
              <a:rPr lang="ar-AE" altLang="de-DE" sz="2400" dirty="0">
                <a:solidFill>
                  <a:schemeClr val="tx1"/>
                </a:solidFill>
                <a:latin typeface="Urdu Typesetting" panose="03020402040406030203" pitchFamily="66" charset="-78"/>
                <a:cs typeface="Urdu Typesetting" panose="03020402040406030203" pitchFamily="66" charset="-78"/>
              </a:rPr>
              <a:t> کا تعصب: منفی واقعات مثبت واقعات سے بہتر طور پر یاد کیے جاتے ہیں</a:t>
            </a:r>
          </a:p>
          <a:p>
            <a:pPr lvl="0" algn="r" defTabSz="914400" fontAlgn="base">
              <a:buClr>
                <a:srgbClr val="333333"/>
              </a:buClr>
            </a:pPr>
            <a:r>
              <a:rPr lang="ar-AE" altLang="de-DE" sz="2400" dirty="0">
                <a:solidFill>
                  <a:srgbClr val="004992"/>
                </a:solidFill>
                <a:latin typeface="Urdu Typesetting" panose="03020402040406030203" pitchFamily="66" charset="-78"/>
                <a:cs typeface="Urdu Typesetting" panose="03020402040406030203" pitchFamily="66" charset="-78"/>
              </a:rPr>
              <a:t>وہم/جھوٹی یادیں: </a:t>
            </a:r>
            <a:r>
              <a:rPr lang="ar-AE" altLang="de-DE" sz="2400" dirty="0">
                <a:solidFill>
                  <a:schemeClr val="tx1"/>
                </a:solidFill>
                <a:latin typeface="Urdu Typesetting" panose="03020402040406030203" pitchFamily="66" charset="-78"/>
                <a:cs typeface="Urdu Typesetting" panose="03020402040406030203" pitchFamily="66" charset="-78"/>
              </a:rPr>
              <a:t>ان چیزوں کو یاد رکھنا جو نہیں ہوئی ہیں!</a:t>
            </a:r>
            <a:endParaRPr lang="en-US" sz="2400" dirty="0">
              <a:solidFill>
                <a:schemeClr val="tx1"/>
              </a:solidFill>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49449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1782093369"/>
              </p:ext>
            </p:extLst>
          </p:nvPr>
        </p:nvGraphicFramePr>
        <p:xfrm>
          <a:off x="408954" y="2204864"/>
          <a:ext cx="11305256" cy="151216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31</a:t>
            </a:fld>
            <a:endParaRPr lang="de-DE" altLang="de-DE">
              <a:latin typeface="Urdu Typesetting" panose="03020402040406030203" pitchFamily="66" charset="-78"/>
              <a:cs typeface="Urdu Typesetting" panose="03020402040406030203" pitchFamily="66" charset="-78"/>
            </a:endParaRPr>
          </a:p>
        </p:txBody>
      </p:sp>
      <p:pic>
        <p:nvPicPr>
          <p:cNvPr id="16"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848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3155490123"/>
              </p:ext>
            </p:extLst>
          </p:nvPr>
        </p:nvGraphicFramePr>
        <p:xfrm>
          <a:off x="408954" y="2204864"/>
          <a:ext cx="11305256" cy="263230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مشہور ماہر نفسیات جین پیگیٹ کو دو سال کی عمر میں اغوا کیا جانا یاد تھا، جو ایک ایسی کہانی تھی جو اس کی آیا نے بچپن میں بنائی تھی۔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32</a:t>
            </a:fld>
            <a:endParaRPr lang="de-DE" altLang="de-DE">
              <a:latin typeface="Urdu Typesetting" panose="03020402040406030203" pitchFamily="66" charset="-78"/>
              <a:cs typeface="Urdu Typesetting" panose="03020402040406030203" pitchFamily="66" charset="-78"/>
            </a:endParaRPr>
          </a:p>
        </p:txBody>
      </p:sp>
      <p:pic>
        <p:nvPicPr>
          <p:cNvPr id="15" name="Picture 29" descr="Nobik Attila - flickr - Piaget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1249" y="384619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625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97833959"/>
              </p:ext>
            </p:extLst>
          </p:nvPr>
        </p:nvGraphicFramePr>
        <p:xfrm>
          <a:off x="408954" y="2204864"/>
          <a:ext cx="11305256" cy="3752448"/>
        </p:xfrm>
        <a:graphic>
          <a:graphicData uri="http://schemas.openxmlformats.org/drawingml/2006/table">
            <a:tbl>
              <a:tblPr firstRow="1" bandRow="1">
                <a:tableStyleId>{21E4AEA4-8DFA-4A89-87EB-49C32662AFE0}</a:tableStyleId>
              </a:tblPr>
              <a:tblGrid>
                <a:gridCol w="9577065">
                  <a:extLst>
                    <a:ext uri="{9D8B030D-6E8A-4147-A177-3AD203B41FA5}">
                      <a16:colId xmlns:a16="http://schemas.microsoft.com/office/drawing/2014/main" val="20001"/>
                    </a:ext>
                  </a:extLst>
                </a:gridCol>
                <a:gridCol w="1728191">
                  <a:extLst>
                    <a:ext uri="{9D8B030D-6E8A-4147-A177-3AD203B41FA5}">
                      <a16:colId xmlns:a16="http://schemas.microsoft.com/office/drawing/2014/main" val="3455794932"/>
                    </a:ext>
                  </a:extLst>
                </a:gridCol>
              </a:tblGrid>
              <a:tr h="1512168">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ڈریسڈن (جرمنی) میں ہونے والے بم دھماکے کے کچھ عینی شاہدین کو یاد آیا کہ بمباری کے بعد نچلی پرواز کرنے والے طیارے بھاگتے ہوئے لوگوں کا پیچھا کر رہے تھے۔ </a:t>
                      </a:r>
                      <a:r>
                        <a:rPr kumimoji="0" lang="ur-PK"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تاریخدان</a:t>
                      </a: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اس پر شک کرتے ہیں (مثلاً دھول اور پھیلنے والی آگ نے ایسی کارروائیاں ناممکن بنا دی ہوں گی)۔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مشہور ماہر نفسیات جین پیگیٹ کو دو سال کی عمر میں اغوا کیا جانا یاد تھا، جو ایک ایسی کہانی تھی جو اس کی آیا نے بچپن میں بنائی تھی۔</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2014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ایک تجربے میں شرکاء کو ڈزنی ورلڈ کے اشتہارات دکھائے گئے، جن پر بگز بنی دکھایا گیا تھا۔ </a:t>
                      </a:r>
                      <a:r>
                        <a:rPr kumimoji="0" lang="ur-PK"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تیس فیصد</a:t>
                      </a:r>
                      <a:r>
                        <a:rPr kumimoji="0" lang="ar-A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 شرکاء نے بچپن میں ڈزنی ورلڈ کا دورہ کرتے وقت خرگوش سے ملاقات کی یاد رکھی، حالانکہ بگز بنی </a:t>
                      </a:r>
                      <a:r>
                        <a:rPr kumimoji="0" lang="ur-PK"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rPr>
                        <a:t>تو ڈزنی ورلڈ میں ہے ہی نہیں!</a:t>
                      </a: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400" b="0" i="0" u="none" strike="noStrike" cap="none" normalizeH="0" baseline="0" dirty="0">
                        <a:ln>
                          <a:noFill/>
                        </a:ln>
                        <a:solidFill>
                          <a:schemeClr val="tx1"/>
                        </a:solidFill>
                        <a:effectLst/>
                        <a:latin typeface="Urdu Typesetting" panose="03020402040406030203" pitchFamily="66" charset="-78"/>
                        <a:cs typeface="Urdu Typesetting" panose="03020402040406030203" pitchFamily="66" charset="-78"/>
                      </a:endParaRPr>
                    </a:p>
                  </a:txBody>
                  <a:tcPr marL="113395" marR="113395" marT="45710" marB="45710"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جھوٹی یادیں۔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33</a:t>
            </a:fld>
            <a:endParaRPr lang="de-DE" altLang="de-DE">
              <a:latin typeface="Urdu Typesetting" panose="03020402040406030203" pitchFamily="66" charset="-78"/>
              <a:cs typeface="Urdu Typesetting" panose="03020402040406030203" pitchFamily="66" charset="-78"/>
            </a:endParaRPr>
          </a:p>
        </p:txBody>
      </p:sp>
      <p:pic>
        <p:nvPicPr>
          <p:cNvPr id="14" name="Picture 30" descr="missha - bug bunny -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0060" y="4959800"/>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1249" y="3846194"/>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lyricsart- Dresden bombing-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0060" y="2292236"/>
            <a:ext cx="1085087" cy="134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063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a:solidFill>
                  <a:srgbClr val="333333"/>
                </a:solidFill>
                <a:latin typeface="Urdu Typesetting" panose="03020402040406030203" pitchFamily="66" charset="-78"/>
                <a:cs typeface="Urdu Typesetting" panose="03020402040406030203" pitchFamily="66" charset="-78"/>
              </a:rPr>
              <a:t>باقی</a:t>
            </a:r>
            <a:r>
              <a:rPr lang="ar-AE" altLang="de-DE" sz="2400" dirty="0">
                <a:solidFill>
                  <a:srgbClr val="333333"/>
                </a:solidFill>
                <a:latin typeface="Urdu Typesetting" panose="03020402040406030203" pitchFamily="66" charset="-78"/>
                <a:cs typeface="Urdu Typesetting" panose="03020402040406030203" pitchFamily="66" charset="-78"/>
              </a:rPr>
              <a:t> لوگوں کے مقابلے میں جھوٹی یادوں میں زیادہ پراعتماد ہوتے ہیں۔</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690399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a:solidFill>
                  <a:srgbClr val="333333"/>
                </a:solidFill>
                <a:latin typeface="Urdu Typesetting" panose="03020402040406030203" pitchFamily="66" charset="-78"/>
                <a:cs typeface="Urdu Typesetting" panose="03020402040406030203" pitchFamily="66" charset="-78"/>
              </a:rPr>
              <a:t>باقی</a:t>
            </a:r>
            <a:r>
              <a:rPr lang="ar-AE" altLang="de-DE" sz="2400" dirty="0">
                <a:solidFill>
                  <a:srgbClr val="333333"/>
                </a:solidFill>
                <a:latin typeface="Urdu Typesetting" panose="03020402040406030203" pitchFamily="66" charset="-78"/>
                <a:cs typeface="Urdu Typesetting" panose="03020402040406030203" pitchFamily="66" charset="-78"/>
              </a:rPr>
              <a:t> لوگوں کے مقابلے میں جھوٹی یادوں میں زیادہ پراعتماد ہوتے ہیں۔</a:t>
            </a:r>
          </a:p>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ساتھ ہی ساتھ،</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سچی یادوں (یعنی وہ چیزیں جو واقعی ہوئی ہیں) کا اعتماد کم ہو جاتا ہے۔</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748675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ہم یہ سب کیوں کر رہے ہیں؟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مطالعات سے پتہ چلتا ہے کہ سائیکوسس میں مبتلا بہت سے لوگ (لیکن سب نہیں!) </a:t>
            </a:r>
            <a:r>
              <a:rPr lang="ur-PK" altLang="de-DE" sz="2400" dirty="0">
                <a:solidFill>
                  <a:srgbClr val="333333"/>
                </a:solidFill>
                <a:latin typeface="Urdu Typesetting" panose="03020402040406030203" pitchFamily="66" charset="-78"/>
                <a:cs typeface="Urdu Typesetting" panose="03020402040406030203" pitchFamily="66" charset="-78"/>
              </a:rPr>
              <a:t>باقی</a:t>
            </a:r>
            <a:r>
              <a:rPr lang="ar-AE" altLang="de-DE" sz="2400" dirty="0">
                <a:solidFill>
                  <a:srgbClr val="333333"/>
                </a:solidFill>
                <a:latin typeface="Urdu Typesetting" panose="03020402040406030203" pitchFamily="66" charset="-78"/>
                <a:cs typeface="Urdu Typesetting" panose="03020402040406030203" pitchFamily="66" charset="-78"/>
              </a:rPr>
              <a:t> لوگوں کے مقابلے میں جھوٹی یادوں میں زیادہ پراعتماد ہوتے ہیں۔</a:t>
            </a:r>
          </a:p>
          <a:p>
            <a:pPr lvl="0" algn="r" defTabSz="914400" fontAlgn="base">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ساتھ ہی ساتھ،</a:t>
            </a:r>
            <a:r>
              <a:rPr lang="ar-AE" altLang="de-DE" sz="2400" dirty="0">
                <a:solidFill>
                  <a:srgbClr val="333333"/>
                </a:solidFill>
                <a:latin typeface="Urdu Typesetting" panose="03020402040406030203" pitchFamily="66" charset="-78"/>
                <a:cs typeface="Urdu Typesetting" panose="03020402040406030203" pitchFamily="66" charset="-78"/>
              </a:rPr>
              <a:t> </a:t>
            </a:r>
            <a:r>
              <a:rPr lang="ur-PK" altLang="de-DE" sz="2400" dirty="0">
                <a:solidFill>
                  <a:srgbClr val="333333"/>
                </a:solidFill>
                <a:latin typeface="Urdu Typesetting" panose="03020402040406030203" pitchFamily="66" charset="-78"/>
                <a:cs typeface="Urdu Typesetting" panose="03020402040406030203" pitchFamily="66" charset="-78"/>
              </a:rPr>
              <a:t>سائیکوسس</a:t>
            </a:r>
            <a:r>
              <a:rPr lang="ar-AE" altLang="de-DE" sz="2400" dirty="0">
                <a:solidFill>
                  <a:srgbClr val="333333"/>
                </a:solidFill>
                <a:latin typeface="Urdu Typesetting" panose="03020402040406030203" pitchFamily="66" charset="-78"/>
                <a:cs typeface="Urdu Typesetting" panose="03020402040406030203" pitchFamily="66" charset="-78"/>
              </a:rPr>
              <a:t> میں سچی یادوں (یعنی وہ چیزیں جو واقعی ہوئی ہیں) کا اعتماد کم ہو جاتا ہے۔</a:t>
            </a:r>
          </a:p>
          <a:p>
            <a:pPr lvl="0" algn="r" defTabSz="914400" fontAlgn="base">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یہ غلط یادوں سے سچ کو فرق کرنے میں مشکلات کا باعث بن سکتا ہے اور ماحول کے صحت مند، حقیقت پسندانہ نظریہ کو روک سکتا ہے۔</a:t>
            </a:r>
            <a:endParaRPr lang="en-US" altLang="de-DE" sz="24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028019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کس طرح </a:t>
            </a:r>
            <a:r>
              <a:rPr lang="ur-PK" sz="3600" dirty="0">
                <a:latin typeface="Urdu Typesetting" panose="03020402040406030203" pitchFamily="66" charset="-78"/>
                <a:cs typeface="Urdu Typesetting" panose="03020402040406030203" pitchFamily="66" charset="-78"/>
              </a:rPr>
              <a:t>یاداشت</a:t>
            </a:r>
            <a:r>
              <a:rPr lang="ar-AE" sz="3600" dirty="0">
                <a:latin typeface="Urdu Typesetting" panose="03020402040406030203" pitchFamily="66" charset="-78"/>
                <a:cs typeface="Urdu Typesetting" panose="03020402040406030203" pitchFamily="66" charset="-78"/>
              </a:rPr>
              <a:t> کی غلطیاں </a:t>
            </a:r>
            <a:r>
              <a:rPr lang="ur-PK" sz="3600" dirty="0">
                <a:latin typeface="Urdu Typesetting" panose="03020402040406030203" pitchFamily="66" charset="-78"/>
                <a:cs typeface="Urdu Typesetting" panose="03020402040406030203" pitchFamily="66" charset="-78"/>
              </a:rPr>
              <a:t>سائیکوسس</a:t>
            </a:r>
            <a:r>
              <a:rPr lang="ar-AE" sz="3600" dirty="0">
                <a:latin typeface="Urdu Typesetting" panose="03020402040406030203" pitchFamily="66" charset="-78"/>
                <a:cs typeface="Urdu Typesetting" panose="03020402040406030203" pitchFamily="66" charset="-78"/>
              </a:rPr>
              <a:t> کے دوران غلط تشریحات کو فروغ دیتی ہیں - مثالیں۔</a:t>
            </a:r>
            <a:endParaRPr lang="en-US" sz="3600" dirty="0">
              <a:latin typeface="Urdu Typesetting" panose="03020402040406030203" pitchFamily="66" charset="-78"/>
              <a:cs typeface="Urdu Typesetting" panose="03020402040406030203" pitchFamily="66" charset="-78"/>
            </a:endParaRPr>
          </a:p>
        </p:txBody>
      </p:sp>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37</a:t>
            </a:fld>
            <a:endParaRPr lang="de-DE" altLang="de-DE">
              <a:latin typeface="Urdu Typesetting" panose="03020402040406030203" pitchFamily="66" charset="-78"/>
              <a:cs typeface="Urdu Typesetting" panose="03020402040406030203" pitchFamily="66" charset="-78"/>
            </a:endParaRPr>
          </a:p>
        </p:txBody>
      </p:sp>
      <p:sp>
        <p:nvSpPr>
          <p:cNvPr id="7" name="Rechteck 1"/>
          <p:cNvSpPr>
            <a:spLocks noChangeArrowheads="1"/>
          </p:cNvSpPr>
          <p:nvPr/>
        </p:nvSpPr>
        <p:spPr bwMode="auto">
          <a:xfrm>
            <a:off x="408955" y="585216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spcBef>
                <a:spcPts val="1200"/>
              </a:spcBef>
              <a:buClr>
                <a:srgbClr val="336699"/>
              </a:buClr>
              <a:buFontTx/>
              <a:buNone/>
            </a:pPr>
            <a:r>
              <a:rPr lang="ar-AE" altLang="de-DE" sz="1800" dirty="0">
                <a:solidFill>
                  <a:srgbClr val="004992"/>
                </a:solidFill>
                <a:latin typeface="Urdu Typesetting" panose="03020402040406030203" pitchFamily="66" charset="-78"/>
                <a:cs typeface="Urdu Typesetting" panose="03020402040406030203" pitchFamily="66" charset="-78"/>
              </a:rPr>
              <a:t>کیا کوئی مختصر ذاتی تجربہ</a:t>
            </a:r>
            <a:r>
              <a:rPr lang="ur-PK" altLang="de-DE" sz="1800" dirty="0">
                <a:solidFill>
                  <a:srgbClr val="004992"/>
                </a:solidFill>
                <a:latin typeface="Urdu Typesetting" panose="03020402040406030203" pitchFamily="66" charset="-78"/>
                <a:cs typeface="Urdu Typesetting" panose="03020402040406030203" pitchFamily="66" charset="-78"/>
              </a:rPr>
              <a:t> پیش</a:t>
            </a:r>
            <a:r>
              <a:rPr lang="ar-AE" altLang="de-DE" sz="1800" dirty="0">
                <a:solidFill>
                  <a:srgbClr val="004992"/>
                </a:solidFill>
                <a:latin typeface="Urdu Typesetting" panose="03020402040406030203" pitchFamily="66" charset="-78"/>
                <a:cs typeface="Urdu Typesetting" panose="03020402040406030203" pitchFamily="66" charset="-78"/>
              </a:rPr>
              <a:t> کر سکتا ہے؟</a:t>
            </a:r>
            <a:endParaRPr lang="de-DE" altLang="de-DE" sz="1800" b="0" dirty="0">
              <a:solidFill>
                <a:srgbClr val="004992"/>
              </a:solidFill>
              <a:latin typeface="Urdu Typesetting" panose="03020402040406030203" pitchFamily="66" charset="-78"/>
              <a:cs typeface="Urdu Typesetting" panose="03020402040406030203" pitchFamily="66"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2424104908"/>
              </p:ext>
            </p:extLst>
          </p:nvPr>
        </p:nvGraphicFramePr>
        <p:xfrm>
          <a:off x="408954" y="2203704"/>
          <a:ext cx="11376000" cy="320040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3806736181"/>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1803218264"/>
                    </a:ext>
                  </a:extLst>
                </a:gridCol>
              </a:tblGrid>
              <a:tr h="4572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اصل صورتحال</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جھوٹی یاد</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rPr>
                        <a:t>موقع</a:t>
                      </a:r>
                      <a:endParaRPr kumimoji="0" lang="de-DE" sz="2400" b="0" i="0" u="none" strike="noStrike" cap="none" normalizeH="0" baseline="0" dirty="0">
                        <a:ln>
                          <a:noFill/>
                        </a:ln>
                        <a:solidFill>
                          <a:srgbClr val="000000"/>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ماں نے حقیقت میں کہا: "میں نہیں جانتی تھی کہ تم ایسے ہو!" - وقت کے ساتھ، صحیح الفاظ کو یاد نہیں کیا جا سکتا ہے.</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یاد کرتے ہوئے</a:t>
                      </a:r>
                      <a:r>
                        <a:rPr kumimoji="0" lang="ur-PK"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کہ</a:t>
                      </a: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 اس نے کہا "اب تم میری بیٹی نہیں ہو!"۔</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ur-PK"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ماں کے ساتھ جھگڑا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71600">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دیگر شرکاء نے اس صورتحال میں تسلی دینے کی کوشش کی لیکن بعد میں اسے بھول گیا۔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mpd="sng">
                      <a:solidFill>
                        <a:srgbClr val="C8C8C8"/>
                      </a:solidFill>
                      <a:prstDash val="soli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میرے مسائل کی کوئی پرواہ نہیں کرتا۔</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tc>
                  <a:txBody>
                    <a:bodyPr/>
                    <a:lstStyle/>
                    <a:p>
                      <a:pPr marL="0" marR="0" lvl="0" indent="0" algn="r"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ar-A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rPr>
                        <a:t>گروپ تھراپی سیشن</a:t>
                      </a:r>
                      <a:endParaRPr kumimoji="0" lang="de-DE" sz="2400" b="0" i="0" u="none" strike="noStrike" cap="none" normalizeH="0" baseline="0" dirty="0">
                        <a:ln>
                          <a:noFill/>
                        </a:ln>
                        <a:solidFill>
                          <a:srgbClr val="333333"/>
                        </a:solidFill>
                        <a:effectLst/>
                        <a:latin typeface="Urdu Typesetting" panose="03020402040406030203" pitchFamily="66" charset="-78"/>
                        <a:cs typeface="Urdu Typesetting" panose="03020402040406030203" pitchFamily="66" charset="-78"/>
                      </a:endParaRPr>
                    </a:p>
                  </a:txBody>
                  <a:tcPr marL="121952" marR="121952"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92162"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ایک بار پھر، آپ کو پیچیدہ مناظر پیش کیے جائیں گے۔</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38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018890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7"/>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مشق</a:t>
            </a:r>
            <a:endParaRPr lang="de-DE" altLang="de-DE" sz="3600" dirty="0">
              <a:latin typeface="Urdu Typesetting" panose="03020402040406030203" pitchFamily="66" charset="-78"/>
              <a:cs typeface="Urdu Typesetting" panose="03020402040406030203" pitchFamily="66" charset="-78"/>
            </a:endParaRPr>
          </a:p>
        </p:txBody>
      </p:sp>
      <p:sp>
        <p:nvSpPr>
          <p:cNvPr id="92162" name="Rectangle 3"/>
          <p:cNvSpPr>
            <a:spLocks noGrp="1" noChangeArrowheads="1"/>
          </p:cNvSpPr>
          <p:nvPr>
            <p:ph idx="1"/>
          </p:nvPr>
        </p:nvSpPr>
        <p:spPr/>
        <p:txBody>
          <a:bodyPr/>
          <a:lstStyle/>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ایک بار پھر، آپ کو پیچیدہ مناظر پیش کیے جائیں گے۔</a:t>
            </a:r>
          </a:p>
          <a:p>
            <a:pPr algn="r">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یہ جاننے کی کوشش کریں کہ کیا دکھایا گیا ہے اور کیا چھوڑ دیا گیا ہے۔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39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873704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40</a:t>
            </a:fld>
            <a:endParaRPr lang="de-DE" altLang="de-DE">
              <a:latin typeface="Urdu Typesetting" panose="03020402040406030203" pitchFamily="66" charset="-78"/>
              <a:cs typeface="Urdu Typesetting" panose="03020402040406030203" pitchFamily="66" charset="-78"/>
            </a:endParaRPr>
          </a:p>
        </p:txBody>
      </p:sp>
      <p:pic>
        <p:nvPicPr>
          <p:cNvPr id="7"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0303"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gray">
          <a:xfrm>
            <a:off x="4369395" y="1772816"/>
            <a:ext cx="1512168" cy="360040"/>
          </a:xfrm>
          <a:prstGeom prst="rect">
            <a:avLst/>
          </a:prstGeom>
          <a:solidFill>
            <a:srgbClr val="FCE1E2"/>
          </a:solidFill>
        </p:spPr>
        <p:txBody>
          <a:bodyPr wrap="square" lIns="0" tIns="0" rIns="0" bIns="0" rtlCol="0">
            <a:noAutofit/>
          </a:bodyPr>
          <a:lstStyle/>
          <a:p>
            <a:pPr algn="ctr">
              <a:lnSpc>
                <a:spcPct val="105000"/>
              </a:lnSpc>
            </a:pPr>
            <a:r>
              <a:rPr lang="ur-PK" dirty="0">
                <a:latin typeface="Urdu Typesetting" panose="03020402040406030203" pitchFamily="66" charset="-78"/>
                <a:cs typeface="Urdu Typesetting" panose="03020402040406030203" pitchFamily="66" charset="-78"/>
              </a:rPr>
              <a:t>کھوکھاچ</a:t>
            </a:r>
            <a:endParaRPr lang="en-US" dirty="0" err="1">
              <a:latin typeface="Urdu Typesetting" panose="03020402040406030203" pitchFamily="66" charset="-78"/>
              <a:cs typeface="Urdu Typesetting" panose="03020402040406030203" pitchFamily="66"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ک</a:t>
            </a:r>
            <a:r>
              <a:rPr lang="ur-PK" altLang="de-DE" sz="3600" b="1" dirty="0">
                <a:latin typeface="Urdu Typesetting" panose="03020402040406030203" pitchFamily="66" charset="-78"/>
                <a:cs typeface="Urdu Typesetting" panose="03020402040406030203" pitchFamily="66" charset="-78"/>
              </a:rPr>
              <a:t>ھوکھا</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96259" name="Rectangle 3"/>
          <p:cNvSpPr>
            <a:spLocks noGrp="1" noChangeArrowheads="1"/>
          </p:cNvSpPr>
          <p:nvPr>
            <p:ph idx="1"/>
          </p:nvPr>
        </p:nvSpPr>
        <p:spPr>
          <a:xfrm>
            <a:off x="411479" y="2203704"/>
            <a:ext cx="11373476" cy="4114800"/>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a:t>
            </a:r>
            <a:r>
              <a:rPr lang="ur-PK" altLang="de-DE" sz="2400" dirty="0">
                <a:solidFill>
                  <a:srgbClr val="333333"/>
                </a:solidFill>
                <a:latin typeface="Urdu Typesetting" panose="03020402040406030203" pitchFamily="66" charset="-78"/>
                <a:cs typeface="Urdu Typesetting" panose="03020402040406030203" pitchFamily="66" charset="-78"/>
              </a:rPr>
              <a:t>ھوکھے</a:t>
            </a:r>
            <a:r>
              <a:rPr lang="ar-AE" altLang="de-DE" sz="2400" dirty="0">
                <a:solidFill>
                  <a:srgbClr val="333333"/>
                </a:solidFill>
                <a:latin typeface="Urdu Typesetting" panose="03020402040406030203" pitchFamily="66" charset="-78"/>
                <a:cs typeface="Urdu Typesetting" panose="03020402040406030203" pitchFamily="66" charset="-78"/>
              </a:rPr>
              <a:t> کا نشان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a:t>
            </a:r>
            <a:r>
              <a:rPr lang="ur-PK" altLang="de-DE" sz="2400" dirty="0">
                <a:solidFill>
                  <a:srgbClr val="333333"/>
                </a:solidFill>
                <a:latin typeface="Urdu Typesetting" panose="03020402040406030203" pitchFamily="66" charset="-78"/>
                <a:cs typeface="Urdu Typesetting" panose="03020402040406030203" pitchFamily="66" charset="-78"/>
              </a:rPr>
              <a:t>یخ کباب</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کوڑے دان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قیمت </a:t>
            </a:r>
            <a:r>
              <a:rPr lang="ur-PK" altLang="de-DE" sz="2400" dirty="0">
                <a:solidFill>
                  <a:srgbClr val="333333"/>
                </a:solidFill>
                <a:latin typeface="Urdu Typesetting" panose="03020402040406030203" pitchFamily="66" charset="-78"/>
                <a:cs typeface="Urdu Typesetting" panose="03020402040406030203" pitchFamily="66" charset="-78"/>
              </a:rPr>
              <a:t>کے ٹیگ</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بوتلیں</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دوکاندار</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کھوکھا</a:t>
            </a:r>
            <a:endParaRPr lang="de-DE" altLang="de-DE" sz="3600" dirty="0">
              <a:latin typeface="Urdu Typesetting" panose="03020402040406030203" pitchFamily="66" charset="-78"/>
              <a:cs typeface="Urdu Typesetting" panose="03020402040406030203" pitchFamily="66" charset="-78"/>
            </a:endParaRPr>
          </a:p>
        </p:txBody>
      </p:sp>
      <p:sp>
        <p:nvSpPr>
          <p:cNvPr id="98307" name="Rectangle 3"/>
          <p:cNvSpPr>
            <a:spLocks noGrp="1" noChangeArrowheads="1"/>
          </p:cNvSpPr>
          <p:nvPr>
            <p:ph idx="1"/>
          </p:nvPr>
        </p:nvSpPr>
        <p:spPr>
          <a:xfrm>
            <a:off x="411479" y="2203704"/>
            <a:ext cx="11373475" cy="4114800"/>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a:t>
            </a:r>
            <a:r>
              <a:rPr lang="ur-PK" altLang="de-DE" sz="2400" dirty="0">
                <a:solidFill>
                  <a:srgbClr val="333333"/>
                </a:solidFill>
                <a:latin typeface="Urdu Typesetting" panose="03020402040406030203" pitchFamily="66" charset="-78"/>
                <a:cs typeface="Urdu Typesetting" panose="03020402040406030203" pitchFamily="66" charset="-78"/>
              </a:rPr>
              <a:t>ھوکھے</a:t>
            </a:r>
            <a:r>
              <a:rPr lang="ar-AE" altLang="de-DE" sz="2400" dirty="0">
                <a:solidFill>
                  <a:srgbClr val="333333"/>
                </a:solidFill>
                <a:latin typeface="Urdu Typesetting" panose="03020402040406030203" pitchFamily="66" charset="-78"/>
                <a:cs typeface="Urdu Typesetting" panose="03020402040406030203" pitchFamily="66" charset="-78"/>
              </a:rPr>
              <a:t> کا نشان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a:t>
            </a:r>
            <a:r>
              <a:rPr lang="ur-PK" altLang="de-DE" sz="2400" dirty="0">
                <a:solidFill>
                  <a:srgbClr val="333333"/>
                </a:solidFill>
                <a:latin typeface="Urdu Typesetting" panose="03020402040406030203" pitchFamily="66" charset="-78"/>
                <a:cs typeface="Urdu Typesetting" panose="03020402040406030203" pitchFamily="66" charset="-78"/>
              </a:rPr>
              <a:t>یخ کباب</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کوڑے دان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قیمت </a:t>
            </a:r>
            <a:r>
              <a:rPr lang="ur-PK" altLang="de-DE" sz="2400" dirty="0">
                <a:latin typeface="Urdu Typesetting" panose="03020402040406030203" pitchFamily="66" charset="-78"/>
                <a:cs typeface="Urdu Typesetting" panose="03020402040406030203" pitchFamily="66" charset="-78"/>
              </a:rPr>
              <a:t>کے ٹیگ</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بوتلیں</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دوکاندار</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42</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3011" y="2012277"/>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504043" y="640020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457627" y="6325862"/>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
        <p:nvSpPr>
          <p:cNvPr id="12" name="TextBox 11"/>
          <p:cNvSpPr txBox="1"/>
          <p:nvPr/>
        </p:nvSpPr>
        <p:spPr bwMode="gray">
          <a:xfrm>
            <a:off x="2353171" y="2492896"/>
            <a:ext cx="1512168" cy="360040"/>
          </a:xfrm>
          <a:prstGeom prst="rect">
            <a:avLst/>
          </a:prstGeom>
          <a:solidFill>
            <a:srgbClr val="FCE1E2"/>
          </a:solidFill>
        </p:spPr>
        <p:txBody>
          <a:bodyPr wrap="square" lIns="0" tIns="0" rIns="0" bIns="0" rtlCol="0">
            <a:noAutofit/>
          </a:bodyPr>
          <a:lstStyle/>
          <a:p>
            <a:pPr algn="ctr">
              <a:lnSpc>
                <a:spcPct val="105000"/>
              </a:lnSpc>
            </a:pPr>
            <a:r>
              <a:rPr lang="ur-PK" dirty="0">
                <a:latin typeface="Urdu Typesetting" panose="03020402040406030203" pitchFamily="66" charset="-78"/>
                <a:cs typeface="Urdu Typesetting" panose="03020402040406030203" pitchFamily="66" charset="-78"/>
              </a:rPr>
              <a:t>کھوکھا</a:t>
            </a:r>
            <a:endParaRPr lang="en-US" dirty="0" err="1">
              <a:latin typeface="Urdu Typesetting" panose="03020402040406030203" pitchFamily="66" charset="-78"/>
              <a:cs typeface="Urdu Typesetting" panose="03020402040406030203" pitchFamily="66"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408955" y="2321842"/>
            <a:ext cx="11376000" cy="1557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43</a:t>
            </a:fld>
            <a:endParaRPr lang="de-DE" altLang="de-DE">
              <a:latin typeface="Urdu Typesetting" panose="03020402040406030203" pitchFamily="66" charset="-78"/>
              <a:cs typeface="Urdu Typesetting" panose="03020402040406030203" pitchFamily="66" charset="-78"/>
            </a:endParaRPr>
          </a:p>
        </p:txBody>
      </p:sp>
      <p:pic>
        <p:nvPicPr>
          <p:cNvPr id="7"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باغ</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 </a:t>
            </a:r>
            <a:r>
              <a:rPr lang="ur-PK" altLang="de-DE" sz="3600" dirty="0">
                <a:latin typeface="Urdu Typesetting" panose="03020402040406030203" pitchFamily="66" charset="-78"/>
                <a:cs typeface="Urdu Typesetting" panose="03020402040406030203" pitchFamily="66" charset="-78"/>
              </a:rPr>
              <a:t>آپ</a:t>
            </a:r>
            <a:r>
              <a:rPr lang="ar-AE" altLang="de-DE" sz="3600" dirty="0">
                <a:latin typeface="Urdu Typesetting" panose="03020402040406030203" pitchFamily="66" charset="-78"/>
                <a:cs typeface="Urdu Typesetting" panose="03020402040406030203" pitchFamily="66" charset="-78"/>
              </a:rPr>
              <a:t>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02403" name="Rectangle 3"/>
          <p:cNvSpPr>
            <a:spLocks noGrp="1" noChangeArrowheads="1"/>
          </p:cNvSpPr>
          <p:nvPr>
            <p:ph idx="1"/>
          </p:nvPr>
        </p:nvSpPr>
        <p:spPr>
          <a:xfrm>
            <a:off x="411479" y="2203704"/>
            <a:ext cx="11373475"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a:t>
            </a:r>
            <a:r>
              <a:rPr lang="ur-PK" altLang="de-DE" sz="2400" dirty="0">
                <a:solidFill>
                  <a:srgbClr val="333333"/>
                </a:solidFill>
                <a:latin typeface="Urdu Typesetting" panose="03020402040406030203" pitchFamily="66" charset="-78"/>
                <a:cs typeface="Urdu Typesetting" panose="03020402040406030203" pitchFamily="66" charset="-78"/>
              </a:rPr>
              <a:t>ودوں کو پانی دینے والا</a:t>
            </a:r>
            <a:r>
              <a:rPr lang="ar-AE" altLang="de-DE" sz="2400" dirty="0">
                <a:solidFill>
                  <a:srgbClr val="333333"/>
                </a:solidFill>
                <a:latin typeface="Urdu Typesetting" panose="03020402040406030203" pitchFamily="66" charset="-78"/>
                <a:cs typeface="Urdu Typesetting" panose="03020402040406030203" pitchFamily="66" charset="-78"/>
              </a:rPr>
              <a:t> برتن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سورج مکھی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پھول</a:t>
            </a:r>
            <a:r>
              <a:rPr lang="ur-PK" altLang="de-DE" sz="2400" dirty="0">
                <a:solidFill>
                  <a:srgbClr val="333333"/>
                </a:solidFill>
                <a:latin typeface="Urdu Typesetting" panose="03020402040406030203" pitchFamily="66" charset="-78"/>
                <a:cs typeface="Urdu Typesetting" panose="03020402040406030203" pitchFamily="66" charset="-78"/>
              </a:rPr>
              <a:t>وں کی کیاری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ریک</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پائپ</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44</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باغ</a:t>
            </a:r>
            <a:endParaRPr lang="de-DE" altLang="de-DE" sz="3600" dirty="0">
              <a:latin typeface="Urdu Typesetting" panose="03020402040406030203" pitchFamily="66" charset="-78"/>
              <a:cs typeface="Urdu Typesetting" panose="03020402040406030203" pitchFamily="66" charset="-78"/>
            </a:endParaRPr>
          </a:p>
        </p:txBody>
      </p:sp>
      <p:sp>
        <p:nvSpPr>
          <p:cNvPr id="104451" name="Rectangle 3"/>
          <p:cNvSpPr>
            <a:spLocks noGrp="1" noChangeArrowheads="1"/>
          </p:cNvSpPr>
          <p:nvPr>
            <p:ph idx="1"/>
          </p:nvPr>
        </p:nvSpPr>
        <p:spPr>
          <a:xfrm>
            <a:off x="411479" y="2203704"/>
            <a:ext cx="11373475"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a:t>
            </a:r>
            <a:r>
              <a:rPr lang="ur-PK" altLang="de-DE" sz="2400" dirty="0">
                <a:solidFill>
                  <a:srgbClr val="333333"/>
                </a:solidFill>
                <a:latin typeface="Urdu Typesetting" panose="03020402040406030203" pitchFamily="66" charset="-78"/>
                <a:cs typeface="Urdu Typesetting" panose="03020402040406030203" pitchFamily="66" charset="-78"/>
              </a:rPr>
              <a:t>ودوں کو پانی دینے والا</a:t>
            </a:r>
            <a:r>
              <a:rPr lang="ar-AE" altLang="de-DE" sz="2400" dirty="0">
                <a:solidFill>
                  <a:srgbClr val="333333"/>
                </a:solidFill>
                <a:latin typeface="Urdu Typesetting" panose="03020402040406030203" pitchFamily="66" charset="-78"/>
                <a:cs typeface="Urdu Typesetting" panose="03020402040406030203" pitchFamily="66" charset="-78"/>
              </a:rPr>
              <a:t> برتن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سورج مکھی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پھول</a:t>
            </a:r>
            <a:r>
              <a:rPr lang="ur-PK" altLang="de-DE" sz="2400" dirty="0">
                <a:solidFill>
                  <a:srgbClr val="333333"/>
                </a:solidFill>
                <a:latin typeface="Urdu Typesetting" panose="03020402040406030203" pitchFamily="66" charset="-78"/>
                <a:cs typeface="Urdu Typesetting" panose="03020402040406030203" pitchFamily="66" charset="-78"/>
              </a:rPr>
              <a:t>وں کی کیاری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ریک</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پائپ</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45</a:t>
            </a:fld>
            <a:endParaRPr lang="de-DE" altLang="de-DE">
              <a:latin typeface="Urdu Typesetting" panose="03020402040406030203" pitchFamily="66" charset="-78"/>
              <a:cs typeface="Urdu Typesetting" panose="03020402040406030203" pitchFamily="66" charset="-78"/>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675" y="1962542"/>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864660" y="6323022"/>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7081277" y="6248084"/>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Caption_8"/>
          <p:cNvSpPr>
            <a:spLocks noChangeArrowheads="1"/>
          </p:cNvSpPr>
          <p:nvPr/>
        </p:nvSpPr>
        <p:spPr bwMode="auto">
          <a:xfrm>
            <a:off x="1932093" y="6455664"/>
            <a:ext cx="829733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46</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09571" name="Rectangle 3"/>
          <p:cNvSpPr>
            <a:spLocks noGrp="1" noChangeArrowheads="1"/>
          </p:cNvSpPr>
          <p:nvPr>
            <p:ph idx="1"/>
          </p:nvPr>
        </p:nvSpPr>
        <p:spPr>
          <a:xfrm>
            <a:off x="411479" y="2203704"/>
            <a:ext cx="11230723" cy="4525963"/>
          </a:xfrm>
          <a:noFill/>
        </p:spPr>
        <p:txBody>
          <a:bodyPr/>
          <a:lstStyle/>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آپ ایک عام کلاس روم میں کیا دیکھتے ہیں؟</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47</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کلاس روم </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11619" name="Rectangle 3"/>
          <p:cNvSpPr>
            <a:spLocks noGrp="1" noChangeArrowheads="1"/>
          </p:cNvSpPr>
          <p:nvPr>
            <p:ph idx="1"/>
          </p:nvPr>
        </p:nvSpPr>
        <p:spPr>
          <a:xfrm>
            <a:off x="411479" y="2203704"/>
            <a:ext cx="10942691"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نقشہ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کتابیں</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کی کرسی</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بلیک بوڑڈ</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کا بیگ</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کلاس روم</a:t>
            </a:r>
            <a:endParaRPr lang="de-DE" altLang="de-DE" sz="3600" dirty="0">
              <a:latin typeface="Urdu Typesetting" panose="03020402040406030203" pitchFamily="66" charset="-78"/>
              <a:cs typeface="Urdu Typesetting" panose="03020402040406030203" pitchFamily="66" charset="-78"/>
            </a:endParaRPr>
          </a:p>
        </p:txBody>
      </p:sp>
      <p:sp>
        <p:nvSpPr>
          <p:cNvPr id="113667" name="Rectangle 3"/>
          <p:cNvSpPr>
            <a:spLocks noGrp="1" noChangeArrowheads="1"/>
          </p:cNvSpPr>
          <p:nvPr>
            <p:ph idx="1"/>
          </p:nvPr>
        </p:nvSpPr>
        <p:spPr>
          <a:xfrm>
            <a:off x="411479" y="2203704"/>
            <a:ext cx="11014699" cy="4248000"/>
          </a:xfrm>
        </p:spPr>
        <p:txBody>
          <a:bodyPr/>
          <a:lstStyle/>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بیگ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نقشہ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کتابیں</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بینچ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کی کرسی</a:t>
            </a:r>
          </a:p>
          <a:p>
            <a:pPr algn="r">
              <a:lnSpc>
                <a:spcPct val="100000"/>
              </a:lnSpc>
              <a:spcBef>
                <a:spcPts val="1200"/>
              </a:spcBef>
              <a:buClr>
                <a:srgbClr val="333333"/>
              </a:buClr>
            </a:pPr>
            <a:r>
              <a:rPr lang="ur-PK" altLang="de-DE" sz="2400" dirty="0">
                <a:latin typeface="Urdu Typesetting" panose="03020402040406030203" pitchFamily="66" charset="-78"/>
                <a:cs typeface="Urdu Typesetting" panose="03020402040406030203" pitchFamily="66" charset="-78"/>
              </a:rPr>
              <a:t>بلیک بوڑڈ</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استاد کا بیگ</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113670" name="Caption_11"/>
          <p:cNvSpPr>
            <a:spLocks noChangeArrowheads="1"/>
          </p:cNvSpPr>
          <p:nvPr/>
        </p:nvSpPr>
        <p:spPr bwMode="auto">
          <a:xfrm>
            <a:off x="3690619" y="5877398"/>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ea typeface="Arial Unicode MS" panose="020B0604020202020204" pitchFamily="34" charset="-128"/>
                <a:cs typeface="Urdu Typesetting" panose="03020402040406030203" pitchFamily="66" charset="-78"/>
              </a:rPr>
              <a:t>© geobra Brandstätter </a:t>
            </a:r>
            <a:endParaRPr lang="de-DE" altLang="de-DE" sz="800">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49</a:t>
            </a:fld>
            <a:endParaRPr lang="de-DE" altLang="de-DE">
              <a:latin typeface="Urdu Typesetting" panose="03020402040406030203" pitchFamily="66" charset="-78"/>
              <a:cs typeface="Urdu Typesetting" panose="03020402040406030203" pitchFamily="66" charset="-78"/>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5" y="214674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685670" y="6451704"/>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6834123"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50</a:t>
            </a:fld>
            <a:endParaRPr lang="de-DE" altLang="de-DE">
              <a:latin typeface="Urdu Typesetting" panose="03020402040406030203" pitchFamily="66" charset="-78"/>
              <a:cs typeface="Urdu Typesetting" panose="03020402040406030203" pitchFamily="66" charset="-78"/>
            </a:endParaRPr>
          </a:p>
        </p:txBody>
      </p:sp>
      <p:pic>
        <p:nvPicPr>
          <p:cNvPr id="7"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ماہی گیر </a:t>
            </a:r>
            <a:br>
              <a:rPr lang="ur-PK" altLang="de-DE" sz="3600" dirty="0">
                <a:latin typeface="Urdu Typesetting" panose="03020402040406030203" pitchFamily="66" charset="-78"/>
                <a:cs typeface="Urdu Typesetting" panose="03020402040406030203" pitchFamily="66" charset="-78"/>
              </a:rPr>
            </a:br>
            <a:r>
              <a:rPr lang="ur-PK" altLang="de-DE" sz="3600" dirty="0">
                <a:latin typeface="Urdu Typesetting" panose="03020402040406030203" pitchFamily="66" charset="-78"/>
                <a:cs typeface="Urdu Typesetting" panose="03020402040406030203" pitchFamily="66" charset="-78"/>
              </a:rPr>
              <a:t>آپ</a:t>
            </a:r>
            <a:r>
              <a:rPr lang="ar-AE" altLang="de-DE" sz="3600" dirty="0">
                <a:latin typeface="Urdu Typesetting" panose="03020402040406030203" pitchFamily="66" charset="-78"/>
                <a:cs typeface="Urdu Typesetting" panose="03020402040406030203" pitchFamily="66" charset="-78"/>
              </a:rPr>
              <a:t>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17763" name="Rectangle 3"/>
          <p:cNvSpPr>
            <a:spLocks noGrp="1" noChangeArrowheads="1"/>
          </p:cNvSpPr>
          <p:nvPr>
            <p:ph idx="1"/>
          </p:nvPr>
        </p:nvSpPr>
        <p:spPr>
          <a:xfrm>
            <a:off x="411479" y="2203704"/>
            <a:ext cx="11158715" cy="4291560"/>
          </a:xfrm>
        </p:spPr>
        <p:txBody>
          <a:bodyPr/>
          <a:lstStyle/>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تمباکو والا </a:t>
            </a: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بالٹی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ٹوپی پر بٹن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کشتی پر "کھیل" کا نشان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 کی بنسی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سرخ سویٹر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ماہی گیر</a:t>
            </a:r>
            <a:endParaRPr lang="de-DE" altLang="de-DE" sz="3600" dirty="0">
              <a:latin typeface="Urdu Typesetting" panose="03020402040406030203" pitchFamily="66" charset="-78"/>
              <a:cs typeface="Urdu Typesetting" panose="03020402040406030203" pitchFamily="66" charset="-78"/>
            </a:endParaRPr>
          </a:p>
        </p:txBody>
      </p:sp>
      <p:sp>
        <p:nvSpPr>
          <p:cNvPr id="119811" name="Rectangle 3"/>
          <p:cNvSpPr>
            <a:spLocks noGrp="1" noChangeArrowheads="1"/>
          </p:cNvSpPr>
          <p:nvPr>
            <p:ph idx="1"/>
          </p:nvPr>
        </p:nvSpPr>
        <p:spPr>
          <a:xfrm>
            <a:off x="411479" y="2203704"/>
            <a:ext cx="11158715" cy="4525962"/>
          </a:xfrm>
        </p:spPr>
        <p:txBody>
          <a:bodyPr/>
          <a:lstStyle/>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تمباکو والا </a:t>
            </a: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بالٹی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ٹوپی پر بٹن</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کشتی پر "کھیل" کا نشان</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مچھلی کی بنسی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سرخ سویٹر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مچھلی</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52</a:t>
            </a:fld>
            <a:endParaRPr lang="de-DE" altLang="de-DE">
              <a:latin typeface="Urdu Typesetting" panose="03020402040406030203" pitchFamily="66" charset="-78"/>
              <a:cs typeface="Urdu Typesetting" panose="03020402040406030203" pitchFamily="66" charset="-78"/>
            </a:endParaRPr>
          </a:p>
        </p:txBody>
      </p:sp>
      <p:pic>
        <p:nvPicPr>
          <p:cNvPr id="11"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247" y="1772816"/>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974388" y="6420715"/>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0" name="Text Box 5"/>
          <p:cNvSpPr txBox="1">
            <a:spLocks noChangeArrowheads="1"/>
          </p:cNvSpPr>
          <p:nvPr/>
        </p:nvSpPr>
        <p:spPr bwMode="auto">
          <a:xfrm>
            <a:off x="7075628" y="6345777"/>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53</a:t>
            </a:fld>
            <a:endParaRPr lang="de-DE" altLang="de-DE">
              <a:latin typeface="Urdu Typesetting" panose="03020402040406030203" pitchFamily="66" charset="-78"/>
              <a:cs typeface="Urdu Typesetting" panose="03020402040406030203" pitchFamily="66" charset="-78"/>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23907" name="Rectangle 3"/>
          <p:cNvSpPr>
            <a:spLocks noGrp="1" noChangeArrowheads="1"/>
          </p:cNvSpPr>
          <p:nvPr>
            <p:ph idx="1"/>
          </p:nvPr>
        </p:nvSpPr>
        <p:spPr>
          <a:xfrm>
            <a:off x="411479" y="2203704"/>
            <a:ext cx="11373475" cy="4525963"/>
          </a:xfrm>
          <a:noFill/>
        </p:spPr>
        <p:txBody>
          <a:bodyPr/>
          <a:lstStyle/>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آپ عام طور پر روڈ پار کرنے کی جگہ پر کیا دیکھتے ہیں؟</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p>
          <a:p>
            <a:pPr algn="r" eaLnBrk="1" hangingPunct="1">
              <a:lnSpc>
                <a:spcPct val="100000"/>
              </a:lnSpc>
              <a:spcBef>
                <a:spcPts val="1200"/>
              </a:spcBef>
            </a:pPr>
            <a:r>
              <a:rPr lang="ur-PK" altLang="de-DE" sz="2400" dirty="0">
                <a:solidFill>
                  <a:srgbClr val="004992"/>
                </a:solidFill>
                <a:latin typeface="Urdu Typesetting" panose="03020402040406030203" pitchFamily="66" charset="-78"/>
                <a:cs typeface="Urdu Typesetting" panose="03020402040406030203" pitchFamily="66" charset="-78"/>
              </a:rPr>
              <a:t>۔۔۔</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54</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کراس واک </a:t>
            </a:r>
            <a:br>
              <a:rPr lang="ur-PK" altLang="de-DE" sz="3600" b="1"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25955" name="Rectangle 3"/>
          <p:cNvSpPr>
            <a:spLocks noGrp="1" noChangeArrowheads="1"/>
          </p:cNvSpPr>
          <p:nvPr>
            <p:ph idx="1"/>
          </p:nvPr>
        </p:nvSpPr>
        <p:spPr>
          <a:xfrm>
            <a:off x="411479" y="2203704"/>
            <a:ext cx="11014699" cy="4291560"/>
          </a:xfrm>
          <a:noFill/>
        </p:spPr>
        <p:txBody>
          <a:bodyPr/>
          <a:lstStyle/>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گاڑیاں</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پولیس اہلکار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موٹر سائیکل پر بچہ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بوڑھی عورت</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سبز ٹریفک لائٹ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زیبرا کراسنگ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نشان</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55</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کراس واک </a:t>
            </a:r>
            <a:endParaRPr lang="de-DE" altLang="de-DE" sz="3600" dirty="0">
              <a:latin typeface="Urdu Typesetting" panose="03020402040406030203" pitchFamily="66" charset="-78"/>
              <a:cs typeface="Urdu Typesetting" panose="03020402040406030203" pitchFamily="66" charset="-78"/>
            </a:endParaRPr>
          </a:p>
        </p:txBody>
      </p:sp>
      <p:sp>
        <p:nvSpPr>
          <p:cNvPr id="128003" name="Rectangle 3"/>
          <p:cNvSpPr>
            <a:spLocks noGrp="1" noChangeArrowheads="1"/>
          </p:cNvSpPr>
          <p:nvPr>
            <p:ph idx="1"/>
          </p:nvPr>
        </p:nvSpPr>
        <p:spPr>
          <a:xfrm>
            <a:off x="411479" y="2203704"/>
            <a:ext cx="11158715" cy="4114800"/>
          </a:xfrm>
        </p:spPr>
        <p:txBody>
          <a:bodyPr/>
          <a:lstStyle/>
          <a:p>
            <a:pPr algn="r">
              <a:lnSpc>
                <a:spcPct val="100000"/>
              </a:lnSpc>
              <a:spcBef>
                <a:spcPts val="1200"/>
              </a:spcBef>
              <a:buClr>
                <a:srgbClr val="333333"/>
              </a:buClr>
            </a:pPr>
            <a:r>
              <a:rPr lang="ur-PK" altLang="de-DE" sz="2400" dirty="0">
                <a:latin typeface="Urdu Typesetting" panose="03020402040406030203" pitchFamily="66" charset="-78"/>
                <a:cs typeface="Urdu Typesetting" panose="03020402040406030203" pitchFamily="66" charset="-78"/>
              </a:rPr>
              <a:t>گاڑیاں</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پولیس اہلکار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موٹر سائیکل پر بچہ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بوڑھی عورت</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سبز ٹریفک لائٹ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زیبرا کراسنگ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نشان</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56</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5019" y="2121408"/>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684660" y="6208776"/>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868412" y="6133838"/>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57</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32099" name="Rectangle 3"/>
          <p:cNvSpPr>
            <a:spLocks noGrp="1" noChangeArrowheads="1"/>
          </p:cNvSpPr>
          <p:nvPr>
            <p:ph idx="1"/>
          </p:nvPr>
        </p:nvSpPr>
        <p:spPr>
          <a:xfrm>
            <a:off x="411479" y="2203704"/>
            <a:ext cx="11230723" cy="4525963"/>
          </a:xfrm>
          <a:noFill/>
        </p:spPr>
        <p:txBody>
          <a:bodyPr/>
          <a:lstStyle/>
          <a:p>
            <a:pPr algn="r"/>
            <a:r>
              <a:rPr lang="ar-AE" altLang="de-DE" sz="2400" dirty="0">
                <a:solidFill>
                  <a:srgbClr val="004992"/>
                </a:solidFill>
                <a:latin typeface="Urdu Typesetting" panose="03020402040406030203" pitchFamily="66" charset="-78"/>
                <a:cs typeface="Urdu Typesetting" panose="03020402040406030203" pitchFamily="66" charset="-78"/>
              </a:rPr>
              <a:t>آپ کو عام طور پر </a:t>
            </a:r>
            <a:r>
              <a:rPr lang="ur-PK" altLang="de-DE" sz="2400" dirty="0">
                <a:solidFill>
                  <a:srgbClr val="004992"/>
                </a:solidFill>
                <a:latin typeface="Urdu Typesetting" panose="03020402040406030203" pitchFamily="66" charset="-78"/>
                <a:cs typeface="Urdu Typesetting" panose="03020402040406030203" pitchFamily="66" charset="-78"/>
              </a:rPr>
              <a:t>پارک</a:t>
            </a:r>
            <a:r>
              <a:rPr lang="ar-AE" altLang="de-DE" sz="2400" dirty="0">
                <a:solidFill>
                  <a:srgbClr val="004992"/>
                </a:solidFill>
                <a:latin typeface="Urdu Typesetting" panose="03020402040406030203" pitchFamily="66" charset="-78"/>
                <a:cs typeface="Urdu Typesetting" panose="03020402040406030203" pitchFamily="66" charset="-78"/>
              </a:rPr>
              <a:t> میں کیا ملتا ہے؟</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r>
              <a:rPr lang="ar-AE" altLang="de-DE" sz="2400" dirty="0">
                <a:solidFill>
                  <a:srgbClr val="004992"/>
                </a:solidFill>
                <a:latin typeface="Urdu Typesetting" panose="03020402040406030203" pitchFamily="66" charset="-78"/>
                <a:cs typeface="Urdu Typesetting" panose="03020402040406030203" pitchFamily="66" charset="-78"/>
              </a:rPr>
              <a:t>  …</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ur-PK" altLang="de-DE" sz="3600" b="1" dirty="0">
                <a:latin typeface="Urdu Typesetting" panose="03020402040406030203" pitchFamily="66" charset="-78"/>
                <a:cs typeface="Urdu Typesetting" panose="03020402040406030203" pitchFamily="66" charset="-78"/>
              </a:rPr>
              <a:t>پارک</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2400" dirty="0">
              <a:latin typeface="Urdu Typesetting" panose="03020402040406030203" pitchFamily="66" charset="-78"/>
              <a:cs typeface="Urdu Typesetting" panose="03020402040406030203" pitchFamily="66" charset="-78"/>
            </a:endParaRPr>
          </a:p>
        </p:txBody>
      </p:sp>
      <p:sp>
        <p:nvSpPr>
          <p:cNvPr id="134147" name="Rectangle 3"/>
          <p:cNvSpPr>
            <a:spLocks noGrp="1" noChangeArrowheads="1"/>
          </p:cNvSpPr>
          <p:nvPr>
            <p:ph idx="1"/>
          </p:nvPr>
        </p:nvSpPr>
        <p:spPr>
          <a:xfrm>
            <a:off x="411479" y="2203704"/>
            <a:ext cx="11230724" cy="4291560"/>
          </a:xfrm>
          <a:noFill/>
        </p:spPr>
        <p:txBody>
          <a:bodyPr/>
          <a:lstStyle/>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سلائیڈ</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پتنگ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سکیٹ بورڈ</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گیند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ur-PK" altLang="de-DE" sz="2000" dirty="0">
                <a:solidFill>
                  <a:srgbClr val="333333"/>
                </a:solidFill>
                <a:latin typeface="Urdu Typesetting" panose="03020402040406030203" pitchFamily="66" charset="-78"/>
                <a:cs typeface="Urdu Typesetting" panose="03020402040406030203" pitchFamily="66" charset="-78"/>
              </a:rPr>
              <a:t>جھولا</a:t>
            </a:r>
            <a:endParaRPr lang="ar-AE" altLang="de-DE" sz="20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کھلونے</a:t>
            </a:r>
          </a:p>
          <a:p>
            <a:pPr algn="r">
              <a:lnSpc>
                <a:spcPct val="100000"/>
              </a:lnSpc>
              <a:spcBef>
                <a:spcPts val="1200"/>
              </a:spcBef>
              <a:buClr>
                <a:srgbClr val="333333"/>
              </a:buClr>
            </a:pPr>
            <a:r>
              <a:rPr lang="ur-PK" altLang="de-DE" sz="2000" dirty="0">
                <a:solidFill>
                  <a:srgbClr val="333333"/>
                </a:solidFill>
                <a:latin typeface="Urdu Typesetting" panose="03020402040406030203" pitchFamily="66" charset="-78"/>
                <a:cs typeface="Urdu Typesetting" panose="03020402040406030203" pitchFamily="66" charset="-78"/>
              </a:rPr>
              <a:t>ریت</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59</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پارک</a:t>
            </a:r>
            <a:endParaRPr lang="de-DE" altLang="de-DE" sz="3600" dirty="0">
              <a:latin typeface="Urdu Typesetting" panose="03020402040406030203" pitchFamily="66" charset="-78"/>
              <a:cs typeface="Urdu Typesetting" panose="03020402040406030203" pitchFamily="66" charset="-78"/>
            </a:endParaRPr>
          </a:p>
        </p:txBody>
      </p:sp>
      <p:sp>
        <p:nvSpPr>
          <p:cNvPr id="136195" name="Rectangle 3"/>
          <p:cNvSpPr>
            <a:spLocks noGrp="1" noChangeArrowheads="1"/>
          </p:cNvSpPr>
          <p:nvPr>
            <p:ph idx="1"/>
          </p:nvPr>
        </p:nvSpPr>
        <p:spPr>
          <a:xfrm>
            <a:off x="411479" y="2203704"/>
            <a:ext cx="11086707" cy="4525963"/>
          </a:xfrm>
        </p:spPr>
        <p:txBody>
          <a:bodyPr/>
          <a:lstStyle/>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سلائیڈ</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پتنگ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سکیٹ بورڈ</a:t>
            </a:r>
          </a:p>
          <a:p>
            <a:pPr algn="r">
              <a:lnSpc>
                <a:spcPct val="100000"/>
              </a:lnSpc>
              <a:spcBef>
                <a:spcPts val="1200"/>
              </a:spcBef>
              <a:buClr>
                <a:srgbClr val="333333"/>
              </a:buClr>
            </a:pPr>
            <a:r>
              <a:rPr lang="ar-AE" altLang="de-DE" sz="2000" dirty="0">
                <a:latin typeface="Urdu Typesetting" panose="03020402040406030203" pitchFamily="66" charset="-78"/>
                <a:cs typeface="Urdu Typesetting" panose="03020402040406030203" pitchFamily="66" charset="-78"/>
              </a:rPr>
              <a:t>گیند</a:t>
            </a: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درخت</a:t>
            </a:r>
          </a:p>
          <a:p>
            <a:pPr algn="r">
              <a:lnSpc>
                <a:spcPct val="100000"/>
              </a:lnSpc>
              <a:spcBef>
                <a:spcPts val="1200"/>
              </a:spcBef>
              <a:buClr>
                <a:srgbClr val="333333"/>
              </a:buClr>
            </a:pPr>
            <a:r>
              <a:rPr lang="ur-PK" altLang="de-DE" sz="2000" dirty="0">
                <a:latin typeface="Urdu Typesetting" panose="03020402040406030203" pitchFamily="66" charset="-78"/>
                <a:cs typeface="Urdu Typesetting" panose="03020402040406030203" pitchFamily="66" charset="-78"/>
              </a:rPr>
              <a:t>جھولا</a:t>
            </a:r>
            <a:endParaRPr lang="ar-AE" altLang="de-DE" sz="20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000" dirty="0">
                <a:solidFill>
                  <a:srgbClr val="333333"/>
                </a:solidFill>
                <a:latin typeface="Urdu Typesetting" panose="03020402040406030203" pitchFamily="66" charset="-78"/>
                <a:cs typeface="Urdu Typesetting" panose="03020402040406030203" pitchFamily="66" charset="-78"/>
              </a:rPr>
              <a:t>کھلونے</a:t>
            </a:r>
          </a:p>
          <a:p>
            <a:pPr algn="r">
              <a:lnSpc>
                <a:spcPct val="100000"/>
              </a:lnSpc>
              <a:spcBef>
                <a:spcPts val="1200"/>
              </a:spcBef>
              <a:buClr>
                <a:srgbClr val="333333"/>
              </a:buClr>
            </a:pPr>
            <a:r>
              <a:rPr lang="ur-PK" altLang="de-DE" sz="2000" dirty="0">
                <a:solidFill>
                  <a:srgbClr val="333333"/>
                </a:solidFill>
                <a:latin typeface="Urdu Typesetting" panose="03020402040406030203" pitchFamily="66" charset="-78"/>
                <a:cs typeface="Urdu Typesetting" panose="03020402040406030203" pitchFamily="66" charset="-78"/>
              </a:rPr>
              <a:t>ریت</a:t>
            </a:r>
            <a:endParaRPr lang="de-DE" altLang="de-DE" sz="20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60</a:t>
            </a:fld>
            <a:endParaRPr lang="de-DE" altLang="de-DE">
              <a:latin typeface="Urdu Typesetting" panose="03020402040406030203" pitchFamily="66" charset="-78"/>
              <a:cs typeface="Urdu Typesetting" panose="03020402040406030203" pitchFamily="66" charset="-78"/>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1003" y="2060848"/>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394315" y="6402182"/>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350837" y="6340428"/>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09759" y="1813842"/>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solidFill>
                <a:schemeClr val="accent1"/>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61</a:t>
            </a:fld>
            <a:endParaRPr lang="de-DE" altLang="de-DE">
              <a:latin typeface="Urdu Typesetting" panose="03020402040406030203" pitchFamily="66" charset="-78"/>
              <a:cs typeface="Urdu Typesetting" panose="03020402040406030203" pitchFamily="66" charset="-78"/>
            </a:endParaRP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فٹ بال </a:t>
            </a:r>
            <a:br>
              <a:rPr lang="ur-PK"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46435" name="Rectangle 3"/>
          <p:cNvSpPr>
            <a:spLocks noGrp="1" noChangeArrowheads="1"/>
          </p:cNvSpPr>
          <p:nvPr>
            <p:ph idx="1"/>
          </p:nvPr>
        </p:nvSpPr>
        <p:spPr>
          <a:xfrm>
            <a:off x="411479" y="2203704"/>
            <a:ext cx="11086707"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سکور بورڈ</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گول</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کنارے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کھلاڑی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فٹ بال کی گیند</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پرستار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اشتہار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فٹ بال</a:t>
            </a:r>
            <a:endParaRPr lang="de-DE" altLang="de-DE" sz="3600" dirty="0">
              <a:latin typeface="Urdu Typesetting" panose="03020402040406030203" pitchFamily="66" charset="-78"/>
              <a:cs typeface="Urdu Typesetting" panose="03020402040406030203" pitchFamily="66" charset="-78"/>
            </a:endParaRPr>
          </a:p>
        </p:txBody>
      </p:sp>
      <p:sp>
        <p:nvSpPr>
          <p:cNvPr id="148483" name="Rectangle 3"/>
          <p:cNvSpPr>
            <a:spLocks noGrp="1" noChangeArrowheads="1"/>
          </p:cNvSpPr>
          <p:nvPr>
            <p:ph idx="1"/>
          </p:nvPr>
        </p:nvSpPr>
        <p:spPr>
          <a:xfrm>
            <a:off x="411479" y="2203704"/>
            <a:ext cx="10942691"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سکور بورڈ</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گول</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کنارے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کھلاڑی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فٹ بال کی گیند</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پرستار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اشتہار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جھنڈے</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63</a:t>
            </a:fld>
            <a:endParaRPr lang="de-DE" altLang="de-DE">
              <a:latin typeface="Urdu Typesetting" panose="03020402040406030203" pitchFamily="66" charset="-78"/>
              <a:cs typeface="Urdu Typesetting" panose="03020402040406030203" pitchFamily="66" charset="-78"/>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5019" y="1991513"/>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202043" y="6400800"/>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313611" y="6318596"/>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64</a:t>
            </a:fld>
            <a:endParaRPr lang="de-DE" altLang="de-DE">
              <a:latin typeface="Urdu Typesetting" panose="03020402040406030203" pitchFamily="66" charset="-78"/>
              <a:cs typeface="Urdu Typesetting" panose="03020402040406030203" pitchFamily="66" charset="-78"/>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چاند پر</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52579" name="Rectangle 3"/>
          <p:cNvSpPr>
            <a:spLocks noGrp="1" noChangeArrowheads="1"/>
          </p:cNvSpPr>
          <p:nvPr>
            <p:ph idx="1"/>
          </p:nvPr>
        </p:nvSpPr>
        <p:spPr>
          <a:xfrm>
            <a:off x="411479" y="2203704"/>
            <a:ext cx="10726667" cy="4291560"/>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اسٹینڈ</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آکسیجن ٹینک</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ہیلمیٹ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چاند کے گڑھے</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a:t>
            </a:r>
            <a:r>
              <a:rPr lang="ur-PK" altLang="de-DE" sz="2400" dirty="0">
                <a:solidFill>
                  <a:srgbClr val="333333"/>
                </a:solidFill>
                <a:latin typeface="Urdu Typesetting" panose="03020402040406030203" pitchFamily="66" charset="-78"/>
                <a:cs typeface="Urdu Typesetting" panose="03020402040406030203" pitchFamily="66" charset="-78"/>
              </a:rPr>
              <a:t>کی نوک</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پس منظر میں </a:t>
            </a:r>
            <a:r>
              <a:rPr lang="ur-PK" altLang="de-DE" sz="2400" dirty="0">
                <a:solidFill>
                  <a:srgbClr val="333333"/>
                </a:solidFill>
                <a:latin typeface="Urdu Typesetting" panose="03020402040406030203" pitchFamily="66" charset="-78"/>
                <a:cs typeface="Urdu Typesetting" panose="03020402040406030203" pitchFamily="66" charset="-78"/>
              </a:rPr>
              <a:t>چاند</a:t>
            </a:r>
            <a:r>
              <a:rPr lang="ar-AE" altLang="de-DE" sz="2400" dirty="0">
                <a:solidFill>
                  <a:srgbClr val="333333"/>
                </a:solidFill>
                <a:latin typeface="Urdu Typesetting" panose="03020402040406030203" pitchFamily="66" charset="-78"/>
                <a:cs typeface="Urdu Typesetting" panose="03020402040406030203" pitchFamily="66" charset="-78"/>
              </a:rPr>
              <a:t> کی شکل کا سیارہ</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65</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چاند پر</a:t>
            </a:r>
            <a:endParaRPr lang="de-DE" altLang="de-DE" sz="3600" dirty="0">
              <a:latin typeface="Urdu Typesetting" panose="03020402040406030203" pitchFamily="66" charset="-78"/>
              <a:cs typeface="Urdu Typesetting" panose="03020402040406030203" pitchFamily="66" charset="-78"/>
            </a:endParaRPr>
          </a:p>
        </p:txBody>
      </p:sp>
      <p:sp>
        <p:nvSpPr>
          <p:cNvPr id="154627" name="Rectangle 3"/>
          <p:cNvSpPr>
            <a:spLocks noGrp="1" noChangeArrowheads="1"/>
          </p:cNvSpPr>
          <p:nvPr>
            <p:ph idx="1"/>
          </p:nvPr>
        </p:nvSpPr>
        <p:spPr>
          <a:xfrm>
            <a:off x="411479" y="2203704"/>
            <a:ext cx="11014699" cy="4525962"/>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راکٹ اسٹینڈ</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آکسیجن ٹینک</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ہیلمیٹ</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چاند کے گڑھے</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راکٹ </a:t>
            </a:r>
            <a:r>
              <a:rPr lang="ur-PK" altLang="de-DE" sz="2400" dirty="0">
                <a:latin typeface="Urdu Typesetting" panose="03020402040406030203" pitchFamily="66" charset="-78"/>
                <a:cs typeface="Urdu Typesetting" panose="03020402040406030203" pitchFamily="66" charset="-78"/>
              </a:rPr>
              <a:t>کی نوک</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پس منظر میں </a:t>
            </a:r>
            <a:r>
              <a:rPr lang="ur-PK" altLang="de-DE" sz="2400" dirty="0">
                <a:solidFill>
                  <a:srgbClr val="333333"/>
                </a:solidFill>
                <a:latin typeface="Urdu Typesetting" panose="03020402040406030203" pitchFamily="66" charset="-78"/>
                <a:cs typeface="Urdu Typesetting" panose="03020402040406030203" pitchFamily="66" charset="-78"/>
              </a:rPr>
              <a:t>چاند</a:t>
            </a:r>
            <a:r>
              <a:rPr lang="ar-AE" altLang="de-DE" sz="2400" dirty="0">
                <a:solidFill>
                  <a:srgbClr val="333333"/>
                </a:solidFill>
                <a:latin typeface="Urdu Typesetting" panose="03020402040406030203" pitchFamily="66" charset="-78"/>
                <a:cs typeface="Urdu Typesetting" panose="03020402040406030203" pitchFamily="66" charset="-78"/>
              </a:rPr>
              <a:t> کی شکل کا سیارہ</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66</a:t>
            </a:fld>
            <a:endParaRPr lang="de-DE" altLang="de-DE">
              <a:latin typeface="Urdu Typesetting" panose="03020402040406030203" pitchFamily="66" charset="-78"/>
              <a:cs typeface="Urdu Typesetting" panose="03020402040406030203" pitchFamily="66" charset="-78"/>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4" y="1899865"/>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394315" y="6161000"/>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0" name="Text Box 5"/>
          <p:cNvSpPr txBox="1">
            <a:spLocks noChangeArrowheads="1"/>
          </p:cNvSpPr>
          <p:nvPr/>
        </p:nvSpPr>
        <p:spPr bwMode="auto">
          <a:xfrm>
            <a:off x="6457627" y="6086062"/>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6" name="Slide Number Placeholder 5"/>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67</a:t>
            </a:fld>
            <a:endParaRPr lang="de-DE" altLang="de-DE">
              <a:latin typeface="Urdu Typesetting" panose="03020402040406030203" pitchFamily="66" charset="-78"/>
              <a:cs typeface="Urdu Typesetting" panose="03020402040406030203" pitchFamily="66" charset="-78"/>
            </a:endParaRPr>
          </a:p>
        </p:txBody>
      </p:sp>
      <p:pic>
        <p:nvPicPr>
          <p:cNvPr id="8"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11480"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ریسکیو</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64867" name="Rectangle 3"/>
          <p:cNvSpPr>
            <a:spLocks noGrp="1" noChangeArrowheads="1"/>
          </p:cNvSpPr>
          <p:nvPr>
            <p:ph idx="1"/>
          </p:nvPr>
        </p:nvSpPr>
        <p:spPr>
          <a:xfrm>
            <a:off x="411479" y="2203704"/>
            <a:ext cx="10870683"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ہیلی کاپٹر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ربڑ کی </a:t>
            </a:r>
            <a:r>
              <a:rPr lang="ur-PK" altLang="de-DE" sz="2400" dirty="0">
                <a:solidFill>
                  <a:srgbClr val="333333"/>
                </a:solidFill>
                <a:latin typeface="Urdu Typesetting" panose="03020402040406030203" pitchFamily="66" charset="-78"/>
                <a:cs typeface="Urdu Typesetting" panose="03020402040406030203" pitchFamily="66" charset="-78"/>
              </a:rPr>
              <a:t>کشتی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غوطہ خور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ال</a:t>
            </a:r>
            <a:r>
              <a:rPr lang="ur-PK" altLang="de-DE" sz="2400" dirty="0">
                <a:solidFill>
                  <a:srgbClr val="333333"/>
                </a:solidFill>
                <a:latin typeface="Urdu Typesetting" panose="03020402040406030203" pitchFamily="66" charset="-78"/>
                <a:cs typeface="Urdu Typesetting" panose="03020402040406030203" pitchFamily="66" charset="-78"/>
              </a:rPr>
              <a:t>ٹی ہوئی</a:t>
            </a:r>
            <a:r>
              <a:rPr lang="ar-AE" altLang="de-DE" sz="2400" dirty="0">
                <a:solidFill>
                  <a:srgbClr val="333333"/>
                </a:solidFill>
                <a:latin typeface="Urdu Typesetting" panose="03020402040406030203" pitchFamily="66" charset="-78"/>
                <a:cs typeface="Urdu Typesetting" panose="03020402040406030203" pitchFamily="66" charset="-78"/>
              </a:rPr>
              <a:t> کشتی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اسٹریچر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پائلٹ</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68</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ریسکیو</a:t>
            </a:r>
            <a:endParaRPr lang="de-DE" altLang="de-DE" sz="3600" dirty="0">
              <a:latin typeface="Urdu Typesetting" panose="03020402040406030203" pitchFamily="66" charset="-78"/>
              <a:cs typeface="Urdu Typesetting" panose="03020402040406030203" pitchFamily="66" charset="-78"/>
            </a:endParaRPr>
          </a:p>
        </p:txBody>
      </p:sp>
      <p:sp>
        <p:nvSpPr>
          <p:cNvPr id="166915" name="Rectangle 3"/>
          <p:cNvSpPr>
            <a:spLocks noGrp="1" noChangeArrowheads="1"/>
          </p:cNvSpPr>
          <p:nvPr>
            <p:ph idx="1"/>
          </p:nvPr>
        </p:nvSpPr>
        <p:spPr>
          <a:xfrm>
            <a:off x="411479" y="2203704"/>
            <a:ext cx="10870684" cy="4525963"/>
          </a:xfrm>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ہیلی کاپٹر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ربڑ کی </a:t>
            </a:r>
            <a:r>
              <a:rPr lang="ur-PK" altLang="de-DE" sz="2400" dirty="0">
                <a:solidFill>
                  <a:srgbClr val="333333"/>
                </a:solidFill>
                <a:latin typeface="Urdu Typesetting" panose="03020402040406030203" pitchFamily="66" charset="-78"/>
                <a:cs typeface="Urdu Typesetting" panose="03020402040406030203" pitchFamily="66" charset="-78"/>
              </a:rPr>
              <a:t>کشتی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غوطہ خور</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ال</a:t>
            </a:r>
            <a:r>
              <a:rPr lang="ur-PK" altLang="de-DE" sz="2400" dirty="0">
                <a:latin typeface="Urdu Typesetting" panose="03020402040406030203" pitchFamily="66" charset="-78"/>
                <a:cs typeface="Urdu Typesetting" panose="03020402040406030203" pitchFamily="66" charset="-78"/>
              </a:rPr>
              <a:t>ٹی ہوئی</a:t>
            </a:r>
            <a:r>
              <a:rPr lang="ar-AE" altLang="de-DE" sz="2400" dirty="0">
                <a:latin typeface="Urdu Typesetting" panose="03020402040406030203" pitchFamily="66" charset="-78"/>
                <a:cs typeface="Urdu Typesetting" panose="03020402040406030203" pitchFamily="66" charset="-78"/>
              </a:rPr>
              <a:t> کشتی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پانی</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اسٹریچر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پائلٹ</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69</a:t>
            </a:fld>
            <a:endParaRPr lang="de-DE" altLang="de-DE">
              <a:latin typeface="Urdu Typesetting" panose="03020402040406030203" pitchFamily="66" charset="-78"/>
              <a:cs typeface="Urdu Typesetting" panose="03020402040406030203" pitchFamily="66" charset="-78"/>
            </a:endParaRP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043" y="1954795"/>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0754932" y="6044081"/>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1" name="Text Box 5"/>
          <p:cNvSpPr txBox="1">
            <a:spLocks noChangeArrowheads="1"/>
          </p:cNvSpPr>
          <p:nvPr/>
        </p:nvSpPr>
        <p:spPr bwMode="auto">
          <a:xfrm>
            <a:off x="6868412" y="599796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Caption_8"/>
          <p:cNvSpPr>
            <a:spLocks noChangeArrowheads="1"/>
          </p:cNvSpPr>
          <p:nvPr/>
        </p:nvSpPr>
        <p:spPr bwMode="auto">
          <a:xfrm>
            <a:off x="2305537" y="6455664"/>
            <a:ext cx="7550444"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cs typeface="Urdu Typesetting" panose="03020402040406030203" pitchFamily="66" charset="-78"/>
              </a:rPr>
              <a:t>© geobra Brandstätter </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70</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altLang="de-DE" sz="3600" dirty="0">
                <a:latin typeface="Urdu Typesetting" panose="03020402040406030203" pitchFamily="66" charset="-78"/>
                <a:cs typeface="Urdu Typesetting" panose="03020402040406030203" pitchFamily="66" charset="-78"/>
              </a:rPr>
              <a:t>ذہن سازی</a:t>
            </a:r>
            <a:endParaRPr lang="de-DE" altLang="de-DE" sz="3600" dirty="0">
              <a:latin typeface="Urdu Typesetting" panose="03020402040406030203" pitchFamily="66" charset="-78"/>
              <a:cs typeface="Urdu Typesetting" panose="03020402040406030203" pitchFamily="66" charset="-78"/>
            </a:endParaRPr>
          </a:p>
        </p:txBody>
      </p:sp>
      <p:sp>
        <p:nvSpPr>
          <p:cNvPr id="171011" name="Rectangle 3"/>
          <p:cNvSpPr>
            <a:spLocks noGrp="1" noChangeArrowheads="1"/>
          </p:cNvSpPr>
          <p:nvPr>
            <p:ph idx="1"/>
          </p:nvPr>
        </p:nvSpPr>
        <p:spPr>
          <a:xfrm>
            <a:off x="411479" y="2203704"/>
            <a:ext cx="10798675" cy="4525963"/>
          </a:xfrm>
          <a:noFill/>
        </p:spPr>
        <p:txBody>
          <a:bodyPr/>
          <a:lstStyle/>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آپ عام طور پر تعمیراتی </a:t>
            </a:r>
            <a:r>
              <a:rPr lang="ur-PK" altLang="de-DE" sz="2400" dirty="0">
                <a:solidFill>
                  <a:srgbClr val="004992"/>
                </a:solidFill>
                <a:latin typeface="Urdu Typesetting" panose="03020402040406030203" pitchFamily="66" charset="-78"/>
                <a:cs typeface="Urdu Typesetting" panose="03020402040406030203" pitchFamily="66" charset="-78"/>
              </a:rPr>
              <a:t>مقام</a:t>
            </a:r>
            <a:r>
              <a:rPr lang="ar-AE" altLang="de-DE" sz="2400" dirty="0">
                <a:solidFill>
                  <a:srgbClr val="004992"/>
                </a:solidFill>
                <a:latin typeface="Urdu Typesetting" panose="03020402040406030203" pitchFamily="66" charset="-78"/>
                <a:cs typeface="Urdu Typesetting" panose="03020402040406030203" pitchFamily="66" charset="-78"/>
              </a:rPr>
              <a:t> پر کیا دیکھتے ہیں؟</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p>
          <a:p>
            <a:pPr algn="r">
              <a:lnSpc>
                <a:spcPct val="100000"/>
              </a:lnSpc>
              <a:spcBef>
                <a:spcPts val="1200"/>
              </a:spcBef>
            </a:pPr>
            <a:r>
              <a:rPr lang="ar-AE" altLang="de-DE" sz="2400" dirty="0">
                <a:solidFill>
                  <a:srgbClr val="004992"/>
                </a:solidFill>
                <a:latin typeface="Urdu Typesetting" panose="03020402040406030203" pitchFamily="66" charset="-78"/>
                <a:cs typeface="Urdu Typesetting" panose="03020402040406030203" pitchFamily="66" charset="-78"/>
              </a:rPr>
              <a:t>  …</a:t>
            </a:r>
            <a:endParaRPr lang="de-DE" altLang="de-DE" sz="2400" dirty="0">
              <a:solidFill>
                <a:srgbClr val="004992"/>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71</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08955" y="1124744"/>
            <a:ext cx="11376000" cy="997196"/>
          </a:xfrm>
        </p:spPr>
        <p:txBody>
          <a:bodyPr vert="horz" lIns="0" tIns="0" rIns="0" bIns="0" rtlCol="0" anchor="t">
            <a:spAutoFit/>
          </a:bodyPr>
          <a:lstStyle/>
          <a:p>
            <a:pPr algn="r" defTabSz="914377">
              <a:spcBef>
                <a:spcPts val="0"/>
              </a:spcBef>
            </a:pPr>
            <a:r>
              <a:rPr lang="ar-AE" altLang="de-DE" sz="3600" b="1" dirty="0">
                <a:latin typeface="Urdu Typesetting" panose="03020402040406030203" pitchFamily="66" charset="-78"/>
                <a:cs typeface="Urdu Typesetting" panose="03020402040406030203" pitchFamily="66" charset="-78"/>
              </a:rPr>
              <a:t>سڑک ک</a:t>
            </a:r>
            <a:r>
              <a:rPr lang="ur-PK" altLang="de-DE" sz="3600" b="1" dirty="0">
                <a:latin typeface="Urdu Typesetting" panose="03020402040406030203" pitchFamily="66" charset="-78"/>
                <a:cs typeface="Urdu Typesetting" panose="03020402040406030203" pitchFamily="66" charset="-78"/>
              </a:rPr>
              <a:t>ا</a:t>
            </a:r>
            <a:r>
              <a:rPr lang="ar-AE" altLang="de-DE" sz="3600" b="1" dirty="0">
                <a:latin typeface="Urdu Typesetting" panose="03020402040406030203" pitchFamily="66" charset="-78"/>
                <a:cs typeface="Urdu Typesetting" panose="03020402040406030203" pitchFamily="66" charset="-78"/>
              </a:rPr>
              <a:t> کام</a:t>
            </a:r>
            <a:br>
              <a:rPr lang="ar-AE" altLang="de-DE" sz="3600" dirty="0">
                <a:latin typeface="Urdu Typesetting" panose="03020402040406030203" pitchFamily="66" charset="-78"/>
                <a:cs typeface="Urdu Typesetting" panose="03020402040406030203" pitchFamily="66" charset="-78"/>
              </a:rPr>
            </a:br>
            <a:r>
              <a:rPr lang="ar-AE" altLang="de-DE" sz="3600" dirty="0">
                <a:latin typeface="Urdu Typesetting" panose="03020402040406030203" pitchFamily="66" charset="-78"/>
                <a:cs typeface="Urdu Typesetting" panose="03020402040406030203" pitchFamily="66" charset="-78"/>
              </a:rPr>
              <a:t>آپ نے کیا دیکھا؟ آپ کتنے پر اعتماد ہیں؟</a:t>
            </a:r>
            <a:endParaRPr lang="de-DE" altLang="de-DE" sz="3600" dirty="0">
              <a:latin typeface="Urdu Typesetting" panose="03020402040406030203" pitchFamily="66" charset="-78"/>
              <a:cs typeface="Urdu Typesetting" panose="03020402040406030203" pitchFamily="66" charset="-78"/>
            </a:endParaRPr>
          </a:p>
        </p:txBody>
      </p:sp>
      <p:sp>
        <p:nvSpPr>
          <p:cNvPr id="173059" name="Rectangle 3"/>
          <p:cNvSpPr>
            <a:spLocks noGrp="1" noChangeArrowheads="1"/>
          </p:cNvSpPr>
          <p:nvPr>
            <p:ph idx="1"/>
          </p:nvPr>
        </p:nvSpPr>
        <p:spPr>
          <a:xfrm>
            <a:off x="411479" y="2203704"/>
            <a:ext cx="10798675" cy="429156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ریڑھی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رکاوٹ</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کھدائی کرنے وال</a:t>
            </a:r>
            <a:r>
              <a:rPr lang="ur-PK" altLang="de-DE" sz="2400" dirty="0">
                <a:solidFill>
                  <a:srgbClr val="333333"/>
                </a:solidFill>
                <a:latin typeface="Urdu Typesetting" panose="03020402040406030203" pitchFamily="66" charset="-78"/>
                <a:cs typeface="Urdu Typesetting" panose="03020402040406030203" pitchFamily="66" charset="-78"/>
              </a:rPr>
              <a:t>ی مشین</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جیک ہیمر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رکنے کا نشان</a:t>
            </a:r>
            <a:endParaRPr lang="de-DE" altLang="de-DE" sz="2400" dirty="0">
              <a:solidFill>
                <a:srgbClr val="333333"/>
              </a:solidFill>
              <a:latin typeface="Urdu Typesetting" panose="03020402040406030203" pitchFamily="66" charset="-78"/>
              <a:cs typeface="Urdu Typesetting" panose="03020402040406030203" pitchFamily="66" charset="-78"/>
            </a:endParaRP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72</a:t>
            </a:fld>
            <a:endParaRPr lang="de-DE" altLang="de-DE">
              <a:latin typeface="Urdu Typesetting" panose="03020402040406030203" pitchFamily="66" charset="-78"/>
              <a:cs typeface="Urdu Typesetting" panose="03020402040406030203" pitchFamily="66" charset="-78"/>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altLang="de-DE" sz="3600" dirty="0">
                <a:latin typeface="Urdu Typesetting" panose="03020402040406030203" pitchFamily="66" charset="-78"/>
                <a:cs typeface="Urdu Typesetting" panose="03020402040406030203" pitchFamily="66" charset="-78"/>
              </a:rPr>
              <a:t>سڑک ک</a:t>
            </a:r>
            <a:r>
              <a:rPr lang="ur-PK" altLang="de-DE" sz="3600" dirty="0">
                <a:latin typeface="Urdu Typesetting" panose="03020402040406030203" pitchFamily="66" charset="-78"/>
                <a:cs typeface="Urdu Typesetting" panose="03020402040406030203" pitchFamily="66" charset="-78"/>
              </a:rPr>
              <a:t>ا</a:t>
            </a:r>
            <a:r>
              <a:rPr lang="ar-AE" altLang="de-DE" sz="3600" dirty="0">
                <a:latin typeface="Urdu Typesetting" panose="03020402040406030203" pitchFamily="66" charset="-78"/>
                <a:cs typeface="Urdu Typesetting" panose="03020402040406030203" pitchFamily="66" charset="-78"/>
              </a:rPr>
              <a:t> کام</a:t>
            </a:r>
            <a:endParaRPr lang="de-DE" altLang="de-DE" sz="3600" dirty="0">
              <a:latin typeface="Urdu Typesetting" panose="03020402040406030203" pitchFamily="66" charset="-78"/>
              <a:cs typeface="Urdu Typesetting" panose="03020402040406030203" pitchFamily="66" charset="-78"/>
            </a:endParaRPr>
          </a:p>
        </p:txBody>
      </p:sp>
      <p:sp>
        <p:nvSpPr>
          <p:cNvPr id="175109" name="Rectangle 9"/>
          <p:cNvSpPr>
            <a:spLocks noGrp="1" noChangeArrowheads="1"/>
          </p:cNvSpPr>
          <p:nvPr>
            <p:ph idx="1"/>
          </p:nvPr>
        </p:nvSpPr>
        <p:spPr>
          <a:xfrm>
            <a:off x="411479" y="2203704"/>
            <a:ext cx="11014699" cy="4248000"/>
          </a:xfrm>
          <a:noFill/>
        </p:spPr>
        <p:txBody>
          <a:bodyPr/>
          <a:lstStyle/>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پائپ</a:t>
            </a:r>
          </a:p>
          <a:p>
            <a:pPr algn="r">
              <a:lnSpc>
                <a:spcPct val="100000"/>
              </a:lnSpc>
              <a:spcBef>
                <a:spcPts val="1200"/>
              </a:spcBef>
              <a:buClr>
                <a:srgbClr val="333333"/>
              </a:buClr>
            </a:pPr>
            <a:r>
              <a:rPr lang="ur-PK" altLang="de-DE" sz="2400" dirty="0">
                <a:solidFill>
                  <a:srgbClr val="333333"/>
                </a:solidFill>
                <a:latin typeface="Urdu Typesetting" panose="03020402040406030203" pitchFamily="66" charset="-78"/>
                <a:cs typeface="Urdu Typesetting" panose="03020402040406030203" pitchFamily="66" charset="-78"/>
              </a:rPr>
              <a:t>ریڑھی</a:t>
            </a:r>
            <a:endParaRPr lang="ar-AE" altLang="de-DE" sz="2400" dirty="0">
              <a:solidFill>
                <a:srgbClr val="333333"/>
              </a:solidFill>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رکاوٹ</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کھدائی کرنے وال</a:t>
            </a:r>
            <a:r>
              <a:rPr lang="ur-PK" altLang="de-DE" sz="2400" dirty="0">
                <a:latin typeface="Urdu Typesetting" panose="03020402040406030203" pitchFamily="66" charset="-78"/>
                <a:cs typeface="Urdu Typesetting" panose="03020402040406030203" pitchFamily="66" charset="-78"/>
              </a:rPr>
              <a:t>ی مشین</a:t>
            </a:r>
            <a:endParaRPr lang="ar-AE" altLang="de-DE" sz="2400" dirty="0">
              <a:latin typeface="Urdu Typesetting" panose="03020402040406030203" pitchFamily="66" charset="-78"/>
              <a:cs typeface="Urdu Typesetting" panose="03020402040406030203" pitchFamily="66" charset="-78"/>
            </a:endParaRP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جیک ہیمر</a:t>
            </a:r>
          </a:p>
          <a:p>
            <a:pPr algn="r">
              <a:lnSpc>
                <a:spcPct val="100000"/>
              </a:lnSpc>
              <a:spcBef>
                <a:spcPts val="1200"/>
              </a:spcBef>
              <a:buClr>
                <a:srgbClr val="333333"/>
              </a:buClr>
            </a:pPr>
            <a:r>
              <a:rPr lang="ar-AE" altLang="de-DE" sz="2400" dirty="0">
                <a:solidFill>
                  <a:srgbClr val="333333"/>
                </a:solidFill>
                <a:latin typeface="Urdu Typesetting" panose="03020402040406030203" pitchFamily="66" charset="-78"/>
                <a:cs typeface="Urdu Typesetting" panose="03020402040406030203" pitchFamily="66" charset="-78"/>
              </a:rPr>
              <a:t>بیلچہ</a:t>
            </a:r>
          </a:p>
          <a:p>
            <a:pPr algn="r">
              <a:lnSpc>
                <a:spcPct val="100000"/>
              </a:lnSpc>
              <a:spcBef>
                <a:spcPts val="1200"/>
              </a:spcBef>
              <a:buClr>
                <a:srgbClr val="333333"/>
              </a:buClr>
            </a:pPr>
            <a:r>
              <a:rPr lang="ar-AE" altLang="de-DE" sz="2400" dirty="0">
                <a:latin typeface="Urdu Typesetting" panose="03020402040406030203" pitchFamily="66" charset="-78"/>
                <a:cs typeface="Urdu Typesetting" panose="03020402040406030203" pitchFamily="66" charset="-78"/>
              </a:rPr>
              <a:t>رکنے کا نشان</a:t>
            </a:r>
            <a:endParaRPr lang="de-DE" altLang="de-DE" sz="2400" dirty="0">
              <a:latin typeface="Urdu Typesetting" panose="03020402040406030203" pitchFamily="66" charset="-78"/>
              <a:cs typeface="Urdu Typesetting" panose="03020402040406030203" pitchFamily="66" charset="-78"/>
            </a:endParaRPr>
          </a:p>
        </p:txBody>
      </p:sp>
      <p:sp>
        <p:nvSpPr>
          <p:cNvPr id="175108" name="Caption_11"/>
          <p:cNvSpPr>
            <a:spLocks noChangeArrowheads="1"/>
          </p:cNvSpPr>
          <p:nvPr/>
        </p:nvSpPr>
        <p:spPr bwMode="auto">
          <a:xfrm>
            <a:off x="3690619" y="6237099"/>
            <a:ext cx="566928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800">
                <a:latin typeface="Urdu Typesetting" panose="03020402040406030203" pitchFamily="66" charset="-78"/>
                <a:cs typeface="Urdu Typesetting" panose="03020402040406030203" pitchFamily="66" charset="-78"/>
              </a:rPr>
              <a:t>© geobra Brandstätter </a:t>
            </a:r>
          </a:p>
        </p:txBody>
      </p:sp>
      <p:sp>
        <p:nvSpPr>
          <p:cNvPr id="2" name="Footer Placeholder 1"/>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3" name="Slide Number Placeholder 2"/>
          <p:cNvSpPr>
            <a:spLocks noGrp="1"/>
          </p:cNvSpPr>
          <p:nvPr>
            <p:ph type="sldNum" sz="quarter" idx="12"/>
          </p:nvPr>
        </p:nvSpPr>
        <p:spPr/>
        <p:txBody>
          <a:bodyPr/>
          <a:lstStyle/>
          <a:p>
            <a:pPr>
              <a:defRPr/>
            </a:pPr>
            <a:fld id="{E9F9E053-A20D-4334-8BD5-4E61E309AE4B}" type="slidenum">
              <a:rPr lang="de-DE" altLang="de-DE" smtClean="0">
                <a:latin typeface="Urdu Typesetting" panose="03020402040406030203" pitchFamily="66" charset="-78"/>
                <a:cs typeface="Urdu Typesetting" panose="03020402040406030203" pitchFamily="66" charset="-78"/>
              </a:rPr>
              <a:pPr>
                <a:defRPr/>
              </a:pPr>
              <a:t>73</a:t>
            </a:fld>
            <a:endParaRPr lang="de-DE" altLang="de-DE">
              <a:latin typeface="Urdu Typesetting" panose="03020402040406030203" pitchFamily="66" charset="-78"/>
              <a:cs typeface="Urdu Typesetting" panose="03020402040406030203" pitchFamily="66" charset="-78"/>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213" y="2179670"/>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noChangeArrowheads="1"/>
          </p:cNvSpPr>
          <p:nvPr/>
        </p:nvSpPr>
        <p:spPr bwMode="auto">
          <a:xfrm>
            <a:off x="10684660" y="6181283"/>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Urdu Typesetting" panose="03020402040406030203" pitchFamily="66" charset="-78"/>
              <a:cs typeface="Urdu Typesetting" panose="03020402040406030203" pitchFamily="66" charset="-78"/>
            </a:endParaRPr>
          </a:p>
        </p:txBody>
      </p:sp>
      <p:sp>
        <p:nvSpPr>
          <p:cNvPr id="12" name="Text Box 5"/>
          <p:cNvSpPr txBox="1">
            <a:spLocks noChangeArrowheads="1"/>
          </p:cNvSpPr>
          <p:nvPr/>
        </p:nvSpPr>
        <p:spPr bwMode="auto">
          <a:xfrm>
            <a:off x="6840169" y="6082019"/>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50000"/>
              </a:spcBef>
              <a:buClrTx/>
              <a:buFontTx/>
              <a:buNone/>
            </a:pPr>
            <a:r>
              <a:rPr lang="ur-PK" altLang="de-DE" sz="1800" b="1" dirty="0">
                <a:latin typeface="Urdu Typesetting" panose="03020402040406030203" pitchFamily="66" charset="-78"/>
                <a:cs typeface="Urdu Typesetting" panose="03020402040406030203" pitchFamily="66" charset="-78"/>
              </a:rPr>
              <a:t>نہیں موجود</a:t>
            </a:r>
            <a:endParaRPr lang="de-DE" altLang="de-DE" sz="1800" b="1" dirty="0">
              <a:latin typeface="Urdu Typesetting" panose="03020402040406030203" pitchFamily="66" charset="-78"/>
              <a:cs typeface="Urdu Typesetting" panose="03020402040406030203" pitchFamily="66" charset="-7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یاد</a:t>
            </a:r>
            <a:r>
              <a:rPr lang="ur-PK" altLang="de-DE" sz="2400" dirty="0">
                <a:solidFill>
                  <a:srgbClr val="333333"/>
                </a:solidFill>
                <a:latin typeface="Urdu Typesetting" panose="03020402040406030203" pitchFamily="66" charset="-78"/>
                <a:cs typeface="Urdu Typesetting" panose="03020402040406030203" pitchFamily="66" charset="-78"/>
              </a:rPr>
              <a:t>اشت</a:t>
            </a:r>
            <a:r>
              <a:rPr lang="ar-AE" altLang="de-DE" sz="2400" dirty="0">
                <a:solidFill>
                  <a:srgbClr val="333333"/>
                </a:solidFill>
                <a:latin typeface="Urdu Typesetting" panose="03020402040406030203" pitchFamily="66" charset="-78"/>
                <a:cs typeface="Urdu Typesetting" panose="03020402040406030203" pitchFamily="66" charset="-78"/>
              </a:rPr>
              <a:t> ہم پر چال چل سکتی ہ</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زیادہ یقین نہ کریں کہ آپ کی یاد سچی ہے۔</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74</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485578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یاد</a:t>
            </a:r>
            <a:r>
              <a:rPr lang="ur-PK" altLang="de-DE" sz="2400" dirty="0">
                <a:solidFill>
                  <a:srgbClr val="333333"/>
                </a:solidFill>
                <a:latin typeface="Urdu Typesetting" panose="03020402040406030203" pitchFamily="66" charset="-78"/>
                <a:cs typeface="Urdu Typesetting" panose="03020402040406030203" pitchFamily="66" charset="-78"/>
              </a:rPr>
              <a:t>اشت</a:t>
            </a:r>
            <a:r>
              <a:rPr lang="ar-AE" altLang="de-DE" sz="2400" dirty="0">
                <a:solidFill>
                  <a:srgbClr val="333333"/>
                </a:solidFill>
                <a:latin typeface="Urdu Typesetting" panose="03020402040406030203" pitchFamily="66" charset="-78"/>
                <a:cs typeface="Urdu Typesetting" panose="03020402040406030203" pitchFamily="66" charset="-78"/>
              </a:rPr>
              <a:t> ہم پر چال چل سکتی ہ</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زیادہ یقین نہ کریں کہ آپ کی یاد سچی ہے۔</a:t>
            </a:r>
          </a:p>
          <a:p>
            <a:pPr lvl="0" algn="r" defTabSz="914400" fontAlgn="base">
              <a:lnSpc>
                <a:spcPct val="100000"/>
              </a:lnSpc>
            </a:pP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اضافی معلومات حاصل کریں (مثلاً گواہ)۔</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75</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572186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ar-AE" sz="3600" dirty="0">
                <a:latin typeface="Urdu Typesetting" panose="03020402040406030203" pitchFamily="66" charset="-78"/>
                <a:cs typeface="Urdu Typesetting" panose="03020402040406030203" pitchFamily="66" charset="-78"/>
              </a:rPr>
              <a:t>روزمرہ کی زندگی میں منتقل کریں</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a:xfrm>
            <a:off x="444955" y="1844744"/>
            <a:ext cx="11340000" cy="4248000"/>
          </a:xfrm>
        </p:spPr>
        <p:txBody>
          <a:bodyPr/>
          <a:lstStyle/>
          <a:p>
            <a:pPr lvl="0" algn="r" defTabSz="914400" fontAlgn="base">
              <a:lnSpc>
                <a:spcPct val="100000"/>
              </a:lnSpc>
            </a:pPr>
            <a:r>
              <a:rPr lang="ar-AE" altLang="de-DE" sz="2400" b="1" dirty="0">
                <a:solidFill>
                  <a:srgbClr val="333333"/>
                </a:solidFill>
                <a:latin typeface="Urdu Typesetting" panose="03020402040406030203" pitchFamily="66" charset="-78"/>
                <a:cs typeface="Urdu Typesetting" panose="03020402040406030203" pitchFamily="66" charset="-78"/>
              </a:rPr>
              <a:t>سیکھنے کے مقاصد:</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ہماری یاد</a:t>
            </a:r>
            <a:r>
              <a:rPr lang="ur-PK" altLang="de-DE" sz="2400" dirty="0">
                <a:solidFill>
                  <a:srgbClr val="333333"/>
                </a:solidFill>
                <a:latin typeface="Urdu Typesetting" panose="03020402040406030203" pitchFamily="66" charset="-78"/>
                <a:cs typeface="Urdu Typesetting" panose="03020402040406030203" pitchFamily="66" charset="-78"/>
              </a:rPr>
              <a:t>اشت</a:t>
            </a:r>
            <a:r>
              <a:rPr lang="ar-AE" altLang="de-DE" sz="2400" dirty="0">
                <a:solidFill>
                  <a:srgbClr val="333333"/>
                </a:solidFill>
                <a:latin typeface="Urdu Typesetting" panose="03020402040406030203" pitchFamily="66" charset="-78"/>
                <a:cs typeface="Urdu Typesetting" panose="03020402040406030203" pitchFamily="66" charset="-78"/>
              </a:rPr>
              <a:t> ہم پر چال چل سکتی ہ</a:t>
            </a:r>
            <a:r>
              <a:rPr lang="ur-PK" altLang="de-DE" sz="2400" dirty="0">
                <a:solidFill>
                  <a:srgbClr val="333333"/>
                </a:solidFill>
                <a:latin typeface="Urdu Typesetting" panose="03020402040406030203" pitchFamily="66" charset="-78"/>
                <a:cs typeface="Urdu Typesetting" panose="03020402040406030203" pitchFamily="66" charset="-78"/>
              </a:rPr>
              <a:t>ے</a:t>
            </a:r>
            <a:r>
              <a:rPr lang="ar-AE" altLang="de-DE" sz="2400" dirty="0">
                <a:solidFill>
                  <a:srgbClr val="333333"/>
                </a:solidFill>
                <a:latin typeface="Urdu Typesetting" panose="03020402040406030203" pitchFamily="66" charset="-78"/>
                <a:cs typeface="Urdu Typesetting" panose="03020402040406030203" pitchFamily="66" charset="-78"/>
              </a:rPr>
              <a:t>! خاص طور پر اہم واقعات (جھگڑا، عینی شاہدین کی گواہی وغیرہ) کے لیے، ذہن میں رکھیں: اگر آپ کو کسی واقعہ کے بارے میں واضح تفصیلات یاد نہیں ہیں:</a:t>
            </a:r>
          </a:p>
          <a:p>
            <a:pPr lvl="0" algn="r" defTabSz="914400" fontAlgn="base">
              <a:lnSpc>
                <a:spcPct val="100000"/>
              </a:lnSpc>
            </a:pP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زیادہ یقین نہ کریں کہ آپ کی یاد سچی ہے۔</a:t>
            </a:r>
          </a:p>
          <a:p>
            <a:pPr lvl="0" algn="r" defTabSz="914400" fontAlgn="base">
              <a:lnSpc>
                <a:spcPct val="100000"/>
              </a:lnSpc>
            </a:pPr>
            <a:r>
              <a:rPr lang="ur-PK" altLang="de-DE" sz="2400" dirty="0">
                <a:solidFill>
                  <a:srgbClr val="333333"/>
                </a:solidFill>
                <a:latin typeface="Urdu Typesetting" panose="03020402040406030203" pitchFamily="66" charset="-78"/>
                <a:cs typeface="Urdu Typesetting" panose="03020402040406030203" pitchFamily="66" charset="-78"/>
              </a:rPr>
              <a:t>- </a:t>
            </a:r>
            <a:r>
              <a:rPr lang="ar-AE" altLang="de-DE" sz="2400" dirty="0">
                <a:solidFill>
                  <a:srgbClr val="333333"/>
                </a:solidFill>
                <a:latin typeface="Urdu Typesetting" panose="03020402040406030203" pitchFamily="66" charset="-78"/>
                <a:cs typeface="Urdu Typesetting" panose="03020402040406030203" pitchFamily="66" charset="-78"/>
              </a:rPr>
              <a:t>اضافی معلومات حاصل کریں (مثلاً گواہ)۔</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مثال: آپ کا کسی کے ساتھ جھگڑا ہوا اور </a:t>
            </a:r>
            <a:r>
              <a:rPr lang="ur-PK" altLang="de-DE" sz="2400" dirty="0">
                <a:solidFill>
                  <a:srgbClr val="333333"/>
                </a:solidFill>
                <a:latin typeface="Urdu Typesetting" panose="03020402040406030203" pitchFamily="66" charset="-78"/>
                <a:cs typeface="Urdu Typesetting" panose="03020402040406030203" pitchFamily="66" charset="-78"/>
              </a:rPr>
              <a:t>پکی طرح</a:t>
            </a:r>
            <a:r>
              <a:rPr lang="ar-AE" altLang="de-DE" sz="2400" dirty="0">
                <a:solidFill>
                  <a:srgbClr val="333333"/>
                </a:solidFill>
                <a:latin typeface="Urdu Typesetting" panose="03020402040406030203" pitchFamily="66" charset="-78"/>
                <a:cs typeface="Urdu Typesetting" panose="03020402040406030203" pitchFamily="66" charset="-78"/>
              </a:rPr>
              <a:t> یاد ہے کہ اس نے آپ کے لیے توہین آمیز تبصرے کیے ہیں۔</a:t>
            </a:r>
          </a:p>
          <a:p>
            <a:pPr lvl="0" algn="r" defTabSz="914400" fontAlgn="base">
              <a:lnSpc>
                <a:spcPct val="100000"/>
              </a:lnSpc>
            </a:pPr>
            <a:r>
              <a:rPr lang="ar-AE" altLang="de-DE" sz="2400" dirty="0">
                <a:solidFill>
                  <a:srgbClr val="333333"/>
                </a:solidFill>
                <a:latin typeface="Urdu Typesetting" panose="03020402040406030203" pitchFamily="66" charset="-78"/>
                <a:cs typeface="Urdu Typesetting" panose="03020402040406030203" pitchFamily="66" charset="-78"/>
              </a:rPr>
              <a:t>غور کریں کہ ہو سکتا ہے آپ کی یادداشت نے آپ پر چالیں چلائی ہوں یا آپ کی یادداشت خراب ہو جائے۔ ان لوگوں سے بھی پوچھیں جو اس موقع پر موجود تھے۔</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76</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33389925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77</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2229233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a:solidFill>
                  <a:srgbClr val="333333"/>
                </a:solidFill>
                <a:latin typeface="Urdu Typesetting" panose="03020402040406030203" pitchFamily="66" charset="-78"/>
                <a:cs typeface="Urdu Typesetting" panose="03020402040406030203" pitchFamily="66" charset="-78"/>
              </a:rPr>
              <a:t>فہد</a:t>
            </a:r>
            <a:r>
              <a:rPr lang="ar-AE" altLang="de-DE" sz="2000" dirty="0">
                <a:solidFill>
                  <a:srgbClr val="333333"/>
                </a:solidFill>
                <a:latin typeface="Urdu Typesetting" panose="03020402040406030203" pitchFamily="66" charset="-78"/>
                <a:cs typeface="Urdu Typesetting" panose="03020402040406030203" pitchFamily="66" charset="-78"/>
              </a:rPr>
              <a:t> کو یقین ہے کہ کسی نے اس کی موٹر سائیکل چوری کر لی ہے۔</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78</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2075738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a:solidFill>
                  <a:srgbClr val="333333"/>
                </a:solidFill>
                <a:latin typeface="Urdu Typesetting" panose="03020402040406030203" pitchFamily="66" charset="-78"/>
                <a:cs typeface="Urdu Typesetting" panose="03020402040406030203" pitchFamily="66" charset="-78"/>
              </a:rPr>
              <a:t>فہد</a:t>
            </a:r>
            <a:r>
              <a:rPr lang="ar-AE" altLang="de-DE" sz="2000" dirty="0">
                <a:solidFill>
                  <a:srgbClr val="333333"/>
                </a:solidFill>
                <a:latin typeface="Urdu Typesetting" panose="03020402040406030203" pitchFamily="66" charset="-78"/>
                <a:cs typeface="Urdu Typesetting" panose="03020402040406030203" pitchFamily="66" charset="-78"/>
              </a:rPr>
              <a:t> کو یقین ہے کہ کسی نے اس کی موٹر سائیکل چوری کر لی ہے۔</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پس منظر: اس کی سائیکل معمول کے مطابق اس کے دروازے کے سامنے نہیں ہے اور اسے </a:t>
            </a:r>
            <a:r>
              <a:rPr lang="ur-PK" altLang="de-DE" sz="2000" dirty="0">
                <a:solidFill>
                  <a:srgbClr val="333333"/>
                </a:solidFill>
                <a:latin typeface="Urdu Typesetting" panose="03020402040406030203" pitchFamily="66" charset="-78"/>
                <a:cs typeface="Urdu Typesetting" panose="03020402040406030203" pitchFamily="66" charset="-78"/>
              </a:rPr>
              <a:t>سو فیصد</a:t>
            </a:r>
            <a:r>
              <a:rPr lang="ar-AE" altLang="de-DE" sz="2000" dirty="0">
                <a:solidFill>
                  <a:srgbClr val="333333"/>
                </a:solidFill>
                <a:latin typeface="Urdu Typesetting" panose="03020402040406030203" pitchFamily="66" charset="-78"/>
                <a:cs typeface="Urdu Typesetting" panose="03020402040406030203" pitchFamily="66" charset="-78"/>
              </a:rPr>
              <a:t> یقین ہے کہ اس نے اسے کل رات وہیں چھوڑ</a:t>
            </a:r>
            <a:r>
              <a:rPr lang="ur-PK" altLang="de-DE" sz="2000" dirty="0">
                <a:solidFill>
                  <a:srgbClr val="333333"/>
                </a:solidFill>
                <a:latin typeface="Urdu Typesetting" panose="03020402040406030203" pitchFamily="66" charset="-78"/>
                <a:cs typeface="Urdu Typesetting" panose="03020402040406030203" pitchFamily="66" charset="-78"/>
              </a:rPr>
              <a:t>ا</a:t>
            </a:r>
            <a:r>
              <a:rPr lang="ar-AE" altLang="de-DE" sz="2000" dirty="0">
                <a:solidFill>
                  <a:srgbClr val="333333"/>
                </a:solidFill>
                <a:latin typeface="Urdu Typesetting" panose="03020402040406030203" pitchFamily="66" charset="-78"/>
                <a:cs typeface="Urdu Typesetting" panose="03020402040406030203" pitchFamily="66" charset="-78"/>
              </a:rPr>
              <a:t> تھا۔ اس کے بعد وہ اپنی بند موٹر سائیکل کو اگلے دروازے پر سپر مارکیٹ کے سامنے دیکھتا ہے، اور پولیس کو کال کرنے ہی والا ہے کیونکہ اسے شک ہے کہ چور سپر مارکیٹ میں ہے۔ اس کے لیے یہ واقعہ ایک سازش کا ایک اور اشارہ ہے کیونکہ اس کا بٹوہ 3 ہفتے قبل چوری ہو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لیکن: ٹیلی فون بوتھ میں، </a:t>
            </a:r>
            <a:r>
              <a:rPr lang="ur-PK" altLang="de-DE" sz="2000" dirty="0">
                <a:solidFill>
                  <a:srgbClr val="333333"/>
                </a:solidFill>
                <a:latin typeface="Urdu Typesetting" panose="03020402040406030203" pitchFamily="66" charset="-78"/>
                <a:cs typeface="Urdu Typesetting" panose="03020402040406030203" pitchFamily="66" charset="-78"/>
              </a:rPr>
              <a:t>فہد</a:t>
            </a:r>
            <a:r>
              <a:rPr lang="ar-AE" altLang="de-DE" sz="2000" dirty="0">
                <a:solidFill>
                  <a:srgbClr val="333333"/>
                </a:solidFill>
                <a:latin typeface="Urdu Typesetting" panose="03020402040406030203" pitchFamily="66" charset="-78"/>
                <a:cs typeface="Urdu Typesetting" panose="03020402040406030203" pitchFamily="66" charset="-78"/>
              </a:rPr>
              <a:t> اپنا ہاتھ اپنی جیب میں ڈالتا ہے اور سائیکل کی چابی دیکھتا ہے۔ اسے اچانک یاد آ</a:t>
            </a:r>
            <a:r>
              <a:rPr lang="ur-PK" altLang="de-DE" sz="2000" dirty="0">
                <a:solidFill>
                  <a:srgbClr val="333333"/>
                </a:solidFill>
                <a:latin typeface="Urdu Typesetting" panose="03020402040406030203" pitchFamily="66" charset="-78"/>
                <a:cs typeface="Urdu Typesetting" panose="03020402040406030203" pitchFamily="66" charset="-78"/>
              </a:rPr>
              <a:t>تا ہے</a:t>
            </a:r>
            <a:r>
              <a:rPr lang="ar-AE" altLang="de-DE" sz="2000" dirty="0">
                <a:solidFill>
                  <a:srgbClr val="333333"/>
                </a:solidFill>
                <a:latin typeface="Urdu Typesetting" panose="03020402040406030203" pitchFamily="66" charset="-78"/>
                <a:cs typeface="Urdu Typesetting" panose="03020402040406030203" pitchFamily="66" charset="-78"/>
              </a:rPr>
              <a:t> کہ وہ خود موٹر سائیکل سپر مارکیٹ کے سامنے چھوڑ گیا تھا۔</a:t>
            </a: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79</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032208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algn="r" defTabSz="914377">
              <a:spcBef>
                <a:spcPts val="0"/>
              </a:spcBef>
            </a:pPr>
            <a:r>
              <a:rPr lang="ur-PK" sz="3600" dirty="0">
                <a:latin typeface="Urdu Typesetting" panose="03020402040406030203" pitchFamily="66" charset="-78"/>
                <a:cs typeface="Urdu Typesetting" panose="03020402040406030203" pitchFamily="66" charset="-78"/>
              </a:rPr>
              <a:t>اس سب کا سائیکوسس سے کیا تعلق ہے؟</a:t>
            </a:r>
            <a:endParaRPr lang="en-US" sz="3600" dirty="0">
              <a:latin typeface="Urdu Typesetting" panose="03020402040406030203" pitchFamily="66" charset="-78"/>
              <a:cs typeface="Urdu Typesetting" panose="03020402040406030203" pitchFamily="66" charset="-78"/>
            </a:endParaRPr>
          </a:p>
        </p:txBody>
      </p:sp>
      <p:sp>
        <p:nvSpPr>
          <p:cNvPr id="5" name="Content Placeholder 4"/>
          <p:cNvSpPr>
            <a:spLocks noGrp="1"/>
          </p:cNvSpPr>
          <p:nvPr>
            <p:ph idx="1"/>
          </p:nvPr>
        </p:nvSpPr>
        <p:spPr/>
        <p:txBody>
          <a:bodyPr/>
          <a:lstStyle/>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سائیکوسس کے دوران لوگ ان چیزوں کو یاد رکھنے کا شکار ہوتے ہیں جو بالکل نہیں ہوئیں یا مختلف طریقے سے ہوئیں۔</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مثال: </a:t>
            </a:r>
            <a:r>
              <a:rPr lang="ur-PK" altLang="de-DE" sz="2000" dirty="0">
                <a:solidFill>
                  <a:srgbClr val="333333"/>
                </a:solidFill>
                <a:latin typeface="Urdu Typesetting" panose="03020402040406030203" pitchFamily="66" charset="-78"/>
                <a:cs typeface="Urdu Typesetting" panose="03020402040406030203" pitchFamily="66" charset="-78"/>
              </a:rPr>
              <a:t>فہد</a:t>
            </a:r>
            <a:r>
              <a:rPr lang="ar-AE" altLang="de-DE" sz="2000" dirty="0">
                <a:solidFill>
                  <a:srgbClr val="333333"/>
                </a:solidFill>
                <a:latin typeface="Urdu Typesetting" panose="03020402040406030203" pitchFamily="66" charset="-78"/>
                <a:cs typeface="Urdu Typesetting" panose="03020402040406030203" pitchFamily="66" charset="-78"/>
              </a:rPr>
              <a:t> کو یقین ہے کہ کسی نے اس کی موٹر سائیکل چوری کر لی ہے۔</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پس منظر: اس کی سائیکل معمول کے مطابق اس کے دروازے کے سامنے نہیں ہے اور اسے </a:t>
            </a:r>
            <a:r>
              <a:rPr lang="ur-PK" altLang="de-DE" sz="2000" dirty="0">
                <a:solidFill>
                  <a:srgbClr val="333333"/>
                </a:solidFill>
                <a:latin typeface="Urdu Typesetting" panose="03020402040406030203" pitchFamily="66" charset="-78"/>
                <a:cs typeface="Urdu Typesetting" panose="03020402040406030203" pitchFamily="66" charset="-78"/>
              </a:rPr>
              <a:t>سو فیصد</a:t>
            </a:r>
            <a:r>
              <a:rPr lang="ar-AE" altLang="de-DE" sz="2000" dirty="0">
                <a:solidFill>
                  <a:srgbClr val="333333"/>
                </a:solidFill>
                <a:latin typeface="Urdu Typesetting" panose="03020402040406030203" pitchFamily="66" charset="-78"/>
                <a:cs typeface="Urdu Typesetting" panose="03020402040406030203" pitchFamily="66" charset="-78"/>
              </a:rPr>
              <a:t> یقین ہے کہ اس نے اسے کل رات وہیں چھوڑ</a:t>
            </a:r>
            <a:r>
              <a:rPr lang="ur-PK" altLang="de-DE" sz="2000" dirty="0">
                <a:solidFill>
                  <a:srgbClr val="333333"/>
                </a:solidFill>
                <a:latin typeface="Urdu Typesetting" panose="03020402040406030203" pitchFamily="66" charset="-78"/>
                <a:cs typeface="Urdu Typesetting" panose="03020402040406030203" pitchFamily="66" charset="-78"/>
              </a:rPr>
              <a:t>ا</a:t>
            </a:r>
            <a:r>
              <a:rPr lang="ar-AE" altLang="de-DE" sz="2000" dirty="0">
                <a:solidFill>
                  <a:srgbClr val="333333"/>
                </a:solidFill>
                <a:latin typeface="Urdu Typesetting" panose="03020402040406030203" pitchFamily="66" charset="-78"/>
                <a:cs typeface="Urdu Typesetting" panose="03020402040406030203" pitchFamily="66" charset="-78"/>
              </a:rPr>
              <a:t> تھا۔ اس کے بعد وہ اپنی بند موٹر سائیکل کو اگلے دروازے پر سپر مارکیٹ کے سامنے دیکھتا ہے، اور پولیس کو کال کرنے ہی والا ہے کیونکہ اسے شک ہے کہ چور سپر مارکیٹ میں ہے۔ اس کے لیے یہ واقعہ ایک سازش کا ایک اور اشارہ ہے کیونکہ اس کا بٹوہ 3 ہفتے قبل چوری ہو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لیکن: ٹیلی فون بوتھ میں، </a:t>
            </a:r>
            <a:r>
              <a:rPr lang="ur-PK" altLang="de-DE" sz="2000" dirty="0">
                <a:solidFill>
                  <a:srgbClr val="333333"/>
                </a:solidFill>
                <a:latin typeface="Urdu Typesetting" panose="03020402040406030203" pitchFamily="66" charset="-78"/>
                <a:cs typeface="Urdu Typesetting" panose="03020402040406030203" pitchFamily="66" charset="-78"/>
              </a:rPr>
              <a:t>فہد</a:t>
            </a:r>
            <a:r>
              <a:rPr lang="ar-AE" altLang="de-DE" sz="2000" dirty="0">
                <a:solidFill>
                  <a:srgbClr val="333333"/>
                </a:solidFill>
                <a:latin typeface="Urdu Typesetting" panose="03020402040406030203" pitchFamily="66" charset="-78"/>
                <a:cs typeface="Urdu Typesetting" panose="03020402040406030203" pitchFamily="66" charset="-78"/>
              </a:rPr>
              <a:t> اپنا ہاتھ اپنی جیب میں ڈالتا ہے اور سائیکل کی چابی دیکھتا ہے۔ اسے اچانک یاد آ</a:t>
            </a:r>
            <a:r>
              <a:rPr lang="ur-PK" altLang="de-DE" sz="2000" dirty="0">
                <a:solidFill>
                  <a:srgbClr val="333333"/>
                </a:solidFill>
                <a:latin typeface="Urdu Typesetting" panose="03020402040406030203" pitchFamily="66" charset="-78"/>
                <a:cs typeface="Urdu Typesetting" panose="03020402040406030203" pitchFamily="66" charset="-78"/>
              </a:rPr>
              <a:t>تا ہے</a:t>
            </a:r>
            <a:r>
              <a:rPr lang="ar-AE" altLang="de-DE" sz="2000" dirty="0">
                <a:solidFill>
                  <a:srgbClr val="333333"/>
                </a:solidFill>
                <a:latin typeface="Urdu Typesetting" panose="03020402040406030203" pitchFamily="66" charset="-78"/>
                <a:cs typeface="Urdu Typesetting" panose="03020402040406030203" pitchFamily="66" charset="-78"/>
              </a:rPr>
              <a:t> کہ وہ خود موٹر سائیکل سپر مارکیٹ کے سامنے چھوڑ گیا تھا۔</a:t>
            </a:r>
          </a:p>
          <a:p>
            <a:pPr lvl="0" algn="r" defTabSz="914400" fontAlgn="base">
              <a:lnSpc>
                <a:spcPct val="100000"/>
              </a:lnSpc>
              <a:spcBef>
                <a:spcPts val="1200"/>
              </a:spcBef>
            </a:pPr>
            <a:r>
              <a:rPr lang="ar-AE" altLang="de-DE" sz="2000" dirty="0">
                <a:solidFill>
                  <a:srgbClr val="333333"/>
                </a:solidFill>
                <a:latin typeface="Urdu Typesetting" panose="03020402040406030203" pitchFamily="66" charset="-78"/>
                <a:cs typeface="Urdu Typesetting" panose="03020402040406030203" pitchFamily="66" charset="-78"/>
              </a:rPr>
              <a:t>جب کوئی خوفزدہ ہو یا بہت زیادہ دباؤ میں ہو تو جھوٹی یادیں پیدا ہونے کا زیادہ امکان ہوتا ہے۔ </a:t>
            </a:r>
            <a:r>
              <a:rPr lang="ur-PK" altLang="de-DE" sz="2000" dirty="0">
                <a:solidFill>
                  <a:srgbClr val="333333"/>
                </a:solidFill>
                <a:latin typeface="Urdu Typesetting" panose="03020402040406030203" pitchFamily="66" charset="-78"/>
                <a:cs typeface="Urdu Typesetting" panose="03020402040406030203" pitchFamily="66" charset="-78"/>
              </a:rPr>
              <a:t>غلط</a:t>
            </a:r>
            <a:r>
              <a:rPr lang="ar-AE" altLang="de-DE" sz="2000" dirty="0">
                <a:solidFill>
                  <a:srgbClr val="333333"/>
                </a:solidFill>
                <a:latin typeface="Urdu Typesetting" panose="03020402040406030203" pitchFamily="66" charset="-78"/>
                <a:cs typeface="Urdu Typesetting" panose="03020402040406030203" pitchFamily="66" charset="-78"/>
              </a:rPr>
              <a:t> نتائج اخذ کرنے سے پہلے: غور سے سوچیں کہ کیا آپ کے </a:t>
            </a:r>
            <a:r>
              <a:rPr lang="ur-PK" altLang="de-DE" sz="2000" dirty="0">
                <a:solidFill>
                  <a:srgbClr val="333333"/>
                </a:solidFill>
                <a:latin typeface="Urdu Typesetting" panose="03020402040406030203" pitchFamily="66" charset="-78"/>
                <a:cs typeface="Urdu Typesetting" panose="03020402040406030203" pitchFamily="66" charset="-78"/>
              </a:rPr>
              <a:t>خیالات</a:t>
            </a:r>
            <a:r>
              <a:rPr lang="ar-AE" altLang="de-DE" sz="2000" dirty="0">
                <a:solidFill>
                  <a:srgbClr val="333333"/>
                </a:solidFill>
                <a:latin typeface="Urdu Typesetting" panose="03020402040406030203" pitchFamily="66" charset="-78"/>
                <a:cs typeface="Urdu Typesetting" panose="03020402040406030203" pitchFamily="66" charset="-78"/>
              </a:rPr>
              <a:t> معروضی اور اچھی طرح سے قائم ہیں! یہ بھی ذہن میں رکھیں: حقیقی یادوں کے مقابلے میں، جھوٹی یادیں اکثر دھندلی ہوتی ہیں!</a:t>
            </a:r>
            <a:endParaRPr lang="en-US" sz="2000" dirty="0">
              <a:solidFill>
                <a:srgbClr val="333333"/>
              </a:solidFill>
              <a:latin typeface="Urdu Typesetting" panose="03020402040406030203" pitchFamily="66" charset="-78"/>
              <a:cs typeface="Urdu Typesetting" panose="03020402040406030203" pitchFamily="66" charset="-78"/>
            </a:endParaRPr>
          </a:p>
        </p:txBody>
      </p:sp>
      <p:sp>
        <p:nvSpPr>
          <p:cNvPr id="3" name="Footer Placeholder 2"/>
          <p:cNvSpPr>
            <a:spLocks noGrp="1"/>
          </p:cNvSpPr>
          <p:nvPr>
            <p:ph type="ftr" sz="quarter" idx="11"/>
          </p:nvPr>
        </p:nvSpPr>
        <p:spPr/>
        <p:txBody>
          <a:bodyPr/>
          <a:lstStyle/>
          <a:p>
            <a:pPr>
              <a:defRPr/>
            </a:pPr>
            <a:r>
              <a:rPr lang="de-DE">
                <a:latin typeface="Urdu Typesetting" panose="03020402040406030203" pitchFamily="66" charset="-78"/>
                <a:cs typeface="Urdu Typesetting" panose="03020402040406030203" pitchFamily="66" charset="-78"/>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Urdu Typesetting" panose="03020402040406030203" pitchFamily="66" charset="-78"/>
                <a:cs typeface="Urdu Typesetting" panose="03020402040406030203" pitchFamily="66" charset="-78"/>
              </a:rPr>
              <a:pPr>
                <a:defRPr/>
              </a:pPr>
              <a:t>80</a:t>
            </a:fld>
            <a:endParaRPr lang="de-DE" altLang="de-DE">
              <a:latin typeface="Urdu Typesetting" panose="03020402040406030203" pitchFamily="66" charset="-78"/>
              <a:cs typeface="Urdu Typesetting" panose="03020402040406030203" pitchFamily="66" charset="-78"/>
            </a:endParaRPr>
          </a:p>
        </p:txBody>
      </p:sp>
    </p:spTree>
    <p:extLst>
      <p:ext uri="{BB962C8B-B14F-4D97-AF65-F5344CB8AC3E}">
        <p14:creationId xmlns:p14="http://schemas.microsoft.com/office/powerpoint/2010/main" val="16337575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5 - Memory</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81</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9940445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191552" name="Rectangle 64"/>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Metacognitive Training 5 - Memory</a:t>
            </a:r>
          </a:p>
        </p:txBody>
      </p:sp>
      <p:sp>
        <p:nvSpPr>
          <p:cNvPr id="4" name="Slide Number Placeholder 3"/>
          <p:cNvSpPr>
            <a:spLocks noGrp="1"/>
          </p:cNvSpPr>
          <p:nvPr>
            <p:ph type="sldNum" sz="quarter" idx="12"/>
          </p:nvPr>
        </p:nvSpPr>
        <p:spPr/>
        <p:txBody>
          <a:bodyPr/>
          <a:lstStyle/>
          <a:p>
            <a:pPr>
              <a:defRPr/>
            </a:pPr>
            <a:fld id="{393E1F1F-517C-431E-9F2F-F68D582D03B6}" type="slidenum">
              <a:rPr lang="de-DE" altLang="de-DE" smtClean="0">
                <a:latin typeface="Calibri Light"/>
              </a:rPr>
              <a:pPr>
                <a:defRPr/>
              </a:pPr>
              <a:t>82</a:t>
            </a:fld>
            <a:endParaRPr lang="de-DE" altLang="de-DE">
              <a:latin typeface="Calibri Light"/>
            </a:endParaRPr>
          </a:p>
        </p:txBody>
      </p:sp>
      <p:graphicFrame>
        <p:nvGraphicFramePr>
          <p:cNvPr id="8" name="Group 2"/>
          <p:cNvGraphicFramePr>
            <a:graphicFrameLocks noGrp="1"/>
          </p:cNvGraphicFramePr>
          <p:nvPr>
            <p:extLst>
              <p:ext uri="{D42A27DB-BD31-4B8C-83A1-F6EECF244321}">
                <p14:modId xmlns:p14="http://schemas.microsoft.com/office/powerpoint/2010/main" val="3728661580"/>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Bernd Hampel, Helmut Schack, Andreas Weißgerber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Private/privat</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Untitled/ohne Titel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Gemälde einer katalanischen Landschaft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Rocketeer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Kirk Talks to Spock about his Fez Addiction</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Raumschiff Enterprise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lyricsart</a:t>
                      </a:r>
                      <a:endParaRPr kumimoji="0" lang="de-DE"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Dresden bombing</a:t>
                      </a:r>
                      <a:endParaRPr kumimoji="0" lang="de-DE"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Zerbombtes Dresden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Nobik Attila</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Piaget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missha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Bugs Bunny</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Edited by/</a:t>
                      </a:r>
                      <a:r>
                        <a:rPr kumimoji="0" lang="en-US" sz="1000" b="0" i="0" u="none" strike="noStrike" cap="none" normalizeH="0" baseline="0" dirty="0" err="1">
                          <a:ln>
                            <a:noFill/>
                          </a:ln>
                          <a:solidFill>
                            <a:srgbClr val="333333"/>
                          </a:solidFill>
                          <a:effectLst/>
                          <a:latin typeface="Calibri Light"/>
                        </a:rPr>
                        <a:t>Editiert</a:t>
                      </a:r>
                      <a:r>
                        <a:rPr kumimoji="0" lang="en-US" sz="1000" b="0" i="0" u="none" strike="noStrike" cap="none" normalizeH="0" baseline="0" dirty="0">
                          <a:ln>
                            <a:noFill/>
                          </a:ln>
                          <a:solidFill>
                            <a:srgbClr val="333333"/>
                          </a:solidFill>
                          <a:effectLst/>
                          <a:latin typeface="Calibri Light"/>
                        </a:rPr>
                        <a:t> v. Michael B. Miller</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False memory pictures/False Memory 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Geobra Brandstätter; Stefan Merz &amp; Frank Burmeister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a:t>
                      </a:r>
                      <a:r>
                        <a:rPr kumimoji="0" lang="en-GB" sz="1000" b="0" i="0" u="none" strike="noStrike" cap="none" normalizeH="0" baseline="0" dirty="0">
                          <a:ln>
                            <a:noFill/>
                          </a:ln>
                          <a:solidFill>
                            <a:srgbClr val="333333"/>
                          </a:solidFill>
                          <a:effectLst/>
                          <a:latin typeface="Calibri Light"/>
                        </a:rPr>
                        <a:t>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Playmobilbilder</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Ximena Del Villar Derpsch</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rPr>
                        <a:t>Private/privat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PP</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Drawings/</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Kiosk/Kiosk, Garden/Garten, Fisherman/Fischer, Road Crossing/</a:t>
                      </a:r>
                      <a:r>
                        <a:rPr kumimoji="0" lang="en-GB" sz="1000" b="0" i="0" u="none" strike="noStrike" cap="none" normalizeH="0" baseline="0" dirty="0" err="1">
                          <a:ln>
                            <a:noFill/>
                          </a:ln>
                          <a:solidFill>
                            <a:srgbClr val="333333"/>
                          </a:solidFill>
                          <a:effectLst/>
                          <a:latin typeface="Calibri Light"/>
                        </a:rPr>
                        <a:t>Straßenkreuzung</a:t>
                      </a:r>
                      <a:r>
                        <a:rPr kumimoji="0" lang="en-GB" sz="1000" b="0" i="0" u="none" strike="noStrike" cap="none" normalizeH="0" baseline="0" dirty="0">
                          <a:ln>
                            <a:noFill/>
                          </a:ln>
                          <a:solidFill>
                            <a:srgbClr val="333333"/>
                          </a:solidFill>
                          <a:effectLst/>
                          <a:latin typeface="Calibri Light"/>
                        </a:rPr>
                        <a:t>, Playground/</a:t>
                      </a:r>
                      <a:r>
                        <a:rPr kumimoji="0" lang="en-GB" sz="1000" b="0" i="0" u="none" strike="noStrike" cap="none" normalizeH="0" baseline="0" dirty="0" err="1">
                          <a:ln>
                            <a:noFill/>
                          </a:ln>
                          <a:solidFill>
                            <a:srgbClr val="333333"/>
                          </a:solidFill>
                          <a:effectLst/>
                          <a:latin typeface="Calibri Light"/>
                        </a:rPr>
                        <a:t>Spielplatz</a:t>
                      </a:r>
                      <a:r>
                        <a:rPr kumimoji="0" lang="en-GB" sz="1000" b="0" i="0" u="none" strike="noStrike" cap="none" normalizeH="0" baseline="0" dirty="0">
                          <a:ln>
                            <a:noFill/>
                          </a:ln>
                          <a:solidFill>
                            <a:srgbClr val="333333"/>
                          </a:solidFill>
                          <a:effectLst/>
                          <a:latin typeface="Calibri Light"/>
                        </a:rPr>
                        <a:t>, Football/</a:t>
                      </a:r>
                      <a:r>
                        <a:rPr kumimoji="0" lang="en-GB" sz="1000" b="0" i="0" u="none" strike="noStrike" cap="none" normalizeH="0" baseline="0" dirty="0" err="1">
                          <a:ln>
                            <a:noFill/>
                          </a:ln>
                          <a:solidFill>
                            <a:srgbClr val="333333"/>
                          </a:solidFill>
                          <a:effectLst/>
                          <a:latin typeface="Calibri Light"/>
                        </a:rPr>
                        <a:t>Fußball</a:t>
                      </a:r>
                      <a:endParaRPr kumimoji="0" lang="en-GB" sz="1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4249</Words>
  <Application>Microsoft Office PowerPoint</Application>
  <PresentationFormat>Benutzerdefiniert</PresentationFormat>
  <Paragraphs>706</Paragraphs>
  <Slides>82</Slides>
  <Notes>82</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82</vt:i4>
      </vt:variant>
    </vt:vector>
  </HeadingPairs>
  <TitlesOfParts>
    <vt:vector size="92" baseType="lpstr">
      <vt:lpstr>Arial</vt:lpstr>
      <vt:lpstr>Calibri</vt:lpstr>
      <vt:lpstr>Calibri Light</vt:lpstr>
      <vt:lpstr>Microsoft Uighur</vt:lpstr>
      <vt:lpstr>Symbol</vt:lpstr>
      <vt:lpstr>Urdu Typesetting</vt:lpstr>
      <vt:lpstr>Wingdings</vt:lpstr>
      <vt:lpstr>UKE_PPT-Vorlage_16zu9</vt:lpstr>
      <vt:lpstr>2_UKE_PPT-Vorlage_16zu9</vt:lpstr>
      <vt:lpstr>4_UKE_PPT-Vorlage_16zu9</vt:lpstr>
      <vt:lpstr> - یاداشتMCT 5 A</vt:lpstr>
      <vt:lpstr>یاداشت</vt:lpstr>
      <vt:lpstr>یاداشت</vt:lpstr>
      <vt:lpstr>یاداشت</vt:lpstr>
      <vt:lpstr>یاداشت</vt:lpstr>
      <vt:lpstr>یاداشت</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میں اپنی یادداشت کو کیسے بہتر بنا سکتا ہوں؟</vt:lpstr>
      <vt:lpstr>مثال: تین مختلف پینٹر ایک ہی ہسپانوی منظر پینٹ کرتے ہیں…</vt:lpstr>
      <vt:lpstr>براہ مہربانی پینٹنگز میں رنگ اور سائز سے متعلق فرق پر توجہ دیں۔ کیا ایسے پہلو ہیں جنہیں پینٹر نے مختلف انداز میں پینٹ کیا ہے یا انہیں چھوڑ دیا ہے؟</vt:lpstr>
      <vt:lpstr>ہر شخص چیزوں کو مختلف طریقے سے سمجھتا ہے! جیسا کہ تین پینٹنگز میں: ایک ہی منظر کی تصویر کشی کی گئی ہے لیکن مختلف زاویے کے ساتھ!</vt:lpstr>
      <vt:lpstr>مشق</vt:lpstr>
      <vt:lpstr>مشق</vt:lpstr>
      <vt:lpstr>مشق</vt:lpstr>
      <vt:lpstr>PowerPoint-Präsentation</vt:lpstr>
      <vt:lpstr>اسٹیشن  آپ نے کیا دیکھا؟ آپ کتنے پر اعتماد ہیں؟</vt:lpstr>
      <vt:lpstr>اسٹیشن</vt:lpstr>
      <vt:lpstr>روزمرہ کی زندگی میں جھوٹی یادیں۔</vt:lpstr>
      <vt:lpstr>روزمرہ کی زندگی میں جھوٹی یادیں۔</vt:lpstr>
      <vt:lpstr>روزمرہ کی زندگی میں جھوٹی یادیں۔</vt:lpstr>
      <vt:lpstr>یاداشت کی خرابی کی اقسام</vt:lpstr>
      <vt:lpstr>یاداشت کی خرابی کی اقسام</vt:lpstr>
      <vt:lpstr>یاداشت کی خرابی کی اقسام</vt:lpstr>
      <vt:lpstr>یاداشت کی خرابی کی اقسام</vt:lpstr>
      <vt:lpstr>جھوٹی یادیں۔</vt:lpstr>
      <vt:lpstr>جھوٹی یادیں۔</vt:lpstr>
      <vt:lpstr>جھوٹی یادیں۔</vt:lpstr>
      <vt:lpstr>ہم یہ سب کیوں کر رہے ہیں؟</vt:lpstr>
      <vt:lpstr>ہم یہ سب کیوں کر رہے ہیں؟</vt:lpstr>
      <vt:lpstr>ہم یہ سب کیوں کر رہے ہیں؟</vt:lpstr>
      <vt:lpstr>کس طرح یاداشت کی غلطیاں سائیکوسس کے دوران غلط تشریحات کو فروغ دیتی ہیں - مثالیں۔</vt:lpstr>
      <vt:lpstr>مشق</vt:lpstr>
      <vt:lpstr>مشق</vt:lpstr>
      <vt:lpstr>PowerPoint-Präsentation</vt:lpstr>
      <vt:lpstr>کھوکھا آپ نے کیا دیکھا؟ آپ کتنے پر اعتماد ہیں؟</vt:lpstr>
      <vt:lpstr>کھوکھا</vt:lpstr>
      <vt:lpstr>PowerPoint-Präsentation</vt:lpstr>
      <vt:lpstr>باغ  آپ نے کیا دیکھا؟ آپ کتنے پر اعتماد ہیں؟</vt:lpstr>
      <vt:lpstr>باغ</vt:lpstr>
      <vt:lpstr>PowerPoint-Präsentation</vt:lpstr>
      <vt:lpstr>ذہن سازی</vt:lpstr>
      <vt:lpstr>کلاس روم  آپ نے کیا دیکھا؟ آپ کتنے پر اعتماد ہیں؟</vt:lpstr>
      <vt:lpstr>کلاس روم</vt:lpstr>
      <vt:lpstr>PowerPoint-Präsentation</vt:lpstr>
      <vt:lpstr>ماہی گیر  آپ نے کیا دیکھا؟ آپ کتنے پر اعتماد ہیں؟</vt:lpstr>
      <vt:lpstr>ماہی گیر</vt:lpstr>
      <vt:lpstr>PowerPoint-Präsentation</vt:lpstr>
      <vt:lpstr>ذہن سازی</vt:lpstr>
      <vt:lpstr>کراس واک  آپ نے کیا دیکھا؟ آپ کتنے پر اعتماد ہیں؟</vt:lpstr>
      <vt:lpstr>کراس واک </vt:lpstr>
      <vt:lpstr>PowerPoint-Präsentation</vt:lpstr>
      <vt:lpstr>ذہن سازی</vt:lpstr>
      <vt:lpstr>پارک آپ نے کیا دیکھا؟ آپ کتنے پر اعتماد ہیں؟</vt:lpstr>
      <vt:lpstr>پارک</vt:lpstr>
      <vt:lpstr>PowerPoint-Präsentation</vt:lpstr>
      <vt:lpstr>فٹ بال  آپ نے کیا دیکھا؟ آپ کتنے پر اعتماد ہیں؟</vt:lpstr>
      <vt:lpstr>فٹ بال</vt:lpstr>
      <vt:lpstr>PowerPoint-Präsentation</vt:lpstr>
      <vt:lpstr>چاند پر آپ نے کیا دیکھا؟ آپ کتنے پر اعتماد ہیں؟</vt:lpstr>
      <vt:lpstr>چاند پر</vt:lpstr>
      <vt:lpstr>PowerPoint-Präsentation</vt:lpstr>
      <vt:lpstr>ریسکیو آپ نے کیا دیکھا؟ آپ کتنے پر اعتماد ہیں؟</vt:lpstr>
      <vt:lpstr>ریسکیو</vt:lpstr>
      <vt:lpstr>PowerPoint-Präsentation</vt:lpstr>
      <vt:lpstr>ذہن سازی</vt:lpstr>
      <vt:lpstr>سڑک کا کام آپ نے کیا دیکھا؟ آپ کتنے پر اعتماد ہیں؟</vt:lpstr>
      <vt:lpstr>سڑک کا کام</vt:lpstr>
      <vt:lpstr>روزمرہ کی زندگی میں منتقل کریں</vt:lpstr>
      <vt:lpstr>روزمرہ کی زندگی میں منتقل کریں</vt:lpstr>
      <vt:lpstr>روزمرہ کی زندگی میں منتقل کریں</vt:lpstr>
      <vt:lpstr>اس سب کا سائیکوسس سے کیا تعلق ہے؟</vt:lpstr>
      <vt:lpstr>اس سب کا سائیکوسس سے کیا تعلق ہے؟</vt:lpstr>
      <vt:lpstr>اس سب کا سائیکوسس سے کیا تعلق ہے؟</vt:lpstr>
      <vt:lpstr>اس سب کا سائیکوسس سے کیا تعلق ہے؟</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301</cp:revision>
  <dcterms:created xsi:type="dcterms:W3CDTF">2004-06-30T16:15:23Z</dcterms:created>
  <dcterms:modified xsi:type="dcterms:W3CDTF">2025-01-09T22:50:56Z</dcterms:modified>
</cp:coreProperties>
</file>