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9" r:id="rId1"/>
    <p:sldMasterId id="2147483687" r:id="rId2"/>
    <p:sldMasterId id="2147483700" r:id="rId3"/>
  </p:sldMasterIdLst>
  <p:notesMasterIdLst>
    <p:notesMasterId r:id="rId86"/>
  </p:notesMasterIdLst>
  <p:handoutMasterIdLst>
    <p:handoutMasterId r:id="rId87"/>
  </p:handoutMasterIdLst>
  <p:sldIdLst>
    <p:sldId id="890" r:id="rId4"/>
    <p:sldId id="891" r:id="rId5"/>
    <p:sldId id="892" r:id="rId6"/>
    <p:sldId id="893" r:id="rId7"/>
    <p:sldId id="894" r:id="rId8"/>
    <p:sldId id="863" r:id="rId9"/>
    <p:sldId id="895" r:id="rId10"/>
    <p:sldId id="896" r:id="rId11"/>
    <p:sldId id="897" r:id="rId12"/>
    <p:sldId id="898" r:id="rId13"/>
    <p:sldId id="899" r:id="rId14"/>
    <p:sldId id="900" r:id="rId15"/>
    <p:sldId id="866" r:id="rId16"/>
    <p:sldId id="446" r:id="rId17"/>
    <p:sldId id="823" r:id="rId18"/>
    <p:sldId id="824" r:id="rId19"/>
    <p:sldId id="825" r:id="rId20"/>
    <p:sldId id="901" r:id="rId21"/>
    <p:sldId id="902" r:id="rId22"/>
    <p:sldId id="871" r:id="rId23"/>
    <p:sldId id="728" r:id="rId24"/>
    <p:sldId id="729" r:id="rId25"/>
    <p:sldId id="730" r:id="rId26"/>
    <p:sldId id="903" r:id="rId27"/>
    <p:sldId id="904" r:id="rId28"/>
    <p:sldId id="873" r:id="rId29"/>
    <p:sldId id="905" r:id="rId30"/>
    <p:sldId id="906" r:id="rId31"/>
    <p:sldId id="907" r:id="rId32"/>
    <p:sldId id="875" r:id="rId33"/>
    <p:sldId id="908" r:id="rId34"/>
    <p:sldId id="909" r:id="rId35"/>
    <p:sldId id="878" r:id="rId36"/>
    <p:sldId id="910" r:id="rId37"/>
    <p:sldId id="911" r:id="rId38"/>
    <p:sldId id="880" r:id="rId39"/>
    <p:sldId id="819" r:id="rId40"/>
    <p:sldId id="912" r:id="rId41"/>
    <p:sldId id="881" r:id="rId42"/>
    <p:sldId id="804" r:id="rId43"/>
    <p:sldId id="805" r:id="rId44"/>
    <p:sldId id="806" r:id="rId45"/>
    <p:sldId id="801" r:id="rId46"/>
    <p:sldId id="802" r:id="rId47"/>
    <p:sldId id="803" r:id="rId48"/>
    <p:sldId id="749" r:id="rId49"/>
    <p:sldId id="752" r:id="rId50"/>
    <p:sldId id="750" r:id="rId51"/>
    <p:sldId id="751" r:id="rId52"/>
    <p:sldId id="760" r:id="rId53"/>
    <p:sldId id="761" r:id="rId54"/>
    <p:sldId id="762" r:id="rId55"/>
    <p:sldId id="753" r:id="rId56"/>
    <p:sldId id="756" r:id="rId57"/>
    <p:sldId id="754" r:id="rId58"/>
    <p:sldId id="755" r:id="rId59"/>
    <p:sldId id="785" r:id="rId60"/>
    <p:sldId id="788" r:id="rId61"/>
    <p:sldId id="786" r:id="rId62"/>
    <p:sldId id="787" r:id="rId63"/>
    <p:sldId id="769" r:id="rId64"/>
    <p:sldId id="770" r:id="rId65"/>
    <p:sldId id="771" r:id="rId66"/>
    <p:sldId id="772" r:id="rId67"/>
    <p:sldId id="831" r:id="rId68"/>
    <p:sldId id="774" r:id="rId69"/>
    <p:sldId id="838" r:id="rId70"/>
    <p:sldId id="839" r:id="rId71"/>
    <p:sldId id="840" r:id="rId72"/>
    <p:sldId id="841" r:id="rId73"/>
    <p:sldId id="842" r:id="rId74"/>
    <p:sldId id="843" r:id="rId75"/>
    <p:sldId id="844" r:id="rId76"/>
    <p:sldId id="913" r:id="rId77"/>
    <p:sldId id="914" r:id="rId78"/>
    <p:sldId id="889" r:id="rId79"/>
    <p:sldId id="917" r:id="rId80"/>
    <p:sldId id="915" r:id="rId81"/>
    <p:sldId id="916" r:id="rId82"/>
    <p:sldId id="886" r:id="rId83"/>
    <p:sldId id="887" r:id="rId84"/>
    <p:sldId id="845" r:id="rId85"/>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36" autoAdjust="0"/>
    <p:restoredTop sz="94681" autoAdjust="0"/>
  </p:normalViewPr>
  <p:slideViewPr>
    <p:cSldViewPr>
      <p:cViewPr varScale="1">
        <p:scale>
          <a:sx n="83" d="100"/>
          <a:sy n="83" d="100"/>
        </p:scale>
        <p:origin x="835" y="67"/>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heme" Target="theme/theme1.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handoutMaster" Target="handoutMasters/handoutMaster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_rels/viewProps.xml.rels><?xml version="1.0" encoding="UTF-8" standalone="yes"?>
<Relationships xmlns="http://schemas.openxmlformats.org/package/2006/relationships"><Relationship Id="rId8" Type="http://schemas.openxmlformats.org/officeDocument/2006/relationships/slide" Target="slides/slide59.xml"/><Relationship Id="rId3" Type="http://schemas.openxmlformats.org/officeDocument/2006/relationships/slide" Target="slides/slide47.xml"/><Relationship Id="rId7" Type="http://schemas.openxmlformats.org/officeDocument/2006/relationships/slide" Target="slides/slide58.xml"/><Relationship Id="rId12" Type="http://schemas.openxmlformats.org/officeDocument/2006/relationships/slide" Target="slides/slide72.xml"/><Relationship Id="rId2" Type="http://schemas.openxmlformats.org/officeDocument/2006/relationships/slide" Target="slides/slide44.xml"/><Relationship Id="rId1" Type="http://schemas.openxmlformats.org/officeDocument/2006/relationships/slide" Target="slides/slide22.xml"/><Relationship Id="rId6" Type="http://schemas.openxmlformats.org/officeDocument/2006/relationships/slide" Target="slides/slide55.xml"/><Relationship Id="rId11" Type="http://schemas.openxmlformats.org/officeDocument/2006/relationships/slide" Target="slides/slide71.xml"/><Relationship Id="rId5" Type="http://schemas.openxmlformats.org/officeDocument/2006/relationships/slide" Target="slides/slide54.xml"/><Relationship Id="rId10" Type="http://schemas.openxmlformats.org/officeDocument/2006/relationships/slide" Target="slides/slide68.xml"/><Relationship Id="rId4" Type="http://schemas.openxmlformats.org/officeDocument/2006/relationships/slide" Target="slides/slide48.xml"/><Relationship Id="rId9"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63A0EE94-8C20-4385-B9A6-A9DA60351CFC}" type="slidenum">
              <a:rPr lang="en-GB" altLang="de-DE"/>
              <a:pPr>
                <a:defRPr/>
              </a:pPr>
              <a:t>‹#›</a:t>
            </a:fld>
            <a:endParaRPr lang="en-GB" altLang="de-DE"/>
          </a:p>
        </p:txBody>
      </p:sp>
    </p:spTree>
    <p:extLst>
      <p:ext uri="{BB962C8B-B14F-4D97-AF65-F5344CB8AC3E}">
        <p14:creationId xmlns:p14="http://schemas.microsoft.com/office/powerpoint/2010/main" val="323671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0514BDA-3FE0-4368-9216-BFE6ECAFAAD4}" type="slidenum">
              <a:rPr lang="en-US" altLang="de-DE"/>
              <a:pPr>
                <a:defRPr/>
              </a:pPr>
              <a:t>‹#›</a:t>
            </a:fld>
            <a:endParaRPr lang="en-US" altLang="de-DE"/>
          </a:p>
        </p:txBody>
      </p:sp>
    </p:spTree>
    <p:extLst>
      <p:ext uri="{BB962C8B-B14F-4D97-AF65-F5344CB8AC3E}">
        <p14:creationId xmlns:p14="http://schemas.microsoft.com/office/powerpoint/2010/main" val="39518841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1216410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3099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976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0254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4046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61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9183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0657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3721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746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475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8C81E3-928F-4B37-8AB1-EDA4F4BF2C87}" type="slidenum">
              <a:rPr lang="en-US" altLang="de-DE" sz="1300" smtClean="0"/>
              <a:pPr>
                <a:spcBef>
                  <a:spcPct val="0"/>
                </a:spcBef>
              </a:pPr>
              <a:t>14</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352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A03CFF-47BB-49A1-B297-EB936F1C26A2}" type="slidenum">
              <a:rPr lang="en-US" altLang="de-DE" sz="1300" smtClean="0"/>
              <a:pPr>
                <a:spcBef>
                  <a:spcPct val="0"/>
                </a:spcBef>
              </a:pPr>
              <a:t>15</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397293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F1F383-21A4-4813-A3B3-FB395D1B5DF5}" type="slidenum">
              <a:rPr lang="en-US" altLang="de-DE" sz="1300" smtClean="0"/>
              <a:pPr>
                <a:spcBef>
                  <a:spcPct val="0"/>
                </a:spcBef>
              </a:pPr>
              <a:t>16</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096711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CAA185-025A-40E9-977F-D58A20CC2FAE}" type="slidenum">
              <a:rPr lang="en-US" altLang="de-DE" sz="1300" smtClean="0"/>
              <a:pPr>
                <a:spcBef>
                  <a:spcPct val="0"/>
                </a:spcBef>
              </a:pPr>
              <a:t>17</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759508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18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8276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8685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285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CDE7F7-4A75-4AAD-9DA8-6C993D7EA1A8}" type="slidenum">
              <a:rPr lang="en-US" altLang="de-DE" sz="1300" smtClean="0"/>
              <a:pPr>
                <a:spcBef>
                  <a:spcPct val="0"/>
                </a:spcBef>
              </a:pPr>
              <a:t>21</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3281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D45AB-3E1C-4B2B-99F7-DED1681D6B47}" type="slidenum">
              <a:rPr lang="en-US" altLang="de-DE" sz="1300" smtClean="0"/>
              <a:pPr>
                <a:spcBef>
                  <a:spcPct val="0"/>
                </a:spcBef>
              </a:pPr>
              <a:t>22</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5921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694383-2A6C-4491-B327-38CC791C9DF4}" type="slidenum">
              <a:rPr lang="en-US" altLang="de-DE" sz="1300" smtClean="0"/>
              <a:pPr>
                <a:spcBef>
                  <a:spcPct val="0"/>
                </a:spcBef>
              </a:pPr>
              <a:t>23</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272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24</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3546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25</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20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26</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63535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9209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28</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3503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29</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8411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30</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31</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34900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32</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2220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33</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64076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35</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46149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36</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1372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630F58-6834-415A-8700-6B20A1986081}" type="slidenum">
              <a:rPr lang="en-US" altLang="de-DE" sz="1300" smtClean="0"/>
              <a:pPr>
                <a:spcBef>
                  <a:spcPct val="0"/>
                </a:spcBef>
              </a:pPr>
              <a:t>37</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2987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smtClean="0"/>
              <a:pPr>
                <a:spcBef>
                  <a:spcPct val="0"/>
                </a:spcBef>
              </a:pPr>
              <a:t>38</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6645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smtClean="0"/>
              <a:pPr>
                <a:spcBef>
                  <a:spcPct val="0"/>
                </a:spcBef>
              </a:pPr>
              <a:t>39</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711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EFCA3-B771-47FD-AB00-14A07C547831}" type="slidenum">
              <a:rPr lang="en-US" altLang="de-DE" sz="1300" smtClean="0"/>
              <a:pPr>
                <a:spcBef>
                  <a:spcPct val="0"/>
                </a:spcBef>
              </a:pPr>
              <a:t>40</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17410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F89487-B631-400F-BA56-016B603D0A5A}" type="slidenum">
              <a:rPr lang="en-US" altLang="de-DE" sz="1300" smtClean="0"/>
              <a:pPr>
                <a:spcBef>
                  <a:spcPct val="0"/>
                </a:spcBef>
              </a:pPr>
              <a:t>41</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7518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D299F5-E5A0-49FD-A351-26AD2C4E1995}" type="slidenum">
              <a:rPr lang="en-US" altLang="de-DE" sz="1300" smtClean="0"/>
              <a:pPr>
                <a:spcBef>
                  <a:spcPct val="0"/>
                </a:spcBef>
              </a:pPr>
              <a:t>42</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46259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F45E75-99E2-4C5A-8A3F-AA2C2DFBDF63}" type="slidenum">
              <a:rPr lang="en-US" altLang="de-DE" sz="1300" smtClean="0"/>
              <a:pPr>
                <a:spcBef>
                  <a:spcPct val="0"/>
                </a:spcBef>
              </a:pPr>
              <a:t>43</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98270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0008A5-7A86-4BC5-977F-66A54527D731}" type="slidenum">
              <a:rPr lang="en-US" altLang="de-DE" sz="1300" smtClean="0"/>
              <a:pPr>
                <a:spcBef>
                  <a:spcPct val="0"/>
                </a:spcBef>
              </a:pPr>
              <a:t>44</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03837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4A87DF-B483-4239-AC6D-D518D71D14EA}" type="slidenum">
              <a:rPr lang="en-US" altLang="de-DE" sz="1300" smtClean="0"/>
              <a:pPr>
                <a:spcBef>
                  <a:spcPct val="0"/>
                </a:spcBef>
              </a:pPr>
              <a:t>45</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6333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E41D7-810B-4667-96D5-51BC1EB4BAD6}" type="slidenum">
              <a:rPr lang="en-US" altLang="de-DE" sz="1300" smtClean="0"/>
              <a:pPr>
                <a:spcBef>
                  <a:spcPct val="0"/>
                </a:spcBef>
              </a:pPr>
              <a:t>46</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42797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91EFD7-8845-40DA-B4FC-D2EC233AD5C6}" type="slidenum">
              <a:rPr lang="en-US" altLang="de-DE" sz="1300" smtClean="0"/>
              <a:pPr>
                <a:spcBef>
                  <a:spcPct val="0"/>
                </a:spcBef>
              </a:pPr>
              <a:t>47</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20209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BC16F-901C-44FB-811B-64BD4A05F48E}" type="slidenum">
              <a:rPr lang="en-US" altLang="de-DE" sz="1300" smtClean="0"/>
              <a:pPr>
                <a:spcBef>
                  <a:spcPct val="0"/>
                </a:spcBef>
              </a:pPr>
              <a:t>48</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57014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1D4D8-9EBE-4E32-A9ED-67B95377A582}" type="slidenum">
              <a:rPr lang="en-US" altLang="de-DE" sz="1300" smtClean="0"/>
              <a:pPr>
                <a:spcBef>
                  <a:spcPct val="0"/>
                </a:spcBef>
              </a:pPr>
              <a:t>49</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77221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317248-8C87-4357-B821-97F07CE50213}" type="slidenum">
              <a:rPr lang="en-US" altLang="de-DE" sz="1300" smtClean="0"/>
              <a:pPr>
                <a:spcBef>
                  <a:spcPct val="0"/>
                </a:spcBef>
              </a:pPr>
              <a:t>50</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56788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B2E8A6-E5EF-480E-971B-AE15879A4F7C}" type="slidenum">
              <a:rPr lang="en-US" altLang="de-DE" sz="1300" smtClean="0"/>
              <a:pPr>
                <a:spcBef>
                  <a:spcPct val="0"/>
                </a:spcBef>
              </a:pPr>
              <a:t>51</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6769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4FB533-A7FF-49B9-8F69-5686A0368B23}" type="slidenum">
              <a:rPr lang="en-US" altLang="de-DE" sz="1300" smtClean="0"/>
              <a:pPr>
                <a:spcBef>
                  <a:spcPct val="0"/>
                </a:spcBef>
              </a:pPr>
              <a:t>52</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36052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76F006-43AD-4F8D-8FDB-754AC557B99A}" type="slidenum">
              <a:rPr lang="en-US" altLang="de-DE" sz="1300" smtClean="0"/>
              <a:pPr>
                <a:spcBef>
                  <a:spcPct val="0"/>
                </a:spcBef>
              </a:pPr>
              <a:t>53</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70641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605B38-DE97-4041-A1D7-9154B3298B76}" type="slidenum">
              <a:rPr lang="en-US" altLang="de-DE" sz="1300" smtClean="0"/>
              <a:pPr>
                <a:spcBef>
                  <a:spcPct val="0"/>
                </a:spcBef>
              </a:pPr>
              <a:t>54</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88791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08833E-9355-4972-ABFE-03BDC7936D2C}" type="slidenum">
              <a:rPr lang="en-US" altLang="de-DE" sz="1300" smtClean="0"/>
              <a:pPr>
                <a:spcBef>
                  <a:spcPct val="0"/>
                </a:spcBef>
              </a:pPr>
              <a:t>55</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9907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F593CC-A9BF-48D0-8D64-01339CB8A3A2}" type="slidenum">
              <a:rPr lang="en-US" altLang="de-DE" sz="1300" smtClean="0"/>
              <a:pPr>
                <a:spcBef>
                  <a:spcPct val="0"/>
                </a:spcBef>
              </a:pPr>
              <a:t>56</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63771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002031-8FDE-4542-BBD4-CA826D31963A}" type="slidenum">
              <a:rPr lang="en-US" altLang="de-DE" sz="1300" smtClean="0"/>
              <a:pPr>
                <a:spcBef>
                  <a:spcPct val="0"/>
                </a:spcBef>
              </a:pPr>
              <a:t>57</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6914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D83CAE-CBED-4533-B64C-F4C3BFDB1CC2}" type="slidenum">
              <a:rPr lang="en-US" altLang="de-DE" sz="1300" smtClean="0"/>
              <a:pPr>
                <a:spcBef>
                  <a:spcPct val="0"/>
                </a:spcBef>
              </a:pPr>
              <a:t>58</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0419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A3DC04-D8EB-41F4-85ED-ED6CFF0DAE4F}" type="slidenum">
              <a:rPr lang="en-US" altLang="de-DE" sz="1300" smtClean="0"/>
              <a:pPr>
                <a:spcBef>
                  <a:spcPct val="0"/>
                </a:spcBef>
              </a:pPr>
              <a:t>59</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0874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E69CDB-4612-4BE0-BA42-DBA86DFF8A12}" type="slidenum">
              <a:rPr lang="en-US" altLang="de-DE" sz="1300" smtClean="0"/>
              <a:pPr>
                <a:spcBef>
                  <a:spcPct val="0"/>
                </a:spcBef>
              </a:pPr>
              <a:t>60</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8649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DA93E4-54CC-483F-A498-288B2972062D}" type="slidenum">
              <a:rPr lang="en-US" altLang="de-DE" sz="1300" smtClean="0"/>
              <a:pPr>
                <a:spcBef>
                  <a:spcPct val="0"/>
                </a:spcBef>
              </a:pPr>
              <a:t>61</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25145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CF8B62-43D4-43B9-8EC8-CB99D80452F7}" type="slidenum">
              <a:rPr lang="en-US" altLang="de-DE" sz="1300" smtClean="0"/>
              <a:pPr>
                <a:spcBef>
                  <a:spcPct val="0"/>
                </a:spcBef>
              </a:pPr>
              <a:t>62</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01720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3E9740-A739-4514-965C-0E9756E14C49}" type="slidenum">
              <a:rPr lang="en-US" altLang="de-DE" sz="1300" smtClean="0"/>
              <a:pPr>
                <a:spcBef>
                  <a:spcPct val="0"/>
                </a:spcBef>
              </a:pPr>
              <a:t>63</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6771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1235C6-7FCD-4590-A31A-FEF2D8710DCC}" type="slidenum">
              <a:rPr lang="en-US" altLang="de-DE" sz="1300" smtClean="0"/>
              <a:pPr>
                <a:spcBef>
                  <a:spcPct val="0"/>
                </a:spcBef>
              </a:pPr>
              <a:t>64</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2818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29E12-A727-4855-9F60-5541C3701986}" type="slidenum">
              <a:rPr lang="en-US" altLang="de-DE" sz="1300" smtClean="0"/>
              <a:pPr>
                <a:spcBef>
                  <a:spcPct val="0"/>
                </a:spcBef>
              </a:pPr>
              <a:t>65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0274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3D2DF-08F9-4D4D-9034-44E16D9574FD}" type="slidenum">
              <a:rPr lang="en-US" altLang="de-DE" sz="1300" smtClean="0"/>
              <a:pPr>
                <a:spcBef>
                  <a:spcPct val="0"/>
                </a:spcBef>
              </a:pPr>
              <a:t>66</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01147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221722-8AC0-4DBC-8E57-01EAB9286817}" type="slidenum">
              <a:rPr lang="en-US" altLang="de-DE" sz="1300" smtClean="0"/>
              <a:pPr>
                <a:spcBef>
                  <a:spcPct val="0"/>
                </a:spcBef>
              </a:pPr>
              <a:t>67</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87855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A6502-05D5-4C9E-B60B-A45C40697712}" type="slidenum">
              <a:rPr lang="en-US" altLang="de-DE" sz="1300" smtClean="0"/>
              <a:pPr>
                <a:spcBef>
                  <a:spcPct val="0"/>
                </a:spcBef>
              </a:pPr>
              <a:t>68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3586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01D8CD-0F96-4788-BEE2-14B057ACA3ED}" type="slidenum">
              <a:rPr lang="en-US" altLang="de-DE" sz="1300" smtClean="0"/>
              <a:pPr>
                <a:spcBef>
                  <a:spcPct val="0"/>
                </a:spcBef>
              </a:pPr>
              <a:t>69</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6816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5A7035-8E49-4648-BC1D-FA77D1C5C628}" type="slidenum">
              <a:rPr lang="en-US" altLang="de-DE" sz="1300" smtClean="0"/>
              <a:pPr>
                <a:spcBef>
                  <a:spcPct val="0"/>
                </a:spcBef>
              </a:pPr>
              <a:t>70</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2691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FD93B9-3226-479B-A883-CB1501456712}" type="slidenum">
              <a:rPr lang="en-US" altLang="de-DE" sz="1300" smtClean="0"/>
              <a:pPr>
                <a:spcBef>
                  <a:spcPct val="0"/>
                </a:spcBef>
              </a:pPr>
              <a:t>71</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89941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FE1B6-B191-47B3-B1FB-C24EE1A66B52}" type="slidenum">
              <a:rPr lang="en-US" altLang="de-DE" sz="1300" smtClean="0"/>
              <a:pPr>
                <a:spcBef>
                  <a:spcPct val="0"/>
                </a:spcBef>
              </a:pPr>
              <a:t>72</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18174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8680B0-A6A7-440D-BDED-D618EF1E370D}" type="slidenum">
              <a:rPr lang="en-US" altLang="de-DE" sz="1300" smtClean="0"/>
              <a:pPr>
                <a:spcBef>
                  <a:spcPct val="0"/>
                </a:spcBef>
              </a:pPr>
              <a:t>73</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24486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74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7107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75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19756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76</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77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0013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78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30235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79</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09961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80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2474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069B88-8F37-40F1-A5E3-0985121556B1}" type="slidenum">
              <a:rPr lang="en-US" altLang="de-DE" sz="1300" smtClean="0"/>
              <a:pPr>
                <a:spcBef>
                  <a:spcPct val="0"/>
                </a:spcBef>
              </a:pPr>
              <a:t>82</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8342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2DE47803-3F30-4A95-923A-2972121781CF}"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E9F9E053-A20D-4334-8BD5-4E61E309AE4B}"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04E32024-FDDD-4034-8AA7-CE401D29E50C}"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2DE47803-3F30-4A95-923A-2972121781CF}"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2DE47803-3F30-4A95-923A-2972121781CF}"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5 - Memory</a:t>
            </a:r>
          </a:p>
        </p:txBody>
      </p:sp>
      <p:sp>
        <p:nvSpPr>
          <p:cNvPr id="5" name="Slide Number Placeholder 4"/>
          <p:cNvSpPr>
            <a:spLocks noGrp="1"/>
          </p:cNvSpPr>
          <p:nvPr>
            <p:ph type="sldNum" sz="quarter" idx="12"/>
          </p:nvPr>
        </p:nvSpPr>
        <p:spPr bwMode="gray"/>
        <p:txBody>
          <a:bodyPr/>
          <a:lstStyle/>
          <a:p>
            <a:pPr>
              <a:defRPr/>
            </a:pPr>
            <a:fld id="{393E1F1F-517C-431E-9F2F-F68D582D03B6}"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93EAF44A-2351-4139-B5D8-BE3624BBF4E3}"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Metacognitive Training 5 - Memory</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2DE47803-3F30-4A95-923A-2972121781CF}"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1.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Urdu Typesetting" panose="03020402040406030203" pitchFamily="66" charset="-78"/>
                <a:cs typeface="Urdu Typesetting" panose="03020402040406030203" pitchFamily="66" charset="-78"/>
              </a:rPr>
              <a:t>یاداشت</a:t>
            </a:r>
            <a:r>
              <a:rPr lang="en-US" b="1" dirty="0" smtClean="0">
                <a:cs typeface="Microsoft Uighur" panose="02000000000000000000" pitchFamily="2" charset="-78"/>
              </a:rPr>
              <a:t>MCT </a:t>
            </a:r>
            <a:r>
              <a:rPr lang="en-US" b="1" dirty="0" smtClean="0">
                <a:cs typeface="Microsoft Uighur" panose="02000000000000000000" pitchFamily="2" charset="-78"/>
              </a:rPr>
              <a:t>5 A</a:t>
            </a:r>
            <a:endParaRPr lang="en-US" b="1" dirty="0">
              <a:cs typeface="Microsoft Uighur" panose="02000000000000000000" pitchFamily="2" charset="-78"/>
            </a:endParaRP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a:t>
            </a:r>
            <a:r>
              <a:rPr lang="de-DE" dirty="0" smtClean="0">
                <a:latin typeface="+mj-lt"/>
              </a:rPr>
              <a:t>Moritz, Woodward, &amp; Abbasi , </a:t>
            </a:r>
            <a:r>
              <a:rPr lang="de-DE" dirty="0" smtClean="0">
                <a:latin typeface="+mj-lt"/>
              </a:rPr>
              <a:t>3</a:t>
            </a:r>
            <a:r>
              <a:rPr lang="de-DE" dirty="0" smtClean="0">
                <a:latin typeface="+mj-lt"/>
              </a:rPr>
              <a:t>|23</a:t>
            </a:r>
            <a:endParaRPr lang="de-DE" dirty="0">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192539"/>
            <a:ext cx="390781" cy="260648"/>
          </a:xfrm>
          <a:prstGeom prst="rect">
            <a:avLst/>
          </a:prstGeom>
        </p:spPr>
      </p:pic>
    </p:spTree>
    <p:extLst>
      <p:ext uri="{BB962C8B-B14F-4D97-AF65-F5344CB8AC3E}">
        <p14:creationId xmlns:p14="http://schemas.microsoft.com/office/powerpoint/2010/main" val="3921674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ہماری </a:t>
            </a:r>
            <a:r>
              <a:rPr lang="ar-AE" altLang="de-DE" sz="2400" dirty="0" smtClean="0">
                <a:solidFill>
                  <a:srgbClr val="333333"/>
                </a:solidFill>
                <a:latin typeface="Urdu Typesetting" panose="03020402040406030203" pitchFamily="66" charset="-78"/>
                <a:cs typeface="Urdu Typesetting" panose="03020402040406030203" pitchFamily="66" charset="-78"/>
              </a:rPr>
              <a:t>معلومات </a:t>
            </a:r>
            <a:r>
              <a:rPr lang="ar-AE" altLang="de-DE" sz="2400" dirty="0">
                <a:solidFill>
                  <a:srgbClr val="333333"/>
                </a:solidFill>
                <a:latin typeface="Urdu Typesetting" panose="03020402040406030203" pitchFamily="66" charset="-78"/>
                <a:cs typeface="Urdu Typesetting" panose="03020402040406030203" pitchFamily="66" charset="-78"/>
              </a:rPr>
              <a:t>کو حفظ کرنے </a:t>
            </a:r>
            <a:r>
              <a:rPr lang="ar-AE" altLang="de-DE" sz="2400" dirty="0" smtClean="0">
                <a:solidFill>
                  <a:srgbClr val="333333"/>
                </a:solidFill>
                <a:latin typeface="Urdu Typesetting" panose="03020402040406030203" pitchFamily="66" charset="-78"/>
                <a:cs typeface="Urdu Typesetting" panose="03020402040406030203" pitchFamily="66" charset="-78"/>
              </a:rPr>
              <a:t>کی </a:t>
            </a:r>
            <a:r>
              <a:rPr lang="ar-AE" altLang="de-DE" sz="2400" dirty="0">
                <a:solidFill>
                  <a:srgbClr val="333333"/>
                </a:solidFill>
                <a:latin typeface="Urdu Typesetting" panose="03020402040406030203" pitchFamily="66" charset="-78"/>
                <a:cs typeface="Urdu Typesetting" panose="03020402040406030203" pitchFamily="66" charset="-78"/>
              </a:rPr>
              <a:t>صلاحیت محدود ہے۔ </a:t>
            </a:r>
            <a:endParaRPr lang="en-US" altLang="de-DE" sz="2400" dirty="0" smtClean="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571523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ہماری </a:t>
            </a:r>
            <a:r>
              <a:rPr lang="ar-AE" altLang="de-DE" sz="2400" dirty="0" smtClean="0">
                <a:solidFill>
                  <a:srgbClr val="333333"/>
                </a:solidFill>
                <a:latin typeface="Urdu Typesetting" panose="03020402040406030203" pitchFamily="66" charset="-78"/>
                <a:cs typeface="Urdu Typesetting" panose="03020402040406030203" pitchFamily="66" charset="-78"/>
              </a:rPr>
              <a:t>معلومات </a:t>
            </a:r>
            <a:r>
              <a:rPr lang="ar-AE" altLang="de-DE" sz="2400" dirty="0">
                <a:solidFill>
                  <a:srgbClr val="333333"/>
                </a:solidFill>
                <a:latin typeface="Urdu Typesetting" panose="03020402040406030203" pitchFamily="66" charset="-78"/>
                <a:cs typeface="Urdu Typesetting" panose="03020402040406030203" pitchFamily="66" charset="-78"/>
              </a:rPr>
              <a:t>کو حفظ کرنے </a:t>
            </a:r>
            <a:r>
              <a:rPr lang="ar-AE" altLang="de-DE" sz="2400" dirty="0" smtClean="0">
                <a:solidFill>
                  <a:srgbClr val="333333"/>
                </a:solidFill>
                <a:latin typeface="Urdu Typesetting" panose="03020402040406030203" pitchFamily="66" charset="-78"/>
                <a:cs typeface="Urdu Typesetting" panose="03020402040406030203" pitchFamily="66" charset="-78"/>
              </a:rPr>
              <a:t>کی </a:t>
            </a:r>
            <a:r>
              <a:rPr lang="ar-AE" altLang="de-DE" sz="2400" dirty="0">
                <a:solidFill>
                  <a:srgbClr val="333333"/>
                </a:solidFill>
                <a:latin typeface="Urdu Typesetting" panose="03020402040406030203" pitchFamily="66" charset="-78"/>
                <a:cs typeface="Urdu Typesetting" panose="03020402040406030203" pitchFamily="66" charset="-78"/>
              </a:rPr>
              <a:t>صلاحیت محدود ہے۔ </a:t>
            </a:r>
            <a:endParaRPr lang="en-US" altLang="de-DE" sz="2400" dirty="0" smtClean="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u="sng" dirty="0" smtClean="0">
                <a:solidFill>
                  <a:srgbClr val="333333"/>
                </a:solidFill>
                <a:latin typeface="Urdu Typesetting" panose="03020402040406030203" pitchFamily="66" charset="-78"/>
                <a:cs typeface="Urdu Typesetting" panose="03020402040406030203" pitchFamily="66" charset="-78"/>
              </a:rPr>
              <a:t>مثال</a:t>
            </a:r>
            <a:r>
              <a:rPr lang="ar-AE" altLang="de-DE" sz="2400" dirty="0">
                <a:solidFill>
                  <a:srgbClr val="333333"/>
                </a:solidFill>
                <a:latin typeface="Urdu Typesetting" panose="03020402040406030203" pitchFamily="66" charset="-78"/>
                <a:cs typeface="Urdu Typesetting" panose="03020402040406030203" pitchFamily="66" charset="-78"/>
              </a:rPr>
              <a:t>: ہم نے آدھا گھنٹہ پہلے جو کہانی سنی ہے اس کی تقریباً </a:t>
            </a:r>
            <a:r>
              <a:rPr lang="ur-PK" altLang="de-DE" sz="2400" dirty="0" smtClean="0">
                <a:solidFill>
                  <a:srgbClr val="333333"/>
                </a:solidFill>
                <a:latin typeface="Urdu Typesetting" panose="03020402040406030203" pitchFamily="66" charset="-78"/>
                <a:cs typeface="Urdu Typesetting" panose="03020402040406030203" pitchFamily="66" charset="-78"/>
              </a:rPr>
              <a:t>چالیس فیصد</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تفصیلات کو </a:t>
            </a:r>
            <a:r>
              <a:rPr lang="ar-AE" altLang="de-DE" sz="2400" dirty="0" smtClean="0">
                <a:solidFill>
                  <a:srgbClr val="333333"/>
                </a:solidFill>
                <a:latin typeface="Urdu Typesetting" panose="03020402040406030203" pitchFamily="66" charset="-78"/>
                <a:cs typeface="Urdu Typesetting" panose="03020402040406030203" pitchFamily="66" charset="-78"/>
              </a:rPr>
              <a:t>ف</a:t>
            </a:r>
            <a:r>
              <a:rPr lang="ur-PK" altLang="de-DE" sz="2400" dirty="0" smtClean="0">
                <a:solidFill>
                  <a:srgbClr val="333333"/>
                </a:solidFill>
                <a:latin typeface="Urdu Typesetting" panose="03020402040406030203" pitchFamily="66" charset="-78"/>
                <a:cs typeface="Urdu Typesetting" panose="03020402040406030203" pitchFamily="66" charset="-78"/>
              </a:rPr>
              <a:t>وری طور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پر یاد نہیں کیا جا سکتا</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22749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ہماری </a:t>
            </a:r>
            <a:r>
              <a:rPr lang="ar-AE" altLang="de-DE" sz="2400" dirty="0" smtClean="0">
                <a:solidFill>
                  <a:srgbClr val="333333"/>
                </a:solidFill>
                <a:latin typeface="Urdu Typesetting" panose="03020402040406030203" pitchFamily="66" charset="-78"/>
                <a:cs typeface="Urdu Typesetting" panose="03020402040406030203" pitchFamily="66" charset="-78"/>
              </a:rPr>
              <a:t>معلومات </a:t>
            </a:r>
            <a:r>
              <a:rPr lang="ar-AE" altLang="de-DE" sz="2400" dirty="0">
                <a:solidFill>
                  <a:srgbClr val="333333"/>
                </a:solidFill>
                <a:latin typeface="Urdu Typesetting" panose="03020402040406030203" pitchFamily="66" charset="-78"/>
                <a:cs typeface="Urdu Typesetting" panose="03020402040406030203" pitchFamily="66" charset="-78"/>
              </a:rPr>
              <a:t>کو حفظ کرنے </a:t>
            </a:r>
            <a:r>
              <a:rPr lang="ar-AE" altLang="de-DE" sz="2400" dirty="0" smtClean="0">
                <a:solidFill>
                  <a:srgbClr val="333333"/>
                </a:solidFill>
                <a:latin typeface="Urdu Typesetting" panose="03020402040406030203" pitchFamily="66" charset="-78"/>
                <a:cs typeface="Urdu Typesetting" panose="03020402040406030203" pitchFamily="66" charset="-78"/>
              </a:rPr>
              <a:t>کی </a:t>
            </a:r>
            <a:r>
              <a:rPr lang="ar-AE" altLang="de-DE" sz="2400" dirty="0">
                <a:solidFill>
                  <a:srgbClr val="333333"/>
                </a:solidFill>
                <a:latin typeface="Urdu Typesetting" panose="03020402040406030203" pitchFamily="66" charset="-78"/>
                <a:cs typeface="Urdu Typesetting" panose="03020402040406030203" pitchFamily="66" charset="-78"/>
              </a:rPr>
              <a:t>صلاحیت محدود ہے۔ </a:t>
            </a:r>
            <a:endParaRPr lang="en-US" altLang="de-DE" sz="2400" dirty="0" smtClean="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u="sng" dirty="0" smtClean="0">
                <a:solidFill>
                  <a:srgbClr val="333333"/>
                </a:solidFill>
                <a:latin typeface="Urdu Typesetting" panose="03020402040406030203" pitchFamily="66" charset="-78"/>
                <a:cs typeface="Urdu Typesetting" panose="03020402040406030203" pitchFamily="66" charset="-78"/>
              </a:rPr>
              <a:t>مثال</a:t>
            </a:r>
            <a:r>
              <a:rPr lang="ar-AE" altLang="de-DE" sz="2400" dirty="0">
                <a:solidFill>
                  <a:srgbClr val="333333"/>
                </a:solidFill>
                <a:latin typeface="Urdu Typesetting" panose="03020402040406030203" pitchFamily="66" charset="-78"/>
                <a:cs typeface="Urdu Typesetting" panose="03020402040406030203" pitchFamily="66" charset="-78"/>
              </a:rPr>
              <a:t>: ہم نے آدھا گھنٹہ پہلے جو کہانی سنی ہے اس کی تقریباً </a:t>
            </a:r>
            <a:r>
              <a:rPr lang="ur-PK" altLang="de-DE" sz="2400" dirty="0" smtClean="0">
                <a:solidFill>
                  <a:srgbClr val="333333"/>
                </a:solidFill>
                <a:latin typeface="Urdu Typesetting" panose="03020402040406030203" pitchFamily="66" charset="-78"/>
                <a:cs typeface="Urdu Typesetting" panose="03020402040406030203" pitchFamily="66" charset="-78"/>
              </a:rPr>
              <a:t>چالیس فیصد</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تفصیلات کو </a:t>
            </a:r>
            <a:r>
              <a:rPr lang="ar-AE" altLang="de-DE" sz="2400" dirty="0" smtClean="0">
                <a:solidFill>
                  <a:srgbClr val="333333"/>
                </a:solidFill>
                <a:latin typeface="Urdu Typesetting" panose="03020402040406030203" pitchFamily="66" charset="-78"/>
                <a:cs typeface="Urdu Typesetting" panose="03020402040406030203" pitchFamily="66" charset="-78"/>
              </a:rPr>
              <a:t>ف</a:t>
            </a:r>
            <a:r>
              <a:rPr lang="ur-PK" altLang="de-DE" sz="2400" dirty="0" smtClean="0">
                <a:solidFill>
                  <a:srgbClr val="333333"/>
                </a:solidFill>
                <a:latin typeface="Urdu Typesetting" panose="03020402040406030203" pitchFamily="66" charset="-78"/>
                <a:cs typeface="Urdu Typesetting" panose="03020402040406030203" pitchFamily="66" charset="-78"/>
              </a:rPr>
              <a:t>وری طور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پر یاد نہیں کیا جا سکتا۔</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فائدہ</a:t>
            </a:r>
            <a:r>
              <a:rPr lang="ar-AE" altLang="de-DE" sz="2400" dirty="0" smtClean="0">
                <a:solidFill>
                  <a:srgbClr val="333333"/>
                </a:solidFill>
                <a:latin typeface="Urdu Typesetting" panose="03020402040406030203" pitchFamily="66" charset="-78"/>
                <a:cs typeface="Urdu Typesetting" panose="03020402040406030203" pitchFamily="66" charset="-78"/>
              </a:rPr>
              <a:t>:</a:t>
            </a:r>
            <a:r>
              <a:rPr lang="ur-PK" altLang="de-DE" sz="2400" dirty="0" smtClean="0">
                <a:solidFill>
                  <a:srgbClr val="333333"/>
                </a:solidFill>
                <a:latin typeface="Urdu Typesetting" panose="03020402040406030203" pitchFamily="66" charset="-78"/>
                <a:cs typeface="Urdu Typesetting" panose="03020402040406030203" pitchFamily="66" charset="-78"/>
              </a:rPr>
              <a:t> ؟؟؟</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نقصان:</a:t>
            </a:r>
            <a:r>
              <a:rPr lang="ar-AE"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2091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ہماری </a:t>
            </a:r>
            <a:r>
              <a:rPr lang="ar-AE" altLang="de-DE" sz="2400" dirty="0" smtClean="0">
                <a:solidFill>
                  <a:srgbClr val="333333"/>
                </a:solidFill>
                <a:latin typeface="Urdu Typesetting" panose="03020402040406030203" pitchFamily="66" charset="-78"/>
                <a:cs typeface="Urdu Typesetting" panose="03020402040406030203" pitchFamily="66" charset="-78"/>
              </a:rPr>
              <a:t>معلومات </a:t>
            </a:r>
            <a:r>
              <a:rPr lang="ar-AE" altLang="de-DE" sz="2400" dirty="0">
                <a:solidFill>
                  <a:srgbClr val="333333"/>
                </a:solidFill>
                <a:latin typeface="Urdu Typesetting" panose="03020402040406030203" pitchFamily="66" charset="-78"/>
                <a:cs typeface="Urdu Typesetting" panose="03020402040406030203" pitchFamily="66" charset="-78"/>
              </a:rPr>
              <a:t>کو حفظ کرنے </a:t>
            </a:r>
            <a:r>
              <a:rPr lang="ar-AE" altLang="de-DE" sz="2400" dirty="0" smtClean="0">
                <a:solidFill>
                  <a:srgbClr val="333333"/>
                </a:solidFill>
                <a:latin typeface="Urdu Typesetting" panose="03020402040406030203" pitchFamily="66" charset="-78"/>
                <a:cs typeface="Urdu Typesetting" panose="03020402040406030203" pitchFamily="66" charset="-78"/>
              </a:rPr>
              <a:t>کی </a:t>
            </a:r>
            <a:r>
              <a:rPr lang="ar-AE" altLang="de-DE" sz="2400" dirty="0">
                <a:solidFill>
                  <a:srgbClr val="333333"/>
                </a:solidFill>
                <a:latin typeface="Urdu Typesetting" panose="03020402040406030203" pitchFamily="66" charset="-78"/>
                <a:cs typeface="Urdu Typesetting" panose="03020402040406030203" pitchFamily="66" charset="-78"/>
              </a:rPr>
              <a:t>صلاحیت محدود ہے۔ </a:t>
            </a:r>
            <a:endParaRPr lang="en-US" altLang="de-DE" sz="2400" dirty="0" smtClean="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u="sng" dirty="0" smtClean="0">
                <a:solidFill>
                  <a:srgbClr val="333333"/>
                </a:solidFill>
                <a:latin typeface="Urdu Typesetting" panose="03020402040406030203" pitchFamily="66" charset="-78"/>
                <a:cs typeface="Urdu Typesetting" panose="03020402040406030203" pitchFamily="66" charset="-78"/>
              </a:rPr>
              <a:t>مثال</a:t>
            </a:r>
            <a:r>
              <a:rPr lang="ar-AE" altLang="de-DE" sz="2400" dirty="0">
                <a:solidFill>
                  <a:srgbClr val="333333"/>
                </a:solidFill>
                <a:latin typeface="Urdu Typesetting" panose="03020402040406030203" pitchFamily="66" charset="-78"/>
                <a:cs typeface="Urdu Typesetting" panose="03020402040406030203" pitchFamily="66" charset="-78"/>
              </a:rPr>
              <a:t>: ہم نے آدھا گھنٹہ پہلے جو کہانی سنی ہے اس کی تقریباً </a:t>
            </a:r>
            <a:r>
              <a:rPr lang="ur-PK" altLang="de-DE" sz="2400" dirty="0" smtClean="0">
                <a:solidFill>
                  <a:srgbClr val="333333"/>
                </a:solidFill>
                <a:latin typeface="Urdu Typesetting" panose="03020402040406030203" pitchFamily="66" charset="-78"/>
                <a:cs typeface="Urdu Typesetting" panose="03020402040406030203" pitchFamily="66" charset="-78"/>
              </a:rPr>
              <a:t>چالیس فیصد</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تفصیلات کو </a:t>
            </a:r>
            <a:r>
              <a:rPr lang="ar-AE" altLang="de-DE" sz="2400" dirty="0" smtClean="0">
                <a:solidFill>
                  <a:srgbClr val="333333"/>
                </a:solidFill>
                <a:latin typeface="Urdu Typesetting" panose="03020402040406030203" pitchFamily="66" charset="-78"/>
                <a:cs typeface="Urdu Typesetting" panose="03020402040406030203" pitchFamily="66" charset="-78"/>
              </a:rPr>
              <a:t>ف</a:t>
            </a:r>
            <a:r>
              <a:rPr lang="ur-PK" altLang="de-DE" sz="2400" dirty="0" smtClean="0">
                <a:solidFill>
                  <a:srgbClr val="333333"/>
                </a:solidFill>
                <a:latin typeface="Urdu Typesetting" panose="03020402040406030203" pitchFamily="66" charset="-78"/>
                <a:cs typeface="Urdu Typesetting" panose="03020402040406030203" pitchFamily="66" charset="-78"/>
              </a:rPr>
              <a:t>وری طور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پر یاد نہیں کیا جا سکتا۔</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فائدہ</a:t>
            </a:r>
            <a:r>
              <a:rPr lang="ar-AE" altLang="de-DE" sz="2400" dirty="0">
                <a:solidFill>
                  <a:srgbClr val="333333"/>
                </a:solidFill>
                <a:latin typeface="Urdu Typesetting" panose="03020402040406030203" pitchFamily="66" charset="-78"/>
                <a:cs typeface="Urdu Typesetting" panose="03020402040406030203" pitchFamily="66" charset="-78"/>
              </a:rPr>
              <a:t>: ہمارا دماغ بیکار معلومات سے </a:t>
            </a:r>
            <a:r>
              <a:rPr lang="ar-AE" altLang="de-DE" sz="2400" dirty="0" smtClean="0">
                <a:solidFill>
                  <a:srgbClr val="333333"/>
                </a:solidFill>
                <a:latin typeface="Urdu Typesetting" panose="03020402040406030203" pitchFamily="66" charset="-78"/>
                <a:cs typeface="Urdu Typesetting" panose="03020402040406030203" pitchFamily="66" charset="-78"/>
              </a:rPr>
              <a:t>زیادہ</a:t>
            </a:r>
            <a:r>
              <a:rPr lang="ur-PK" altLang="de-DE" sz="2400" dirty="0" smtClean="0">
                <a:solidFill>
                  <a:srgbClr val="333333"/>
                </a:solidFill>
                <a:latin typeface="Urdu Typesetting" panose="03020402040406030203" pitchFamily="66" charset="-78"/>
                <a:cs typeface="Urdu Typesetting" panose="03020402040406030203" pitchFamily="66" charset="-78"/>
              </a:rPr>
              <a:t> بھرا ہوا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نہیں ہے۔ زیادہ تر، غیر متعلقہ معلومات ضائع ہو جاتی ہیں... لیکن</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نقصان</a:t>
            </a:r>
            <a:r>
              <a:rPr lang="ar-AE"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960382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ہماری </a:t>
            </a:r>
            <a:r>
              <a:rPr lang="ar-AE" altLang="de-DE" sz="2400" dirty="0" smtClean="0">
                <a:solidFill>
                  <a:srgbClr val="333333"/>
                </a:solidFill>
                <a:latin typeface="Urdu Typesetting" panose="03020402040406030203" pitchFamily="66" charset="-78"/>
                <a:cs typeface="Urdu Typesetting" panose="03020402040406030203" pitchFamily="66" charset="-78"/>
              </a:rPr>
              <a:t>معلومات </a:t>
            </a:r>
            <a:r>
              <a:rPr lang="ar-AE" altLang="de-DE" sz="2400" dirty="0">
                <a:solidFill>
                  <a:srgbClr val="333333"/>
                </a:solidFill>
                <a:latin typeface="Urdu Typesetting" panose="03020402040406030203" pitchFamily="66" charset="-78"/>
                <a:cs typeface="Urdu Typesetting" panose="03020402040406030203" pitchFamily="66" charset="-78"/>
              </a:rPr>
              <a:t>کو حفظ کرنے </a:t>
            </a:r>
            <a:r>
              <a:rPr lang="ar-AE" altLang="de-DE" sz="2400" dirty="0" smtClean="0">
                <a:solidFill>
                  <a:srgbClr val="333333"/>
                </a:solidFill>
                <a:latin typeface="Urdu Typesetting" panose="03020402040406030203" pitchFamily="66" charset="-78"/>
                <a:cs typeface="Urdu Typesetting" panose="03020402040406030203" pitchFamily="66" charset="-78"/>
              </a:rPr>
              <a:t>کی </a:t>
            </a:r>
            <a:r>
              <a:rPr lang="ar-AE" altLang="de-DE" sz="2400" dirty="0">
                <a:solidFill>
                  <a:srgbClr val="333333"/>
                </a:solidFill>
                <a:latin typeface="Urdu Typesetting" panose="03020402040406030203" pitchFamily="66" charset="-78"/>
                <a:cs typeface="Urdu Typesetting" panose="03020402040406030203" pitchFamily="66" charset="-78"/>
              </a:rPr>
              <a:t>صلاحیت محدود ہے۔ </a:t>
            </a:r>
            <a:endParaRPr lang="en-US" altLang="de-DE" sz="2400" dirty="0" smtClean="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u="sng" dirty="0" smtClean="0">
                <a:solidFill>
                  <a:srgbClr val="333333"/>
                </a:solidFill>
                <a:latin typeface="Urdu Typesetting" panose="03020402040406030203" pitchFamily="66" charset="-78"/>
                <a:cs typeface="Urdu Typesetting" panose="03020402040406030203" pitchFamily="66" charset="-78"/>
              </a:rPr>
              <a:t>مثال</a:t>
            </a:r>
            <a:r>
              <a:rPr lang="ar-AE" altLang="de-DE" sz="2400" dirty="0">
                <a:solidFill>
                  <a:srgbClr val="333333"/>
                </a:solidFill>
                <a:latin typeface="Urdu Typesetting" panose="03020402040406030203" pitchFamily="66" charset="-78"/>
                <a:cs typeface="Urdu Typesetting" panose="03020402040406030203" pitchFamily="66" charset="-78"/>
              </a:rPr>
              <a:t>: ہم نے آدھا گھنٹہ پہلے جو کہانی سنی ہے اس کی تقریباً </a:t>
            </a:r>
            <a:r>
              <a:rPr lang="ur-PK" altLang="de-DE" sz="2400" dirty="0" smtClean="0">
                <a:solidFill>
                  <a:srgbClr val="333333"/>
                </a:solidFill>
                <a:latin typeface="Urdu Typesetting" panose="03020402040406030203" pitchFamily="66" charset="-78"/>
                <a:cs typeface="Urdu Typesetting" panose="03020402040406030203" pitchFamily="66" charset="-78"/>
              </a:rPr>
              <a:t>چالیس فیصد</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تفصیلات کو </a:t>
            </a:r>
            <a:r>
              <a:rPr lang="ar-AE" altLang="de-DE" sz="2400" dirty="0" smtClean="0">
                <a:solidFill>
                  <a:srgbClr val="333333"/>
                </a:solidFill>
                <a:latin typeface="Urdu Typesetting" panose="03020402040406030203" pitchFamily="66" charset="-78"/>
                <a:cs typeface="Urdu Typesetting" panose="03020402040406030203" pitchFamily="66" charset="-78"/>
              </a:rPr>
              <a:t>ف</a:t>
            </a:r>
            <a:r>
              <a:rPr lang="ur-PK" altLang="de-DE" sz="2400" dirty="0" smtClean="0">
                <a:solidFill>
                  <a:srgbClr val="333333"/>
                </a:solidFill>
                <a:latin typeface="Urdu Typesetting" panose="03020402040406030203" pitchFamily="66" charset="-78"/>
                <a:cs typeface="Urdu Typesetting" panose="03020402040406030203" pitchFamily="66" charset="-78"/>
              </a:rPr>
              <a:t>وری طور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پر یاد نہیں کیا جا سکتا۔</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فائدہ</a:t>
            </a:r>
            <a:r>
              <a:rPr lang="ar-AE" altLang="de-DE" sz="2400" dirty="0">
                <a:solidFill>
                  <a:srgbClr val="333333"/>
                </a:solidFill>
                <a:latin typeface="Urdu Typesetting" panose="03020402040406030203" pitchFamily="66" charset="-78"/>
                <a:cs typeface="Urdu Typesetting" panose="03020402040406030203" pitchFamily="66" charset="-78"/>
              </a:rPr>
              <a:t>: ہمارا دماغ بیکار معلومات سے </a:t>
            </a:r>
            <a:r>
              <a:rPr lang="ar-AE" altLang="de-DE" sz="2400" dirty="0" smtClean="0">
                <a:solidFill>
                  <a:srgbClr val="333333"/>
                </a:solidFill>
                <a:latin typeface="Urdu Typesetting" panose="03020402040406030203" pitchFamily="66" charset="-78"/>
                <a:cs typeface="Urdu Typesetting" panose="03020402040406030203" pitchFamily="66" charset="-78"/>
              </a:rPr>
              <a:t>زیادہ</a:t>
            </a:r>
            <a:r>
              <a:rPr lang="ur-PK" altLang="de-DE" sz="2400" dirty="0" smtClean="0">
                <a:solidFill>
                  <a:srgbClr val="333333"/>
                </a:solidFill>
                <a:latin typeface="Urdu Typesetting" panose="03020402040406030203" pitchFamily="66" charset="-78"/>
                <a:cs typeface="Urdu Typesetting" panose="03020402040406030203" pitchFamily="66" charset="-78"/>
              </a:rPr>
              <a:t> بھرا ہوا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نہیں ہے۔ زیادہ تر، غیر متعلقہ معلومات ضائع ہو جاتی ہیں... لیکن</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نقصان</a:t>
            </a:r>
            <a:r>
              <a:rPr lang="ar-AE" altLang="de-DE" sz="2400" dirty="0">
                <a:solidFill>
                  <a:srgbClr val="333333"/>
                </a:solidFill>
                <a:latin typeface="Urdu Typesetting" panose="03020402040406030203" pitchFamily="66" charset="-78"/>
                <a:cs typeface="Urdu Typesetting" panose="03020402040406030203" pitchFamily="66" charset="-78"/>
              </a:rPr>
              <a:t>: ... اہم معلومات بھی غائب ہو جاتی ہیں (ملاقات، چھٹیوں کی یادیں، اسکول میں حاصل کردہ علم...)</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26952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09982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smtClean="0">
                <a:solidFill>
                  <a:srgbClr val="333333"/>
                </a:solidFill>
                <a:latin typeface="Urdu Typesetting" panose="03020402040406030203" pitchFamily="66" charset="-78"/>
                <a:cs typeface="Urdu Typesetting" panose="03020402040406030203" pitchFamily="66" charset="-78"/>
              </a:rPr>
              <a:t>سمجھ</a:t>
            </a:r>
            <a:r>
              <a:rPr lang="ur-PK" altLang="de-DE" sz="2400" b="1" dirty="0" smtClean="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24200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smtClean="0">
                <a:solidFill>
                  <a:srgbClr val="333333"/>
                </a:solidFill>
                <a:latin typeface="Urdu Typesetting" panose="03020402040406030203" pitchFamily="66" charset="-78"/>
                <a:cs typeface="Urdu Typesetting" panose="03020402040406030203" pitchFamily="66" charset="-78"/>
              </a:rPr>
              <a:t>سمجھ</a:t>
            </a:r>
            <a:r>
              <a:rPr lang="ur-PK" altLang="de-DE" sz="2400" b="1" dirty="0" smtClean="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a:t>
            </a:r>
            <a:r>
              <a:rPr lang="ar-AE" altLang="de-DE" sz="2400" dirty="0" smtClean="0">
                <a:solidFill>
                  <a:srgbClr val="333333"/>
                </a:solidFill>
                <a:latin typeface="Urdu Typesetting" panose="03020402040406030203" pitchFamily="66" charset="-78"/>
                <a:cs typeface="Urdu Typesetting" panose="03020402040406030203" pitchFamily="66" charset="-78"/>
              </a:rPr>
              <a:t>معاملات </a:t>
            </a:r>
            <a:r>
              <a:rPr lang="ar-AE" altLang="de-DE" sz="2400" dirty="0">
                <a:solidFill>
                  <a:srgbClr val="333333"/>
                </a:solidFill>
                <a:latin typeface="Urdu Typesetting" panose="03020402040406030203" pitchFamily="66" charset="-78"/>
                <a:cs typeface="Urdu Typesetting" panose="03020402040406030203" pitchFamily="66" charset="-78"/>
              </a:rPr>
              <a:t>کے ساتھ: مثالوں یا سادہ </a:t>
            </a:r>
            <a:r>
              <a:rPr lang="ar-AE" altLang="de-DE" sz="2400" dirty="0" smtClean="0">
                <a:solidFill>
                  <a:srgbClr val="333333"/>
                </a:solidFill>
                <a:latin typeface="Urdu Typesetting" panose="03020402040406030203" pitchFamily="66" charset="-78"/>
                <a:cs typeface="Urdu Typesetting" panose="03020402040406030203" pitchFamily="66" charset="-78"/>
              </a:rPr>
              <a:t>یاد</a:t>
            </a:r>
            <a:r>
              <a:rPr lang="ur-PK" altLang="de-DE" sz="2400" dirty="0" smtClean="0">
                <a:solidFill>
                  <a:srgbClr val="333333"/>
                </a:solidFill>
                <a:latin typeface="Urdu Typesetting" panose="03020402040406030203" pitchFamily="66" charset="-78"/>
                <a:cs typeface="Urdu Typesetting" panose="03020402040406030203" pitchFamily="66" charset="-78"/>
              </a:rPr>
              <a:t> رکھنے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آلات کے بارے میں سوچنے کی کوشش </a:t>
            </a:r>
            <a:r>
              <a:rPr lang="ar-AE" altLang="de-DE" sz="2400" dirty="0" smtClean="0">
                <a:solidFill>
                  <a:srgbClr val="333333"/>
                </a:solidFill>
                <a:latin typeface="Urdu Typesetting" panose="03020402040406030203" pitchFamily="66" charset="-78"/>
                <a:cs typeface="Urdu Typesetting" panose="03020402040406030203" pitchFamily="66" charset="-78"/>
              </a:rPr>
              <a:t>کریں</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936310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smtClean="0">
                <a:solidFill>
                  <a:srgbClr val="333333"/>
                </a:solidFill>
                <a:latin typeface="Urdu Typesetting" panose="03020402040406030203" pitchFamily="66" charset="-78"/>
                <a:cs typeface="Urdu Typesetting" panose="03020402040406030203" pitchFamily="66" charset="-78"/>
              </a:rPr>
              <a:t>سمجھ</a:t>
            </a:r>
            <a:r>
              <a:rPr lang="ur-PK" altLang="de-DE" sz="2400" b="1" dirty="0" smtClean="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a:t>
            </a:r>
            <a:r>
              <a:rPr lang="ar-AE" altLang="de-DE" sz="2400" dirty="0" smtClean="0">
                <a:solidFill>
                  <a:srgbClr val="333333"/>
                </a:solidFill>
                <a:latin typeface="Urdu Typesetting" panose="03020402040406030203" pitchFamily="66" charset="-78"/>
                <a:cs typeface="Urdu Typesetting" panose="03020402040406030203" pitchFamily="66" charset="-78"/>
              </a:rPr>
              <a:t>معاملات </a:t>
            </a:r>
            <a:r>
              <a:rPr lang="ar-AE" altLang="de-DE" sz="2400" dirty="0">
                <a:solidFill>
                  <a:srgbClr val="333333"/>
                </a:solidFill>
                <a:latin typeface="Urdu Typesetting" panose="03020402040406030203" pitchFamily="66" charset="-78"/>
                <a:cs typeface="Urdu Typesetting" panose="03020402040406030203" pitchFamily="66" charset="-78"/>
              </a:rPr>
              <a:t>کے ساتھ: مثالوں یا سادہ </a:t>
            </a:r>
            <a:r>
              <a:rPr lang="ar-AE" altLang="de-DE" sz="2400" dirty="0" smtClean="0">
                <a:solidFill>
                  <a:srgbClr val="333333"/>
                </a:solidFill>
                <a:latin typeface="Urdu Typesetting" panose="03020402040406030203" pitchFamily="66" charset="-78"/>
                <a:cs typeface="Urdu Typesetting" panose="03020402040406030203" pitchFamily="66" charset="-78"/>
              </a:rPr>
              <a:t>یاد</a:t>
            </a:r>
            <a:r>
              <a:rPr lang="ur-PK" altLang="de-DE" sz="2400" dirty="0" smtClean="0">
                <a:solidFill>
                  <a:srgbClr val="333333"/>
                </a:solidFill>
                <a:latin typeface="Urdu Typesetting" panose="03020402040406030203" pitchFamily="66" charset="-78"/>
                <a:cs typeface="Urdu Typesetting" panose="03020402040406030203" pitchFamily="66" charset="-78"/>
              </a:rPr>
              <a:t> رکھنے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آلات کے بارے میں سوچنے کی کوشش </a:t>
            </a:r>
            <a:r>
              <a:rPr lang="ar-AE" altLang="de-DE" sz="2400" dirty="0" smtClean="0">
                <a:solidFill>
                  <a:srgbClr val="333333"/>
                </a:solidFill>
                <a:latin typeface="Urdu Typesetting" panose="03020402040406030203" pitchFamily="66" charset="-78"/>
                <a:cs typeface="Urdu Typesetting" panose="03020402040406030203" pitchFamily="66" charset="-78"/>
              </a:rPr>
              <a:t>کریں</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موجودہ علم کے ساتھ معلومات کو یکجا کریں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10</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630601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smtClean="0">
                <a:solidFill>
                  <a:srgbClr val="333333"/>
                </a:solidFill>
                <a:latin typeface="Urdu Typesetting" panose="03020402040406030203" pitchFamily="66" charset="-78"/>
                <a:cs typeface="Urdu Typesetting" panose="03020402040406030203" pitchFamily="66" charset="-78"/>
              </a:rPr>
              <a:t>سمجھ</a:t>
            </a:r>
            <a:r>
              <a:rPr lang="ur-PK" altLang="de-DE" sz="2400" b="1" dirty="0" smtClean="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a:t>
            </a:r>
            <a:r>
              <a:rPr lang="ar-AE" altLang="de-DE" sz="2400" dirty="0" smtClean="0">
                <a:solidFill>
                  <a:srgbClr val="333333"/>
                </a:solidFill>
                <a:latin typeface="Urdu Typesetting" panose="03020402040406030203" pitchFamily="66" charset="-78"/>
                <a:cs typeface="Urdu Typesetting" panose="03020402040406030203" pitchFamily="66" charset="-78"/>
              </a:rPr>
              <a:t>معاملات </a:t>
            </a:r>
            <a:r>
              <a:rPr lang="ar-AE" altLang="de-DE" sz="2400" dirty="0">
                <a:solidFill>
                  <a:srgbClr val="333333"/>
                </a:solidFill>
                <a:latin typeface="Urdu Typesetting" panose="03020402040406030203" pitchFamily="66" charset="-78"/>
                <a:cs typeface="Urdu Typesetting" panose="03020402040406030203" pitchFamily="66" charset="-78"/>
              </a:rPr>
              <a:t>کے ساتھ: مثالوں یا سادہ </a:t>
            </a:r>
            <a:r>
              <a:rPr lang="ar-AE" altLang="de-DE" sz="2400" dirty="0" smtClean="0">
                <a:solidFill>
                  <a:srgbClr val="333333"/>
                </a:solidFill>
                <a:latin typeface="Urdu Typesetting" panose="03020402040406030203" pitchFamily="66" charset="-78"/>
                <a:cs typeface="Urdu Typesetting" panose="03020402040406030203" pitchFamily="66" charset="-78"/>
              </a:rPr>
              <a:t>یاد</a:t>
            </a:r>
            <a:r>
              <a:rPr lang="ur-PK" altLang="de-DE" sz="2400" dirty="0" smtClean="0">
                <a:solidFill>
                  <a:srgbClr val="333333"/>
                </a:solidFill>
                <a:latin typeface="Urdu Typesetting" panose="03020402040406030203" pitchFamily="66" charset="-78"/>
                <a:cs typeface="Urdu Typesetting" panose="03020402040406030203" pitchFamily="66" charset="-78"/>
              </a:rPr>
              <a:t> رکھنے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آلات کے بارے میں سوچنے کی کوشش </a:t>
            </a:r>
            <a:r>
              <a:rPr lang="ar-AE" altLang="de-DE" sz="2400" dirty="0" smtClean="0">
                <a:solidFill>
                  <a:srgbClr val="333333"/>
                </a:solidFill>
                <a:latin typeface="Urdu Typesetting" panose="03020402040406030203" pitchFamily="66" charset="-78"/>
                <a:cs typeface="Urdu Typesetting" panose="03020402040406030203" pitchFamily="66" charset="-78"/>
              </a:rPr>
              <a:t>کریں</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موجودہ علم کے ساتھ معلومات کو یکجا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a:t>
            </a:r>
            <a:r>
              <a:rPr lang="ur-PK" altLang="de-DE" sz="2400" dirty="0" smtClean="0">
                <a:solidFill>
                  <a:srgbClr val="333333"/>
                </a:solidFill>
                <a:latin typeface="Urdu Typesetting" panose="03020402040406030203" pitchFamily="66" charset="-78"/>
                <a:cs typeface="Urdu Typesetting" panose="03020402040406030203" pitchFamily="66" charset="-78"/>
              </a:rPr>
              <a:t>زیادہ دیر تک پڑھائی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کرنے سے گریز کریں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11</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69941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smtClean="0">
                <a:solidFill>
                  <a:srgbClr val="333333"/>
                </a:solidFill>
                <a:latin typeface="Urdu Typesetting" panose="03020402040406030203" pitchFamily="66" charset="-78"/>
                <a:cs typeface="Urdu Typesetting" panose="03020402040406030203" pitchFamily="66" charset="-78"/>
              </a:rPr>
              <a:t>سمجھ</a:t>
            </a:r>
            <a:r>
              <a:rPr lang="ur-PK" altLang="de-DE" sz="2400" b="1" dirty="0" smtClean="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a:t>
            </a:r>
            <a:r>
              <a:rPr lang="ar-AE" altLang="de-DE" sz="2400" dirty="0" smtClean="0">
                <a:solidFill>
                  <a:srgbClr val="333333"/>
                </a:solidFill>
                <a:latin typeface="Urdu Typesetting" panose="03020402040406030203" pitchFamily="66" charset="-78"/>
                <a:cs typeface="Urdu Typesetting" panose="03020402040406030203" pitchFamily="66" charset="-78"/>
              </a:rPr>
              <a:t>معاملات </a:t>
            </a:r>
            <a:r>
              <a:rPr lang="ar-AE" altLang="de-DE" sz="2400" dirty="0">
                <a:solidFill>
                  <a:srgbClr val="333333"/>
                </a:solidFill>
                <a:latin typeface="Urdu Typesetting" panose="03020402040406030203" pitchFamily="66" charset="-78"/>
                <a:cs typeface="Urdu Typesetting" panose="03020402040406030203" pitchFamily="66" charset="-78"/>
              </a:rPr>
              <a:t>کے ساتھ: مثالوں یا سادہ </a:t>
            </a:r>
            <a:r>
              <a:rPr lang="ar-AE" altLang="de-DE" sz="2400" dirty="0" smtClean="0">
                <a:solidFill>
                  <a:srgbClr val="333333"/>
                </a:solidFill>
                <a:latin typeface="Urdu Typesetting" panose="03020402040406030203" pitchFamily="66" charset="-78"/>
                <a:cs typeface="Urdu Typesetting" panose="03020402040406030203" pitchFamily="66" charset="-78"/>
              </a:rPr>
              <a:t>یاد</a:t>
            </a:r>
            <a:r>
              <a:rPr lang="ur-PK" altLang="de-DE" sz="2400" dirty="0" smtClean="0">
                <a:solidFill>
                  <a:srgbClr val="333333"/>
                </a:solidFill>
                <a:latin typeface="Urdu Typesetting" panose="03020402040406030203" pitchFamily="66" charset="-78"/>
                <a:cs typeface="Urdu Typesetting" panose="03020402040406030203" pitchFamily="66" charset="-78"/>
              </a:rPr>
              <a:t> رکھنے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آلات کے بارے میں سوچنے کی کوشش </a:t>
            </a:r>
            <a:r>
              <a:rPr lang="ar-AE" altLang="de-DE" sz="2400" dirty="0" smtClean="0">
                <a:solidFill>
                  <a:srgbClr val="333333"/>
                </a:solidFill>
                <a:latin typeface="Urdu Typesetting" panose="03020402040406030203" pitchFamily="66" charset="-78"/>
                <a:cs typeface="Urdu Typesetting" panose="03020402040406030203" pitchFamily="66" charset="-78"/>
              </a:rPr>
              <a:t>کریں</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موجودہ علم کے ساتھ معلومات کو یکجا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a:t>
            </a:r>
            <a:r>
              <a:rPr lang="ur-PK" altLang="de-DE" sz="2400" dirty="0" smtClean="0">
                <a:solidFill>
                  <a:srgbClr val="333333"/>
                </a:solidFill>
                <a:latin typeface="Urdu Typesetting" panose="03020402040406030203" pitchFamily="66" charset="-78"/>
                <a:cs typeface="Urdu Typesetting" panose="03020402040406030203" pitchFamily="66" charset="-78"/>
              </a:rPr>
              <a:t>زیادہ دیر تک پڑھائی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کرنے سے گریز کریں۔</a:t>
            </a:r>
          </a:p>
          <a:p>
            <a:pPr lvl="0" algn="r" defTabSz="914400" fontAlgn="base">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پڑھائی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بعد </a:t>
            </a:r>
            <a:r>
              <a:rPr lang="ur-PK" altLang="de-DE" sz="2400" dirty="0" smtClean="0">
                <a:solidFill>
                  <a:srgbClr val="333333"/>
                </a:solidFill>
                <a:latin typeface="Urdu Typesetting" panose="03020402040406030203" pitchFamily="66" charset="-78"/>
                <a:cs typeface="Urdu Typesetting" panose="03020402040406030203" pitchFamily="66" charset="-78"/>
              </a:rPr>
              <a:t>سیدھا </a:t>
            </a:r>
            <a:r>
              <a:rPr lang="ar-AE" altLang="de-DE" sz="2400" dirty="0" smtClean="0">
                <a:solidFill>
                  <a:srgbClr val="333333"/>
                </a:solidFill>
                <a:latin typeface="Urdu Typesetting" panose="03020402040406030203" pitchFamily="66" charset="-78"/>
                <a:cs typeface="Urdu Typesetting" panose="03020402040406030203" pitchFamily="66" charset="-78"/>
              </a:rPr>
              <a:t>بستر </a:t>
            </a:r>
            <a:r>
              <a:rPr lang="ar-AE" altLang="de-DE" sz="2400" dirty="0">
                <a:solidFill>
                  <a:srgbClr val="333333"/>
                </a:solidFill>
                <a:latin typeface="Urdu Typesetting" panose="03020402040406030203" pitchFamily="66" charset="-78"/>
                <a:cs typeface="Urdu Typesetting" panose="03020402040406030203" pitchFamily="66" charset="-78"/>
              </a:rPr>
              <a:t>پر جائیں (مزید </a:t>
            </a:r>
            <a:r>
              <a:rPr lang="ur-PK" altLang="de-DE" sz="2400" dirty="0" smtClean="0">
                <a:solidFill>
                  <a:srgbClr val="333333"/>
                </a:solidFill>
                <a:latin typeface="Urdu Typesetting" panose="03020402040406030203" pitchFamily="66" charset="-78"/>
                <a:cs typeface="Urdu Typesetting" panose="03020402040406030203" pitchFamily="66" charset="-78"/>
              </a:rPr>
              <a:t>کوئی کام</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نہیں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12</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2423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smtClean="0">
                <a:solidFill>
                  <a:srgbClr val="333333"/>
                </a:solidFill>
                <a:latin typeface="Urdu Typesetting" panose="03020402040406030203" pitchFamily="66" charset="-78"/>
                <a:cs typeface="Urdu Typesetting" panose="03020402040406030203" pitchFamily="66" charset="-78"/>
              </a:rPr>
              <a:t>سمجھ</a:t>
            </a:r>
            <a:r>
              <a:rPr lang="ur-PK" altLang="de-DE" sz="2400" b="1" dirty="0" smtClean="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a:t>
            </a:r>
            <a:r>
              <a:rPr lang="ar-AE" altLang="de-DE" sz="2400" dirty="0" smtClean="0">
                <a:solidFill>
                  <a:srgbClr val="333333"/>
                </a:solidFill>
                <a:latin typeface="Urdu Typesetting" panose="03020402040406030203" pitchFamily="66" charset="-78"/>
                <a:cs typeface="Urdu Typesetting" panose="03020402040406030203" pitchFamily="66" charset="-78"/>
              </a:rPr>
              <a:t>معاملات </a:t>
            </a:r>
            <a:r>
              <a:rPr lang="ar-AE" altLang="de-DE" sz="2400" dirty="0">
                <a:solidFill>
                  <a:srgbClr val="333333"/>
                </a:solidFill>
                <a:latin typeface="Urdu Typesetting" panose="03020402040406030203" pitchFamily="66" charset="-78"/>
                <a:cs typeface="Urdu Typesetting" panose="03020402040406030203" pitchFamily="66" charset="-78"/>
              </a:rPr>
              <a:t>کے ساتھ: مثالوں یا سادہ </a:t>
            </a:r>
            <a:r>
              <a:rPr lang="ar-AE" altLang="de-DE" sz="2400" dirty="0" smtClean="0">
                <a:solidFill>
                  <a:srgbClr val="333333"/>
                </a:solidFill>
                <a:latin typeface="Urdu Typesetting" panose="03020402040406030203" pitchFamily="66" charset="-78"/>
                <a:cs typeface="Urdu Typesetting" panose="03020402040406030203" pitchFamily="66" charset="-78"/>
              </a:rPr>
              <a:t>یاد</a:t>
            </a:r>
            <a:r>
              <a:rPr lang="ur-PK" altLang="de-DE" sz="2400" dirty="0" smtClean="0">
                <a:solidFill>
                  <a:srgbClr val="333333"/>
                </a:solidFill>
                <a:latin typeface="Urdu Typesetting" panose="03020402040406030203" pitchFamily="66" charset="-78"/>
                <a:cs typeface="Urdu Typesetting" panose="03020402040406030203" pitchFamily="66" charset="-78"/>
              </a:rPr>
              <a:t> رکھنے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آلات کے بارے میں سوچنے کی کوشش </a:t>
            </a:r>
            <a:r>
              <a:rPr lang="ar-AE" altLang="de-DE" sz="2400" dirty="0" smtClean="0">
                <a:solidFill>
                  <a:srgbClr val="333333"/>
                </a:solidFill>
                <a:latin typeface="Urdu Typesetting" panose="03020402040406030203" pitchFamily="66" charset="-78"/>
                <a:cs typeface="Urdu Typesetting" panose="03020402040406030203" pitchFamily="66" charset="-78"/>
              </a:rPr>
              <a:t>کریں</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موجودہ علم کے ساتھ معلومات کو یکجا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a:t>
            </a:r>
            <a:r>
              <a:rPr lang="ur-PK" altLang="de-DE" sz="2400" dirty="0" smtClean="0">
                <a:solidFill>
                  <a:srgbClr val="333333"/>
                </a:solidFill>
                <a:latin typeface="Urdu Typesetting" panose="03020402040406030203" pitchFamily="66" charset="-78"/>
                <a:cs typeface="Urdu Typesetting" panose="03020402040406030203" pitchFamily="66" charset="-78"/>
              </a:rPr>
              <a:t>زیادہ دیر تک پڑھائی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کرنے سے گریز کریں۔</a:t>
            </a:r>
          </a:p>
          <a:p>
            <a:pPr lvl="0" algn="r" defTabSz="914400" fontAlgn="base">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پڑھائی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بعد </a:t>
            </a:r>
            <a:r>
              <a:rPr lang="ur-PK" altLang="de-DE" sz="2400" dirty="0" smtClean="0">
                <a:solidFill>
                  <a:srgbClr val="333333"/>
                </a:solidFill>
                <a:latin typeface="Urdu Typesetting" panose="03020402040406030203" pitchFamily="66" charset="-78"/>
                <a:cs typeface="Urdu Typesetting" panose="03020402040406030203" pitchFamily="66" charset="-78"/>
              </a:rPr>
              <a:t>سیدھا </a:t>
            </a:r>
            <a:r>
              <a:rPr lang="ar-AE" altLang="de-DE" sz="2400" dirty="0" smtClean="0">
                <a:solidFill>
                  <a:srgbClr val="333333"/>
                </a:solidFill>
                <a:latin typeface="Urdu Typesetting" panose="03020402040406030203" pitchFamily="66" charset="-78"/>
                <a:cs typeface="Urdu Typesetting" panose="03020402040406030203" pitchFamily="66" charset="-78"/>
              </a:rPr>
              <a:t>بستر </a:t>
            </a:r>
            <a:r>
              <a:rPr lang="ar-AE" altLang="de-DE" sz="2400" dirty="0">
                <a:solidFill>
                  <a:srgbClr val="333333"/>
                </a:solidFill>
                <a:latin typeface="Urdu Typesetting" panose="03020402040406030203" pitchFamily="66" charset="-78"/>
                <a:cs typeface="Urdu Typesetting" panose="03020402040406030203" pitchFamily="66" charset="-78"/>
              </a:rPr>
              <a:t>پر جائیں (مزید </a:t>
            </a:r>
            <a:r>
              <a:rPr lang="ur-PK" altLang="de-DE" sz="2400" dirty="0" smtClean="0">
                <a:solidFill>
                  <a:srgbClr val="333333"/>
                </a:solidFill>
                <a:latin typeface="Urdu Typesetting" panose="03020402040406030203" pitchFamily="66" charset="-78"/>
                <a:cs typeface="Urdu Typesetting" panose="03020402040406030203" pitchFamily="66" charset="-78"/>
              </a:rPr>
              <a:t>کوئی کام</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نہیں)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سیکھنے کے دوران بہت سے حواس شامل کریں (مثلاً سنیں، دیکھیں، چیزیں لکھیں)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13</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93410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ext Box 3"/>
          <p:cNvSpPr txBox="1">
            <a:spLocks noChangeArrowheads="1"/>
          </p:cNvSpPr>
          <p:nvPr/>
        </p:nvSpPr>
        <p:spPr bwMode="auto">
          <a:xfrm>
            <a:off x="411480" y="2203704"/>
            <a:ext cx="566928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lnSpc>
                <a:spcPct val="105000"/>
              </a:lnSpc>
              <a:spcBef>
                <a:spcPts val="1999"/>
              </a:spcBef>
              <a:spcAft>
                <a:spcPts val="0"/>
              </a:spcAft>
              <a:buClrTx/>
              <a:buNone/>
            </a:pPr>
            <a:r>
              <a:rPr lang="ar-AE" altLang="de-DE" sz="2400" dirty="0">
                <a:solidFill>
                  <a:srgbClr val="004992"/>
                </a:solidFill>
                <a:latin typeface="Urdu Typesetting" panose="03020402040406030203" pitchFamily="66" charset="-78"/>
                <a:cs typeface="Urdu Typesetting" panose="03020402040406030203" pitchFamily="66" charset="-78"/>
              </a:rPr>
              <a:t>سیکھنے کے دوران جتنے زیادہ حواس شامل ہوتے ہیں، اتنا ہی بہتر </a:t>
            </a:r>
            <a:r>
              <a:rPr lang="ar-AE" altLang="de-DE" sz="2400" dirty="0" smtClean="0">
                <a:solidFill>
                  <a:srgbClr val="004992"/>
                </a:solidFill>
                <a:latin typeface="Urdu Typesetting" panose="03020402040406030203" pitchFamily="66" charset="-78"/>
                <a:cs typeface="Urdu Typesetting" panose="03020402040406030203" pitchFamily="66" charset="-78"/>
              </a:rPr>
              <a:t>یاد</a:t>
            </a:r>
            <a:r>
              <a:rPr lang="ur-PK" altLang="de-DE" sz="2400" dirty="0" smtClean="0">
                <a:solidFill>
                  <a:srgbClr val="004992"/>
                </a:solidFill>
                <a:latin typeface="Urdu Typesetting" panose="03020402040406030203" pitchFamily="66" charset="-78"/>
                <a:cs typeface="Urdu Typesetting" panose="03020402040406030203" pitchFamily="66" charset="-78"/>
              </a:rPr>
              <a:t> ہوتا ہے</a:t>
            </a:r>
            <a:r>
              <a:rPr lang="ar-AE" altLang="de-DE" sz="2400" dirty="0" smtClean="0">
                <a:solidFill>
                  <a:srgbClr val="004992"/>
                </a:solidFill>
                <a:latin typeface="Urdu Typesetting" panose="03020402040406030203" pitchFamily="66" charset="-78"/>
                <a:cs typeface="Urdu Typesetting" panose="03020402040406030203" pitchFamily="66" charset="-78"/>
              </a:rPr>
              <a:t>!</a:t>
            </a:r>
            <a:endParaRPr lang="en-GB" altLang="de-DE" sz="2400" dirty="0">
              <a:solidFill>
                <a:srgbClr val="004992"/>
              </a:solidFill>
              <a:latin typeface="Urdu Typesetting" panose="03020402040406030203" pitchFamily="66" charset="-78"/>
              <a:cs typeface="Urdu Typesetting" panose="03020402040406030203" pitchFamily="66" charset="-78"/>
            </a:endParaRPr>
          </a:p>
        </p:txBody>
      </p:sp>
      <p:sp>
        <p:nvSpPr>
          <p:cNvPr id="32782" name="Caption_20"/>
          <p:cNvSpPr txBox="1">
            <a:spLocks noChangeArrowheads="1"/>
          </p:cNvSpPr>
          <p:nvPr/>
        </p:nvSpPr>
        <p:spPr bwMode="auto">
          <a:xfrm>
            <a:off x="6124699" y="1898904"/>
            <a:ext cx="5581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 میں یاداشت</a:t>
            </a:r>
            <a:endParaRPr lang="en-GB" altLang="de-DE" sz="1800" b="1" dirty="0">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14</a:t>
            </a:fld>
            <a:endParaRPr lang="de-DE" altLang="de-DE">
              <a:latin typeface="Urdu Typesetting" panose="03020402040406030203" pitchFamily="66" charset="-78"/>
              <a:cs typeface="Urdu Typesetting" panose="03020402040406030203" pitchFamily="66" charset="-78"/>
            </a:endParaRPr>
          </a:p>
        </p:txBody>
      </p:sp>
      <p:sp>
        <p:nvSpPr>
          <p:cNvPr id="21" name="Text Box 5"/>
          <p:cNvSpPr txBox="1">
            <a:spLocks noChangeArrowheads="1"/>
          </p:cNvSpPr>
          <p:nvPr/>
        </p:nvSpPr>
        <p:spPr bwMode="auto">
          <a:xfrm>
            <a:off x="6979845" y="2924944"/>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سننا</a:t>
            </a:r>
            <a:endParaRPr lang="en-GB" altLang="de-DE" sz="1600" dirty="0">
              <a:latin typeface="Urdu Typesetting" panose="03020402040406030203" pitchFamily="66" charset="-78"/>
              <a:cs typeface="Urdu Typesetting" panose="03020402040406030203" pitchFamily="66" charset="-78"/>
            </a:endParaRPr>
          </a:p>
        </p:txBody>
      </p:sp>
      <p:sp>
        <p:nvSpPr>
          <p:cNvPr id="22" name="Text Box 6"/>
          <p:cNvSpPr txBox="1">
            <a:spLocks noChangeArrowheads="1"/>
          </p:cNvSpPr>
          <p:nvPr/>
        </p:nvSpPr>
        <p:spPr bwMode="auto">
          <a:xfrm>
            <a:off x="6979845" y="5301208"/>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سننا</a:t>
            </a:r>
            <a:endParaRPr lang="en-GB" altLang="de-DE" sz="1600" dirty="0">
              <a:latin typeface="Urdu Typesetting" panose="03020402040406030203" pitchFamily="66" charset="-78"/>
              <a:cs typeface="Urdu Typesetting" panose="03020402040406030203" pitchFamily="66" charset="-78"/>
            </a:endParaRPr>
          </a:p>
        </p:txBody>
      </p:sp>
      <p:sp>
        <p:nvSpPr>
          <p:cNvPr id="23" name="Text Box 7"/>
          <p:cNvSpPr txBox="1">
            <a:spLocks noChangeArrowheads="1"/>
          </p:cNvSpPr>
          <p:nvPr/>
        </p:nvSpPr>
        <p:spPr bwMode="auto">
          <a:xfrm>
            <a:off x="6979845" y="4509120"/>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سننا</a:t>
            </a:r>
            <a:endParaRPr lang="en-GB" altLang="de-DE" sz="1600" dirty="0">
              <a:latin typeface="Urdu Typesetting" panose="03020402040406030203" pitchFamily="66" charset="-78"/>
              <a:cs typeface="Urdu Typesetting" panose="03020402040406030203" pitchFamily="66" charset="-78"/>
            </a:endParaRPr>
          </a:p>
        </p:txBody>
      </p:sp>
      <p:sp>
        <p:nvSpPr>
          <p:cNvPr id="24" name="Text Box 8"/>
          <p:cNvSpPr txBox="1">
            <a:spLocks noChangeArrowheads="1"/>
          </p:cNvSpPr>
          <p:nvPr/>
        </p:nvSpPr>
        <p:spPr bwMode="auto">
          <a:xfrm>
            <a:off x="6979845" y="6093296"/>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سننا</a:t>
            </a:r>
            <a:endParaRPr lang="en-GB" altLang="de-DE" sz="1600" dirty="0">
              <a:latin typeface="Urdu Typesetting" panose="03020402040406030203" pitchFamily="66" charset="-78"/>
              <a:cs typeface="Urdu Typesetting" panose="03020402040406030203" pitchFamily="66" charset="-78"/>
            </a:endParaRPr>
          </a:p>
        </p:txBody>
      </p:sp>
      <p:sp>
        <p:nvSpPr>
          <p:cNvPr id="25" name="Text Box 9"/>
          <p:cNvSpPr txBox="1">
            <a:spLocks noChangeArrowheads="1"/>
          </p:cNvSpPr>
          <p:nvPr/>
        </p:nvSpPr>
        <p:spPr bwMode="auto">
          <a:xfrm>
            <a:off x="6979845" y="3728560"/>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دیکھنا</a:t>
            </a:r>
            <a:endParaRPr lang="en-GB" altLang="de-DE" sz="1600" dirty="0">
              <a:latin typeface="Urdu Typesetting" panose="03020402040406030203" pitchFamily="66" charset="-78"/>
              <a:cs typeface="Urdu Typesetting" panose="03020402040406030203" pitchFamily="66" charset="-78"/>
            </a:endParaRPr>
          </a:p>
        </p:txBody>
      </p:sp>
      <p:sp>
        <p:nvSpPr>
          <p:cNvPr id="26" name="Text Box 10"/>
          <p:cNvSpPr txBox="1">
            <a:spLocks noChangeArrowheads="1"/>
          </p:cNvSpPr>
          <p:nvPr/>
        </p:nvSpPr>
        <p:spPr bwMode="auto">
          <a:xfrm>
            <a:off x="7969795" y="4509120"/>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دیکھنا</a:t>
            </a:r>
            <a:endParaRPr lang="en-GB" altLang="de-DE" sz="1600" dirty="0">
              <a:latin typeface="Urdu Typesetting" panose="03020402040406030203" pitchFamily="66" charset="-78"/>
              <a:cs typeface="Urdu Typesetting" panose="03020402040406030203" pitchFamily="66" charset="-78"/>
            </a:endParaRPr>
          </a:p>
        </p:txBody>
      </p:sp>
      <p:sp>
        <p:nvSpPr>
          <p:cNvPr id="27" name="Text Box 11"/>
          <p:cNvSpPr txBox="1">
            <a:spLocks noChangeArrowheads="1"/>
          </p:cNvSpPr>
          <p:nvPr/>
        </p:nvSpPr>
        <p:spPr bwMode="auto">
          <a:xfrm>
            <a:off x="7969795" y="5301208"/>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دیکھنا</a:t>
            </a:r>
            <a:endParaRPr lang="en-GB" altLang="de-DE" sz="1600" dirty="0">
              <a:latin typeface="Urdu Typesetting" panose="03020402040406030203" pitchFamily="66" charset="-78"/>
              <a:cs typeface="Urdu Typesetting" panose="03020402040406030203" pitchFamily="66" charset="-78"/>
            </a:endParaRPr>
          </a:p>
        </p:txBody>
      </p:sp>
      <p:sp>
        <p:nvSpPr>
          <p:cNvPr id="28" name="Text Box 12"/>
          <p:cNvSpPr txBox="1">
            <a:spLocks noChangeArrowheads="1"/>
          </p:cNvSpPr>
          <p:nvPr/>
        </p:nvSpPr>
        <p:spPr bwMode="auto">
          <a:xfrm>
            <a:off x="7969795" y="6093296"/>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دیکھنا</a:t>
            </a:r>
            <a:endParaRPr lang="en-GB" altLang="de-DE" sz="1600" dirty="0">
              <a:latin typeface="Urdu Typesetting" panose="03020402040406030203" pitchFamily="66" charset="-78"/>
              <a:cs typeface="Urdu Typesetting" panose="03020402040406030203" pitchFamily="66" charset="-78"/>
            </a:endParaRPr>
          </a:p>
        </p:txBody>
      </p:sp>
      <p:sp>
        <p:nvSpPr>
          <p:cNvPr id="29" name="Text Box 13"/>
          <p:cNvSpPr txBox="1">
            <a:spLocks noChangeArrowheads="1"/>
          </p:cNvSpPr>
          <p:nvPr/>
        </p:nvSpPr>
        <p:spPr bwMode="auto">
          <a:xfrm>
            <a:off x="8689875" y="5301208"/>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مشورہ کرنا</a:t>
            </a:r>
            <a:endParaRPr lang="en-GB" altLang="de-DE" sz="1600" dirty="0">
              <a:latin typeface="Urdu Typesetting" panose="03020402040406030203" pitchFamily="66" charset="-78"/>
              <a:cs typeface="Urdu Typesetting" panose="03020402040406030203" pitchFamily="66" charset="-78"/>
            </a:endParaRPr>
          </a:p>
        </p:txBody>
      </p:sp>
      <p:sp>
        <p:nvSpPr>
          <p:cNvPr id="30" name="Text Box 14"/>
          <p:cNvSpPr txBox="1">
            <a:spLocks noChangeArrowheads="1"/>
          </p:cNvSpPr>
          <p:nvPr/>
        </p:nvSpPr>
        <p:spPr bwMode="auto">
          <a:xfrm>
            <a:off x="8689875" y="6093296"/>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مشورہ کرنا</a:t>
            </a:r>
            <a:endParaRPr lang="en-GB" altLang="de-DE" sz="1600" dirty="0">
              <a:latin typeface="Urdu Typesetting" panose="03020402040406030203" pitchFamily="66" charset="-78"/>
              <a:cs typeface="Urdu Typesetting" panose="03020402040406030203" pitchFamily="66" charset="-78"/>
            </a:endParaRPr>
          </a:p>
        </p:txBody>
      </p:sp>
      <p:sp>
        <p:nvSpPr>
          <p:cNvPr id="31" name="Text Box 15"/>
          <p:cNvSpPr txBox="1">
            <a:spLocks noChangeArrowheads="1"/>
          </p:cNvSpPr>
          <p:nvPr/>
        </p:nvSpPr>
        <p:spPr bwMode="auto">
          <a:xfrm>
            <a:off x="10130035" y="6093296"/>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smtClean="0">
                <a:latin typeface="Urdu Typesetting" panose="03020402040406030203" pitchFamily="66" charset="-78"/>
                <a:cs typeface="Urdu Typesetting" panose="03020402040406030203" pitchFamily="66" charset="-78"/>
              </a:rPr>
              <a:t>عمل کرنا</a:t>
            </a:r>
            <a:endParaRPr lang="en-GB" altLang="de-DE" sz="16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ChangeAspect="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مثال: تین مختلف </a:t>
            </a:r>
            <a:r>
              <a:rPr lang="ur-PK" sz="3600" dirty="0" smtClean="0">
                <a:latin typeface="Urdu Typesetting" panose="03020402040406030203" pitchFamily="66" charset="-78"/>
                <a:cs typeface="Urdu Typesetting" panose="03020402040406030203" pitchFamily="66" charset="-78"/>
              </a:rPr>
              <a:t>پینٹر</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ایک ہی ہسپانوی </a:t>
            </a:r>
            <a:r>
              <a:rPr lang="ur-PK" sz="3600" dirty="0" smtClean="0">
                <a:latin typeface="Urdu Typesetting" panose="03020402040406030203" pitchFamily="66" charset="-78"/>
                <a:cs typeface="Urdu Typesetting" panose="03020402040406030203" pitchFamily="66" charset="-78"/>
              </a:rPr>
              <a:t>منظر</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پینٹ کرتے ہیں…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15</a:t>
            </a:fld>
            <a:endParaRPr lang="de-DE" altLang="de-DE">
              <a:latin typeface="Urdu Typesetting" panose="03020402040406030203" pitchFamily="66" charset="-78"/>
              <a:cs typeface="Urdu Typesetting" panose="03020402040406030203" pitchFamily="66" charset="-78"/>
            </a:endParaRPr>
          </a:p>
        </p:txBody>
      </p:sp>
      <p:pic>
        <p:nvPicPr>
          <p:cNvPr id="9"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spect="1"/>
          </p:cNvSpPr>
          <p:nvPr/>
        </p:nvSpPr>
        <p:spPr>
          <a:xfrm>
            <a:off x="408955" y="5991199"/>
            <a:ext cx="11376000" cy="461665"/>
          </a:xfrm>
          <a:prstGeom prst="rect">
            <a:avLst/>
          </a:prstGeom>
        </p:spPr>
        <p:txBody>
          <a:bodyPr>
            <a:spAutoFit/>
          </a:bodyPr>
          <a:lstStyle/>
          <a:p>
            <a:pPr algn="ctr">
              <a:spcBef>
                <a:spcPts val="0"/>
              </a:spcBef>
              <a:spcAft>
                <a:spcPts val="0"/>
              </a:spcAft>
            </a:pPr>
            <a:r>
              <a:rPr lang="ar-AE" sz="2400" dirty="0">
                <a:latin typeface="Urdu Typesetting" panose="03020402040406030203" pitchFamily="66" charset="-78"/>
                <a:cs typeface="Urdu Typesetting" panose="03020402040406030203" pitchFamily="66" charset="-78"/>
              </a:rPr>
              <a:t>کیا ہم سب </a:t>
            </a:r>
            <a:r>
              <a:rPr lang="ur-PK" sz="2400" dirty="0" smtClean="0">
                <a:latin typeface="Urdu Typesetting" panose="03020402040406030203" pitchFamily="66" charset="-78"/>
                <a:cs typeface="Urdu Typesetting" panose="03020402040406030203" pitchFamily="66" charset="-78"/>
              </a:rPr>
              <a:t>ایک ہی طریقہ سے </a:t>
            </a:r>
            <a:r>
              <a:rPr lang="ar-AE" sz="2400" dirty="0" smtClean="0">
                <a:latin typeface="Urdu Typesetting" panose="03020402040406030203" pitchFamily="66" charset="-78"/>
                <a:cs typeface="Urdu Typesetting" panose="03020402040406030203" pitchFamily="66" charset="-78"/>
              </a:rPr>
              <a:t>سمجھتے </a:t>
            </a:r>
            <a:r>
              <a:rPr lang="ar-AE" sz="2400" dirty="0">
                <a:latin typeface="Urdu Typesetting" panose="03020402040406030203" pitchFamily="66" charset="-78"/>
                <a:cs typeface="Urdu Typesetting" panose="03020402040406030203" pitchFamily="66" charset="-78"/>
              </a:rPr>
              <a:t>اور یاد رکھتے ہیں؟</a:t>
            </a:r>
            <a:endParaRPr lang="en-US" sz="24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dirty="0">
                <a:latin typeface="Urdu Typesetting" panose="03020402040406030203" pitchFamily="66" charset="-78"/>
                <a:cs typeface="Urdu Typesetting" panose="03020402040406030203" pitchFamily="66" charset="-78"/>
              </a:rPr>
              <a:t>اینڈریاس ویسجربر</a:t>
            </a:r>
            <a:endParaRPr lang="de-DE" altLang="de-DE" sz="1800" dirty="0">
              <a:latin typeface="Urdu Typesetting" panose="03020402040406030203" pitchFamily="66" charset="-78"/>
              <a:cs typeface="Urdu Typesetting" panose="03020402040406030203" pitchFamily="66" charset="-78"/>
            </a:endParaRPr>
          </a:p>
        </p:txBody>
      </p:sp>
      <p:sp>
        <p:nvSpPr>
          <p:cNvPr id="36870"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dirty="0">
                <a:latin typeface="Urdu Typesetting" panose="03020402040406030203" pitchFamily="66" charset="-78"/>
                <a:cs typeface="Urdu Typesetting" panose="03020402040406030203" pitchFamily="66" charset="-78"/>
              </a:rPr>
              <a:t>ہیلمٹ شیک</a:t>
            </a:r>
            <a:endParaRPr lang="de-DE" altLang="de-DE" sz="1800" dirty="0">
              <a:latin typeface="Urdu Typesetting" panose="03020402040406030203" pitchFamily="66" charset="-78"/>
              <a:cs typeface="Urdu Typesetting" panose="03020402040406030203" pitchFamily="66" charset="-78"/>
            </a:endParaRPr>
          </a:p>
        </p:txBody>
      </p:sp>
      <p:sp>
        <p:nvSpPr>
          <p:cNvPr id="36871"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dirty="0">
                <a:latin typeface="Urdu Typesetting" panose="03020402040406030203" pitchFamily="66" charset="-78"/>
                <a:cs typeface="Urdu Typesetting" panose="03020402040406030203" pitchFamily="66" charset="-78"/>
              </a:rPr>
              <a:t>برنڈ ہیمپل</a:t>
            </a:r>
            <a:endParaRPr lang="de-DE" altLang="de-DE" sz="1800"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marL="190500" algn="r" defTabSz="914377">
              <a:spcBef>
                <a:spcPts val="0"/>
              </a:spcBef>
            </a:pPr>
            <a:r>
              <a:rPr lang="ar-AE" sz="3600" dirty="0">
                <a:latin typeface="Urdu Typesetting" panose="03020402040406030203" pitchFamily="66" charset="-78"/>
                <a:cs typeface="Urdu Typesetting" panose="03020402040406030203" pitchFamily="66" charset="-78"/>
              </a:rPr>
              <a:t>براہ </a:t>
            </a:r>
            <a:r>
              <a:rPr lang="ur-PK" sz="3600" dirty="0" smtClean="0">
                <a:latin typeface="Urdu Typesetting" panose="03020402040406030203" pitchFamily="66" charset="-78"/>
                <a:cs typeface="Urdu Typesetting" panose="03020402040406030203" pitchFamily="66" charset="-78"/>
              </a:rPr>
              <a:t>مہربانی</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پینٹنگز میں رنگ اور سائز سے متعلق فرق پر توجہ دیں۔ کیا ایسے پہلو ہیں جنہیں </a:t>
            </a:r>
            <a:r>
              <a:rPr lang="ur-PK" sz="3600" dirty="0" smtClean="0">
                <a:latin typeface="Urdu Typesetting" panose="03020402040406030203" pitchFamily="66" charset="-78"/>
                <a:cs typeface="Urdu Typesetting" panose="03020402040406030203" pitchFamily="66" charset="-78"/>
              </a:rPr>
              <a:t>پینٹر</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نے مختلف انداز میں پینٹ کیا ہے یا انہیں چھوڑ دیا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16</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Caption_19"/>
          <p:cNvSpPr txBox="1">
            <a:spLocks noChangeArrowheads="1"/>
          </p:cNvSpPr>
          <p:nvPr/>
        </p:nvSpPr>
        <p:spPr bwMode="auto">
          <a:xfrm>
            <a:off x="408954" y="5685055"/>
            <a:ext cx="3594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dirty="0">
                <a:latin typeface="Urdu Typesetting" panose="03020402040406030203" pitchFamily="66" charset="-78"/>
                <a:cs typeface="Urdu Typesetting" panose="03020402040406030203" pitchFamily="66" charset="-78"/>
              </a:rPr>
              <a:t>اینڈریاس ویسجربر: اس پینٹنگ کی پہاڑیاں دیگر دو پینٹنگز سے چھوٹی ہیں۔</a:t>
            </a:r>
            <a:endParaRPr lang="de-DE" altLang="de-DE" sz="1800" dirty="0">
              <a:latin typeface="Urdu Typesetting" panose="03020402040406030203" pitchFamily="66" charset="-78"/>
              <a:cs typeface="Urdu Typesetting" panose="03020402040406030203" pitchFamily="66" charset="-78"/>
            </a:endParaRPr>
          </a:p>
        </p:txBody>
      </p:sp>
      <p:sp>
        <p:nvSpPr>
          <p:cNvPr id="38918"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500" dirty="0">
                <a:latin typeface="Urdu Typesetting" panose="03020402040406030203" pitchFamily="66" charset="-78"/>
                <a:cs typeface="Urdu Typesetting" panose="03020402040406030203" pitchFamily="66" charset="-78"/>
              </a:rPr>
              <a:t>ہیلمٹ شیک: اس پینٹنگ پر، آپ دیکھتے ہیں کہ زمین کے مختلف ٹکڑے افق تک پھیلے ہوئے ہیں۔ زمین کی تزئین بہت زیادہ رنگین ہے۔ دیگر دو پینٹنگز کے برعکس، درختوں کا ایک گروپ جزوی طور پر براہ راست افق کے سامنے کھڑا ہے (پیچھے کوئی پہاڑی نہیں)۔</a:t>
            </a:r>
            <a:endParaRPr lang="en-US" altLang="de-DE" sz="1500" dirty="0">
              <a:latin typeface="Urdu Typesetting" panose="03020402040406030203" pitchFamily="66" charset="-78"/>
              <a:cs typeface="Urdu Typesetting" panose="03020402040406030203" pitchFamily="66" charset="-78"/>
            </a:endParaRPr>
          </a:p>
        </p:txBody>
      </p:sp>
      <p:sp>
        <p:nvSpPr>
          <p:cNvPr id="38919" name="Caption_18"/>
          <p:cNvSpPr txBox="1">
            <a:spLocks noChangeArrowheads="1"/>
          </p:cNvSpPr>
          <p:nvPr/>
        </p:nvSpPr>
        <p:spPr bwMode="auto">
          <a:xfrm>
            <a:off x="4563283" y="5685055"/>
            <a:ext cx="34300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برنڈ ہیمپل: زمین کی تزئین کا رنگ بہت زیادہ مٹی کا ہے۔ راستے کے دائیں طرف کا درخت غائب ہے (سرخ دائرہ)۔</a:t>
            </a:r>
            <a:endParaRPr lang="de-DE" altLang="de-DE" sz="1600"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marL="190500" algn="r" defTabSz="914377">
              <a:spcBef>
                <a:spcPts val="0"/>
              </a:spcBef>
            </a:pPr>
            <a:r>
              <a:rPr lang="ar-AE" sz="3600" dirty="0">
                <a:latin typeface="Urdu Typesetting" panose="03020402040406030203" pitchFamily="66" charset="-78"/>
                <a:cs typeface="Urdu Typesetting" panose="03020402040406030203" pitchFamily="66" charset="-78"/>
              </a:rPr>
              <a:t>ہر شخص چیزوں کو مختلف طریقے سے سمجھتا ہے! جیسا کہ تین پینٹنگز میں: ایک ہی </a:t>
            </a:r>
            <a:r>
              <a:rPr lang="ur-PK" sz="3600" dirty="0" smtClean="0">
                <a:latin typeface="Urdu Typesetting" panose="03020402040406030203" pitchFamily="66" charset="-78"/>
                <a:cs typeface="Urdu Typesetting" panose="03020402040406030203" pitchFamily="66" charset="-78"/>
              </a:rPr>
              <a:t>منظر</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کی تصویر کشی کی گئی ہے لیکن مختلف </a:t>
            </a:r>
            <a:r>
              <a:rPr lang="ar-AE" sz="3600" dirty="0" smtClean="0">
                <a:latin typeface="Urdu Typesetting" panose="03020402040406030203" pitchFamily="66" charset="-78"/>
                <a:cs typeface="Urdu Typesetting" panose="03020402040406030203" pitchFamily="66" charset="-78"/>
              </a:rPr>
              <a:t>ز</a:t>
            </a:r>
            <a:r>
              <a:rPr lang="ur-PK" sz="3600" dirty="0" smtClean="0">
                <a:latin typeface="Urdu Typesetting" panose="03020402040406030203" pitchFamily="66" charset="-78"/>
                <a:cs typeface="Urdu Typesetting" panose="03020402040406030203" pitchFamily="66" charset="-78"/>
              </a:rPr>
              <a:t>اویے</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کے ساتھ!</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17</a:t>
            </a:fld>
            <a:endParaRPr lang="de-DE" altLang="de-DE">
              <a:latin typeface="Urdu Typesetting" panose="03020402040406030203" pitchFamily="66" charset="-78"/>
              <a:cs typeface="Urdu Typesetting" panose="03020402040406030203" pitchFamily="66" charset="-78"/>
            </a:endParaRPr>
          </a:p>
        </p:txBody>
      </p:sp>
      <p:sp>
        <p:nvSpPr>
          <p:cNvPr id="20"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21"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22"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45059" name="Rectangle 3"/>
          <p:cNvSpPr>
            <a:spLocks noGrp="1" noChangeArrowheads="1"/>
          </p:cNvSpPr>
          <p:nvPr>
            <p:ph idx="1"/>
          </p:nvPr>
        </p:nvSpPr>
        <p:spPr/>
        <p:txBody>
          <a:bodyPr/>
          <a:lstStyle/>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آپ </a:t>
            </a:r>
            <a:r>
              <a:rPr lang="ar-AE" altLang="de-DE" sz="2400" dirty="0" smtClean="0">
                <a:solidFill>
                  <a:srgbClr val="333333"/>
                </a:solidFill>
                <a:latin typeface="Urdu Typesetting" panose="03020402040406030203" pitchFamily="66" charset="-78"/>
                <a:cs typeface="Urdu Typesetting" panose="03020402040406030203" pitchFamily="66" charset="-78"/>
              </a:rPr>
              <a:t>کو</a:t>
            </a:r>
            <a:r>
              <a:rPr lang="ur-PK"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smtClean="0">
                <a:solidFill>
                  <a:srgbClr val="333333"/>
                </a:solidFill>
                <a:latin typeface="Urdu Typesetting" panose="03020402040406030203" pitchFamily="66" charset="-78"/>
                <a:cs typeface="Urdu Typesetting" panose="03020402040406030203" pitchFamily="66" charset="-78"/>
              </a:rPr>
              <a:t>پیچیدہ </a:t>
            </a:r>
            <a:r>
              <a:rPr lang="ar-AE" altLang="de-DE" sz="2400" dirty="0">
                <a:solidFill>
                  <a:srgbClr val="333333"/>
                </a:solidFill>
                <a:latin typeface="Urdu Typesetting" panose="03020402040406030203" pitchFamily="66" charset="-78"/>
                <a:cs typeface="Urdu Typesetting" panose="03020402040406030203" pitchFamily="66" charset="-78"/>
              </a:rPr>
              <a:t>مناظر دکھائے جائیں گے (جیسے </a:t>
            </a:r>
            <a:r>
              <a:rPr lang="ar-AE" altLang="de-DE" sz="2400" dirty="0" smtClean="0">
                <a:solidFill>
                  <a:srgbClr val="333333"/>
                </a:solidFill>
                <a:latin typeface="Urdu Typesetting" panose="03020402040406030203" pitchFamily="66" charset="-78"/>
                <a:cs typeface="Urdu Typesetting" panose="03020402040406030203" pitchFamily="66" charset="-78"/>
              </a:rPr>
              <a:t>ٹرین </a:t>
            </a:r>
            <a:r>
              <a:rPr lang="ar-AE" altLang="de-DE" sz="2400" dirty="0">
                <a:solidFill>
                  <a:srgbClr val="333333"/>
                </a:solidFill>
                <a:latin typeface="Urdu Typesetting" panose="03020402040406030203" pitchFamily="66" charset="-78"/>
                <a:cs typeface="Urdu Typesetting" panose="03020402040406030203" pitchFamily="66" charset="-78"/>
              </a:rPr>
              <a:t>اسٹیشن</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18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458303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45059" name="Rectangle 3"/>
          <p:cNvSpPr>
            <a:spLocks noGrp="1" noChangeArrowheads="1"/>
          </p:cNvSpPr>
          <p:nvPr>
            <p:ph idx="1"/>
          </p:nvPr>
        </p:nvSpPr>
        <p:spPr/>
        <p:txBody>
          <a:bodyPr/>
          <a:lstStyle/>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آپ </a:t>
            </a:r>
            <a:r>
              <a:rPr lang="ar-AE" altLang="de-DE" sz="2400" dirty="0" smtClean="0">
                <a:solidFill>
                  <a:srgbClr val="333333"/>
                </a:solidFill>
                <a:latin typeface="Urdu Typesetting" panose="03020402040406030203" pitchFamily="66" charset="-78"/>
                <a:cs typeface="Urdu Typesetting" panose="03020402040406030203" pitchFamily="66" charset="-78"/>
              </a:rPr>
              <a:t>کو</a:t>
            </a:r>
            <a:r>
              <a:rPr lang="ur-PK"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smtClean="0">
                <a:solidFill>
                  <a:srgbClr val="333333"/>
                </a:solidFill>
                <a:latin typeface="Urdu Typesetting" panose="03020402040406030203" pitchFamily="66" charset="-78"/>
                <a:cs typeface="Urdu Typesetting" panose="03020402040406030203" pitchFamily="66" charset="-78"/>
              </a:rPr>
              <a:t>پیچیدہ </a:t>
            </a:r>
            <a:r>
              <a:rPr lang="ar-AE" altLang="de-DE" sz="2400" dirty="0">
                <a:solidFill>
                  <a:srgbClr val="333333"/>
                </a:solidFill>
                <a:latin typeface="Urdu Typesetting" panose="03020402040406030203" pitchFamily="66" charset="-78"/>
                <a:cs typeface="Urdu Typesetting" panose="03020402040406030203" pitchFamily="66" charset="-78"/>
              </a:rPr>
              <a:t>مناظر دکھائے جائیں گے (جیسے </a:t>
            </a:r>
            <a:r>
              <a:rPr lang="ar-AE" altLang="de-DE" sz="2400" dirty="0" smtClean="0">
                <a:solidFill>
                  <a:srgbClr val="333333"/>
                </a:solidFill>
                <a:latin typeface="Urdu Typesetting" panose="03020402040406030203" pitchFamily="66" charset="-78"/>
                <a:cs typeface="Urdu Typesetting" panose="03020402040406030203" pitchFamily="66" charset="-78"/>
              </a:rPr>
              <a:t>ٹرین </a:t>
            </a:r>
            <a:r>
              <a:rPr lang="ar-AE" altLang="de-DE" sz="2400" dirty="0">
                <a:solidFill>
                  <a:srgbClr val="333333"/>
                </a:solidFill>
                <a:latin typeface="Urdu Typesetting" panose="03020402040406030203" pitchFamily="66" charset="-78"/>
                <a:cs typeface="Urdu Typesetting" panose="03020402040406030203" pitchFamily="66" charset="-78"/>
              </a:rPr>
              <a:t>اسٹیشن)۔</a:t>
            </a:r>
          </a:p>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اس کے بعد، آپ سے کہا جائے گا کہ آپ نے تصویر میں کیا دیکھا اور آپ کو اپنے فیصلے پر کتنا اعتماد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19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38587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45059" name="Rectangle 3"/>
          <p:cNvSpPr>
            <a:spLocks noGrp="1" noChangeArrowheads="1"/>
          </p:cNvSpPr>
          <p:nvPr>
            <p:ph idx="1"/>
          </p:nvPr>
        </p:nvSpPr>
        <p:spPr/>
        <p:txBody>
          <a:bodyPr/>
          <a:lstStyle/>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آپ </a:t>
            </a:r>
            <a:r>
              <a:rPr lang="ar-AE" altLang="de-DE" sz="2400" dirty="0" smtClean="0">
                <a:solidFill>
                  <a:srgbClr val="333333"/>
                </a:solidFill>
                <a:latin typeface="Urdu Typesetting" panose="03020402040406030203" pitchFamily="66" charset="-78"/>
                <a:cs typeface="Urdu Typesetting" panose="03020402040406030203" pitchFamily="66" charset="-78"/>
              </a:rPr>
              <a:t>کو </a:t>
            </a:r>
            <a:r>
              <a:rPr lang="ar-AE" altLang="de-DE" sz="2400" dirty="0">
                <a:solidFill>
                  <a:srgbClr val="333333"/>
                </a:solidFill>
                <a:latin typeface="Urdu Typesetting" panose="03020402040406030203" pitchFamily="66" charset="-78"/>
                <a:cs typeface="Urdu Typesetting" panose="03020402040406030203" pitchFamily="66" charset="-78"/>
              </a:rPr>
              <a:t>پیچیدہ مناظر دکھائے جائیں گے (جیسے </a:t>
            </a:r>
            <a:r>
              <a:rPr lang="ar-AE" altLang="de-DE" sz="2400" dirty="0" smtClean="0">
                <a:solidFill>
                  <a:srgbClr val="333333"/>
                </a:solidFill>
                <a:latin typeface="Urdu Typesetting" panose="03020402040406030203" pitchFamily="66" charset="-78"/>
                <a:cs typeface="Urdu Typesetting" panose="03020402040406030203" pitchFamily="66" charset="-78"/>
              </a:rPr>
              <a:t>ٹرین </a:t>
            </a:r>
            <a:r>
              <a:rPr lang="ar-AE" altLang="de-DE" sz="2400" dirty="0">
                <a:solidFill>
                  <a:srgbClr val="333333"/>
                </a:solidFill>
                <a:latin typeface="Urdu Typesetting" panose="03020402040406030203" pitchFamily="66" charset="-78"/>
                <a:cs typeface="Urdu Typesetting" panose="03020402040406030203" pitchFamily="66" charset="-78"/>
              </a:rPr>
              <a:t>اسٹیشن)۔</a:t>
            </a:r>
          </a:p>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اس کے بعد، آپ سے کہا جائے گا کہ آپ نے تصویر میں کیا دیکھا اور آپ کو اپنے فیصلے پر کتنا اعتماد ہے۔</a:t>
            </a:r>
          </a:p>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زیادہ سے زیادہ تفصیلات یاد کرنے کی کوشش کریں!</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20</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84497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Caption_8"/>
          <p:cNvSpPr>
            <a:spLocks noChangeArrowheads="1"/>
          </p:cNvSpPr>
          <p:nvPr/>
        </p:nvSpPr>
        <p:spPr bwMode="auto">
          <a:xfrm>
            <a:off x="2495435" y="6455664"/>
            <a:ext cx="717064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ea typeface="Arial Unicode MS" panose="020B0604020202020204" pitchFamily="34" charset="-128"/>
                <a:cs typeface="Urdu Typesetting" panose="03020402040406030203" pitchFamily="66" charset="-78"/>
              </a:rPr>
              <a:t>© geobra Brandstätter </a:t>
            </a:r>
            <a:endParaRPr lang="de-DE" altLang="de-DE" sz="80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21</a:t>
            </a:fld>
            <a:endParaRPr lang="de-DE" altLang="de-DE">
              <a:latin typeface="Urdu Typesetting" panose="03020402040406030203" pitchFamily="66" charset="-78"/>
              <a:cs typeface="Urdu Typesetting" panose="03020402040406030203" pitchFamily="66" charset="-78"/>
            </a:endParaRPr>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اسٹیشن</a:t>
            </a:r>
            <a:r>
              <a:rPr lang="ar-AE" altLang="de-DE" sz="3600" dirty="0">
                <a:latin typeface="Urdu Typesetting" panose="03020402040406030203" pitchFamily="66" charset="-78"/>
                <a:cs typeface="Urdu Typesetting" panose="03020402040406030203" pitchFamily="66" charset="-78"/>
              </a:rPr>
              <a:t> </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آپ </a:t>
            </a:r>
            <a:r>
              <a:rPr lang="ar-AE" altLang="de-DE" sz="3600" dirty="0">
                <a:latin typeface="Urdu Typesetting" panose="03020402040406030203" pitchFamily="66" charset="-78"/>
                <a:cs typeface="Urdu Typesetting" panose="03020402040406030203" pitchFamily="66" charset="-78"/>
              </a:rPr>
              <a:t>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55299" name="Rectangle 3"/>
          <p:cNvSpPr>
            <a:spLocks noGrp="1" noChangeArrowheads="1"/>
          </p:cNvSpPr>
          <p:nvPr>
            <p:ph idx="1"/>
          </p:nvPr>
        </p:nvSpPr>
        <p:spPr>
          <a:xfrm>
            <a:off x="6096955" y="2420888"/>
            <a:ext cx="5669280" cy="3792962"/>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ریل</a:t>
            </a:r>
          </a:p>
          <a:p>
            <a:pPr algn="r">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ریل </a:t>
            </a:r>
            <a:r>
              <a:rPr lang="ar-AE" altLang="de-DE" sz="2400" dirty="0" smtClean="0">
                <a:solidFill>
                  <a:srgbClr val="333333"/>
                </a:solidFill>
                <a:latin typeface="Urdu Typesetting" panose="03020402040406030203" pitchFamily="66" charset="-78"/>
                <a:cs typeface="Urdu Typesetting" panose="03020402040406030203" pitchFamily="66" charset="-78"/>
              </a:rPr>
              <a:t>گاڑی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ٹرین کا انجن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اسٹیشن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شیڈول</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ریلوے سگنل</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22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اسٹیشن</a:t>
            </a:r>
            <a:endParaRPr lang="de-DE" altLang="de-DE" sz="3600" dirty="0">
              <a:latin typeface="Urdu Typesetting" panose="03020402040406030203" pitchFamily="66" charset="-78"/>
              <a:cs typeface="Urdu Typesetting" panose="03020402040406030203" pitchFamily="66" charset="-78"/>
            </a:endParaRPr>
          </a:p>
        </p:txBody>
      </p:sp>
      <p:sp>
        <p:nvSpPr>
          <p:cNvPr id="57347" name="Rectangle 3"/>
          <p:cNvSpPr>
            <a:spLocks noGrp="1" noChangeArrowheads="1"/>
          </p:cNvSpPr>
          <p:nvPr>
            <p:ph idx="1"/>
          </p:nvPr>
        </p:nvSpPr>
        <p:spPr>
          <a:xfrm>
            <a:off x="6025579" y="2144014"/>
            <a:ext cx="5669280" cy="4525963"/>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ریل</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ریل </a:t>
            </a:r>
            <a:r>
              <a:rPr lang="ar-AE" altLang="de-DE" sz="2400" dirty="0">
                <a:solidFill>
                  <a:srgbClr val="333333"/>
                </a:solidFill>
                <a:latin typeface="Urdu Typesetting" panose="03020402040406030203" pitchFamily="66" charset="-78"/>
                <a:cs typeface="Urdu Typesetting" panose="03020402040406030203" pitchFamily="66" charset="-78"/>
              </a:rPr>
              <a:t>گاڑی</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ٹرین کا انجن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اسٹیشن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شیڈول</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ریلوے سگنل</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7351" name="Caption_11"/>
          <p:cNvSpPr>
            <a:spLocks noChangeArrowheads="1"/>
          </p:cNvSpPr>
          <p:nvPr/>
        </p:nvSpPr>
        <p:spPr bwMode="auto">
          <a:xfrm>
            <a:off x="492315" y="641549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dirty="0">
                <a:latin typeface="Urdu Typesetting" panose="03020402040406030203" pitchFamily="66" charset="-78"/>
                <a:ea typeface="Arial Unicode MS" panose="020B0604020202020204" pitchFamily="34" charset="-128"/>
                <a:cs typeface="Urdu Typesetting" panose="03020402040406030203" pitchFamily="66" charset="-78"/>
              </a:rPr>
              <a:t>© geobra Brandstätter </a:t>
            </a:r>
            <a:endParaRPr lang="de-DE" altLang="de-DE" sz="8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23</a:t>
            </a:fld>
            <a:endParaRPr lang="de-DE" altLang="de-DE">
              <a:latin typeface="Urdu Typesetting" panose="03020402040406030203" pitchFamily="66" charset="-78"/>
              <a:cs typeface="Urdu Typesetting" panose="03020402040406030203" pitchFamily="66" charset="-78"/>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013" y="1858659"/>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0274051" y="6375583"/>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2" name="Text Box 5"/>
          <p:cNvSpPr txBox="1">
            <a:spLocks noChangeArrowheads="1"/>
          </p:cNvSpPr>
          <p:nvPr/>
        </p:nvSpPr>
        <p:spPr bwMode="auto">
          <a:xfrm>
            <a:off x="9101708" y="6300645"/>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جھوٹی یادیں۔</a:t>
            </a:r>
            <a:endParaRPr lang="en-US" sz="3600" dirty="0">
              <a:latin typeface="Urdu Typesetting" panose="03020402040406030203" pitchFamily="66" charset="-78"/>
              <a:cs typeface="Urdu Typesetting" panose="03020402040406030203" pitchFamily="66" charset="-78"/>
            </a:endParaRPr>
          </a:p>
        </p:txBody>
      </p:sp>
      <p:sp>
        <p:nvSpPr>
          <p:cNvPr id="63490" name="Rectangle 3"/>
          <p:cNvSpPr>
            <a:spLocks noGrp="1" noChangeArrowheads="1"/>
          </p:cNvSpPr>
          <p:nvPr>
            <p:ph idx="1"/>
          </p:nvPr>
        </p:nvSpPr>
        <p:spPr/>
        <p:txBody>
          <a:bodyPr/>
          <a:lstStyle/>
          <a:p>
            <a:pPr algn="r">
              <a:buClr>
                <a:srgbClr val="333333"/>
              </a:buClr>
            </a:pPr>
            <a:r>
              <a:rPr lang="ar-AE" altLang="de-DE" sz="2400" dirty="0" smtClean="0">
                <a:solidFill>
                  <a:srgbClr val="333333"/>
                </a:solidFill>
                <a:latin typeface="Urdu Typesetting" panose="03020402040406030203" pitchFamily="66" charset="-78"/>
                <a:cs typeface="Urdu Typesetting" panose="03020402040406030203" pitchFamily="66" charset="-78"/>
              </a:rPr>
              <a:t>جو</a:t>
            </a:r>
            <a:r>
              <a:rPr lang="ur-PK" altLang="de-DE" sz="2400" dirty="0" smtClean="0">
                <a:solidFill>
                  <a:srgbClr val="333333"/>
                </a:solidFill>
                <a:latin typeface="Urdu Typesetting" panose="03020402040406030203" pitchFamily="66" charset="-78"/>
                <a:cs typeface="Urdu Typesetting" panose="03020402040406030203" pitchFamily="66" charset="-78"/>
              </a:rPr>
              <a:t>کچھ</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ہمیں یاد </a:t>
            </a:r>
            <a:r>
              <a:rPr lang="ar-AE" altLang="de-DE" sz="2400" dirty="0" smtClean="0">
                <a:solidFill>
                  <a:srgbClr val="333333"/>
                </a:solidFill>
                <a:latin typeface="Urdu Typesetting" panose="03020402040406030203" pitchFamily="66" charset="-78"/>
                <a:cs typeface="Urdu Typesetting" panose="03020402040406030203" pitchFamily="66" charset="-78"/>
              </a:rPr>
              <a:t>ہے</a:t>
            </a:r>
            <a:r>
              <a:rPr lang="ur-PK" altLang="de-DE" sz="2400" dirty="0" smtClean="0">
                <a:solidFill>
                  <a:srgbClr val="333333"/>
                </a:solidFill>
                <a:latin typeface="Urdu Typesetting" panose="03020402040406030203" pitchFamily="66" charset="-78"/>
                <a:cs typeface="Urdu Typesetting" panose="03020402040406030203" pitchFamily="66" charset="-78"/>
              </a:rPr>
              <a:t>، ضروری نہیں کہ وہ سب</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حقیقت میں ہوا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561953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جھوٹی یادیں۔</a:t>
            </a:r>
            <a:endParaRPr lang="en-US" sz="3600" dirty="0">
              <a:latin typeface="Urdu Typesetting" panose="03020402040406030203" pitchFamily="66" charset="-78"/>
              <a:cs typeface="Urdu Typesetting" panose="03020402040406030203" pitchFamily="66" charset="-78"/>
            </a:endParaRPr>
          </a:p>
        </p:txBody>
      </p:sp>
      <p:sp>
        <p:nvSpPr>
          <p:cNvPr id="63490" name="Rectangle 3"/>
          <p:cNvSpPr>
            <a:spLocks noGrp="1" noChangeArrowheads="1"/>
          </p:cNvSpPr>
          <p:nvPr>
            <p:ph idx="1"/>
          </p:nvPr>
        </p:nvSpPr>
        <p:spPr/>
        <p:txBody>
          <a:bodyPr/>
          <a:lstStyle/>
          <a:p>
            <a:pPr algn="r">
              <a:buClr>
                <a:srgbClr val="333333"/>
              </a:buClr>
            </a:pPr>
            <a:r>
              <a:rPr lang="ar-AE" altLang="de-DE" sz="2400" dirty="0" smtClean="0">
                <a:solidFill>
                  <a:srgbClr val="333333"/>
                </a:solidFill>
                <a:latin typeface="Urdu Typesetting" panose="03020402040406030203" pitchFamily="66" charset="-78"/>
                <a:cs typeface="Urdu Typesetting" panose="03020402040406030203" pitchFamily="66" charset="-78"/>
              </a:rPr>
              <a:t>جو</a:t>
            </a:r>
            <a:r>
              <a:rPr lang="ur-PK" altLang="de-DE" sz="2400" dirty="0" smtClean="0">
                <a:solidFill>
                  <a:srgbClr val="333333"/>
                </a:solidFill>
                <a:latin typeface="Urdu Typesetting" panose="03020402040406030203" pitchFamily="66" charset="-78"/>
                <a:cs typeface="Urdu Typesetting" panose="03020402040406030203" pitchFamily="66" charset="-78"/>
              </a:rPr>
              <a:t>کچھ</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ہمیں یاد </a:t>
            </a:r>
            <a:r>
              <a:rPr lang="ar-AE" altLang="de-DE" sz="2400" dirty="0" smtClean="0">
                <a:solidFill>
                  <a:srgbClr val="333333"/>
                </a:solidFill>
                <a:latin typeface="Urdu Typesetting" panose="03020402040406030203" pitchFamily="66" charset="-78"/>
                <a:cs typeface="Urdu Typesetting" panose="03020402040406030203" pitchFamily="66" charset="-78"/>
              </a:rPr>
              <a:t>ہے</a:t>
            </a:r>
            <a:r>
              <a:rPr lang="ur-PK" altLang="de-DE" sz="2400" dirty="0" smtClean="0">
                <a:solidFill>
                  <a:srgbClr val="333333"/>
                </a:solidFill>
                <a:latin typeface="Urdu Typesetting" panose="03020402040406030203" pitchFamily="66" charset="-78"/>
                <a:cs typeface="Urdu Typesetting" panose="03020402040406030203" pitchFamily="66" charset="-78"/>
              </a:rPr>
              <a:t>، ضروری نہیں کہ وہ سب</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حقیقت میں ہوا ہے!</a:t>
            </a:r>
          </a:p>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ہمارا دماغ پچھلے اور متعلقہ واقعات کی گمشدہ معلومات کو تبدیل کرتا ہے اور شامل کرتا ہے (جیسے </a:t>
            </a:r>
            <a:r>
              <a:rPr lang="ur-PK" altLang="de-DE" sz="2400" dirty="0" smtClean="0">
                <a:solidFill>
                  <a:srgbClr val="333333"/>
                </a:solidFill>
                <a:latin typeface="Urdu Typesetting" panose="03020402040406030203" pitchFamily="66" charset="-78"/>
                <a:cs typeface="Urdu Typesetting" panose="03020402040406030203" pitchFamily="66" charset="-78"/>
              </a:rPr>
              <a:t>ٹرین پر سفر کرنے کی یاد</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کچھ اشیاء کو "منطق" کے ذریعے شامل کیا جاتا ہے (مثال میں: </a:t>
            </a:r>
            <a:r>
              <a:rPr lang="ur-PK" altLang="de-DE" sz="2400" dirty="0" smtClean="0">
                <a:solidFill>
                  <a:srgbClr val="333333"/>
                </a:solidFill>
                <a:latin typeface="Urdu Typesetting" panose="03020402040406030203" pitchFamily="66" charset="-78"/>
                <a:cs typeface="Urdu Typesetting" panose="03020402040406030203" pitchFamily="66" charset="-78"/>
              </a:rPr>
              <a:t>ٹرین انجن</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80153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جھوٹی یادیں۔</a:t>
            </a:r>
            <a:endParaRPr lang="en-US" sz="3600" dirty="0">
              <a:latin typeface="Urdu Typesetting" panose="03020402040406030203" pitchFamily="66" charset="-78"/>
              <a:cs typeface="Urdu Typesetting" panose="03020402040406030203" pitchFamily="66" charset="-78"/>
            </a:endParaRPr>
          </a:p>
        </p:txBody>
      </p:sp>
      <p:sp>
        <p:nvSpPr>
          <p:cNvPr id="63490" name="Rectangle 3"/>
          <p:cNvSpPr>
            <a:spLocks noGrp="1" noChangeArrowheads="1"/>
          </p:cNvSpPr>
          <p:nvPr>
            <p:ph idx="1"/>
          </p:nvPr>
        </p:nvSpPr>
        <p:spPr/>
        <p:txBody>
          <a:bodyPr/>
          <a:lstStyle/>
          <a:p>
            <a:pPr algn="r">
              <a:buClr>
                <a:srgbClr val="333333"/>
              </a:buClr>
            </a:pPr>
            <a:r>
              <a:rPr lang="ar-AE" altLang="de-DE" sz="2400" dirty="0" smtClean="0">
                <a:solidFill>
                  <a:srgbClr val="333333"/>
                </a:solidFill>
                <a:latin typeface="Urdu Typesetting" panose="03020402040406030203" pitchFamily="66" charset="-78"/>
                <a:cs typeface="Urdu Typesetting" panose="03020402040406030203" pitchFamily="66" charset="-78"/>
              </a:rPr>
              <a:t>جو</a:t>
            </a:r>
            <a:r>
              <a:rPr lang="ur-PK" altLang="de-DE" sz="2400" dirty="0" smtClean="0">
                <a:solidFill>
                  <a:srgbClr val="333333"/>
                </a:solidFill>
                <a:latin typeface="Urdu Typesetting" panose="03020402040406030203" pitchFamily="66" charset="-78"/>
                <a:cs typeface="Urdu Typesetting" panose="03020402040406030203" pitchFamily="66" charset="-78"/>
              </a:rPr>
              <a:t>کچھ</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ہمیں یاد </a:t>
            </a:r>
            <a:r>
              <a:rPr lang="ar-AE" altLang="de-DE" sz="2400" dirty="0" smtClean="0">
                <a:solidFill>
                  <a:srgbClr val="333333"/>
                </a:solidFill>
                <a:latin typeface="Urdu Typesetting" panose="03020402040406030203" pitchFamily="66" charset="-78"/>
                <a:cs typeface="Urdu Typesetting" panose="03020402040406030203" pitchFamily="66" charset="-78"/>
              </a:rPr>
              <a:t>ہے</a:t>
            </a:r>
            <a:r>
              <a:rPr lang="ur-PK" altLang="de-DE" sz="2400" dirty="0" smtClean="0">
                <a:solidFill>
                  <a:srgbClr val="333333"/>
                </a:solidFill>
                <a:latin typeface="Urdu Typesetting" panose="03020402040406030203" pitchFamily="66" charset="-78"/>
                <a:cs typeface="Urdu Typesetting" panose="03020402040406030203" pitchFamily="66" charset="-78"/>
              </a:rPr>
              <a:t>، ضروری نہیں کہ وہ سب</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حقیقت میں ہوا ہے!</a:t>
            </a:r>
          </a:p>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ہمارا دماغ پچھلے اور متعلقہ واقعات کی گمشدہ معلومات کو تبدیل کرتا ہے اور شامل کرتا ہے (جیسے </a:t>
            </a:r>
            <a:r>
              <a:rPr lang="ur-PK" altLang="de-DE" sz="2400" dirty="0" smtClean="0">
                <a:solidFill>
                  <a:srgbClr val="333333"/>
                </a:solidFill>
                <a:latin typeface="Urdu Typesetting" panose="03020402040406030203" pitchFamily="66" charset="-78"/>
                <a:cs typeface="Urdu Typesetting" panose="03020402040406030203" pitchFamily="66" charset="-78"/>
              </a:rPr>
              <a:t>ٹرین پر سفر کرنے کی یاد</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کچھ اشیاء کو "منطق" کے ذریعے شامل کیا جاتا ہے (مثال میں: </a:t>
            </a:r>
            <a:r>
              <a:rPr lang="ur-PK" altLang="de-DE" sz="2400" dirty="0" smtClean="0">
                <a:solidFill>
                  <a:srgbClr val="333333"/>
                </a:solidFill>
                <a:latin typeface="Urdu Typesetting" panose="03020402040406030203" pitchFamily="66" charset="-78"/>
                <a:cs typeface="Urdu Typesetting" panose="03020402040406030203" pitchFamily="66" charset="-78"/>
              </a:rPr>
              <a:t>ٹرین انجن</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حقیقی یادیں اکثر جھوٹی یادوں سے ان کی </a:t>
            </a:r>
            <a:r>
              <a:rPr lang="ar-AE" altLang="de-DE" sz="2400" dirty="0" smtClean="0">
                <a:solidFill>
                  <a:srgbClr val="333333"/>
                </a:solidFill>
                <a:latin typeface="Urdu Typesetting" panose="03020402040406030203" pitchFamily="66" charset="-78"/>
                <a:cs typeface="Urdu Typesetting" panose="03020402040406030203" pitchFamily="66" charset="-78"/>
              </a:rPr>
              <a:t>شدت </a:t>
            </a:r>
            <a:r>
              <a:rPr lang="ar-AE" altLang="de-DE" sz="2400" dirty="0">
                <a:solidFill>
                  <a:srgbClr val="333333"/>
                </a:solidFill>
                <a:latin typeface="Urdu Typesetting" panose="03020402040406030203" pitchFamily="66" charset="-78"/>
                <a:cs typeface="Urdu Typesetting" panose="03020402040406030203" pitchFamily="66" charset="-78"/>
              </a:rPr>
              <a:t>کے لحاظ سے الگ کی جا سکتی ہیں: جھوٹی </a:t>
            </a:r>
            <a:r>
              <a:rPr lang="ar-AE" altLang="de-DE" sz="2400" dirty="0" smtClean="0">
                <a:solidFill>
                  <a:srgbClr val="333333"/>
                </a:solidFill>
                <a:latin typeface="Urdu Typesetting" panose="03020402040406030203" pitchFamily="66" charset="-78"/>
                <a:cs typeface="Urdu Typesetting" panose="03020402040406030203" pitchFamily="66" charset="-78"/>
              </a:rPr>
              <a:t>یادیں "</a:t>
            </a:r>
            <a:r>
              <a:rPr lang="ur-PK" altLang="de-DE" sz="2400" dirty="0" smtClean="0">
                <a:solidFill>
                  <a:srgbClr val="333333"/>
                </a:solidFill>
                <a:latin typeface="Urdu Typesetting" panose="03020402040406030203" pitchFamily="66" charset="-78"/>
                <a:cs typeface="Urdu Typesetting" panose="03020402040406030203" pitchFamily="66" charset="-78"/>
              </a:rPr>
              <a:t>ہلکی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اور کم تفصیلی ہوتی ہیں۔</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33038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یاداشت</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کی </a:t>
            </a:r>
            <a:r>
              <a:rPr lang="ar-AE" sz="3600" dirty="0" smtClean="0">
                <a:latin typeface="Urdu Typesetting" panose="03020402040406030203" pitchFamily="66" charset="-78"/>
                <a:cs typeface="Urdu Typesetting" panose="03020402040406030203" pitchFamily="66" charset="-78"/>
              </a:rPr>
              <a:t>خرابی </a:t>
            </a:r>
            <a:r>
              <a:rPr lang="ar-AE" sz="3600" dirty="0">
                <a:latin typeface="Urdu Typesetting" panose="03020402040406030203" pitchFamily="66" charset="-78"/>
                <a:cs typeface="Urdu Typesetting" panose="03020402040406030203" pitchFamily="66" charset="-78"/>
              </a:rPr>
              <a:t>کی اقسام</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smtClean="0">
                <a:solidFill>
                  <a:srgbClr val="004992"/>
                </a:solidFill>
                <a:latin typeface="Urdu Typesetting" panose="03020402040406030203" pitchFamily="66" charset="-78"/>
                <a:cs typeface="Urdu Typesetting" panose="03020402040406030203" pitchFamily="66" charset="-78"/>
              </a:rPr>
              <a:t>؟؟؟</a:t>
            </a:r>
            <a:endParaRPr lang="en-US" sz="2400" dirty="0">
              <a:solidFill>
                <a:schemeClr val="tx1"/>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55999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یاداشت</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کی </a:t>
            </a:r>
            <a:r>
              <a:rPr lang="ar-AE" sz="3600" dirty="0" smtClean="0">
                <a:latin typeface="Urdu Typesetting" panose="03020402040406030203" pitchFamily="66" charset="-78"/>
                <a:cs typeface="Urdu Typesetting" panose="03020402040406030203" pitchFamily="66" charset="-78"/>
              </a:rPr>
              <a:t>خرابی </a:t>
            </a:r>
            <a:r>
              <a:rPr lang="ar-AE" sz="3600" dirty="0">
                <a:latin typeface="Urdu Typesetting" panose="03020402040406030203" pitchFamily="66" charset="-78"/>
                <a:cs typeface="Urdu Typesetting" panose="03020402040406030203" pitchFamily="66" charset="-78"/>
              </a:rPr>
              <a:t>کی اقسام</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بھول </a:t>
            </a:r>
            <a:r>
              <a:rPr lang="ar-AE" altLang="de-DE" sz="2400" dirty="0" smtClean="0">
                <a:solidFill>
                  <a:srgbClr val="004992"/>
                </a:solidFill>
                <a:latin typeface="Urdu Typesetting" panose="03020402040406030203" pitchFamily="66" charset="-78"/>
                <a:cs typeface="Urdu Typesetting" panose="03020402040406030203" pitchFamily="66" charset="-78"/>
              </a:rPr>
              <a:t>جانا</a:t>
            </a:r>
            <a:endParaRPr lang="ar-A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503817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یاداشت</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کی </a:t>
            </a:r>
            <a:r>
              <a:rPr lang="ar-AE" sz="3600" dirty="0" smtClean="0">
                <a:latin typeface="Urdu Typesetting" panose="03020402040406030203" pitchFamily="66" charset="-78"/>
                <a:cs typeface="Urdu Typesetting" panose="03020402040406030203" pitchFamily="66" charset="-78"/>
              </a:rPr>
              <a:t>خرابی </a:t>
            </a:r>
            <a:r>
              <a:rPr lang="ar-AE" sz="3600" dirty="0">
                <a:latin typeface="Urdu Typesetting" panose="03020402040406030203" pitchFamily="66" charset="-78"/>
                <a:cs typeface="Urdu Typesetting" panose="03020402040406030203" pitchFamily="66" charset="-78"/>
              </a:rPr>
              <a:t>کی اقسام</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بھول جانا</a:t>
            </a:r>
          </a:p>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یادداشت کا تعصب: </a:t>
            </a:r>
            <a:r>
              <a:rPr lang="ar-AE" altLang="de-DE" sz="2400" dirty="0" smtClean="0">
                <a:solidFill>
                  <a:srgbClr val="004992"/>
                </a:solidFill>
                <a:latin typeface="Urdu Typesetting" panose="03020402040406030203" pitchFamily="66" charset="-78"/>
                <a:cs typeface="Urdu Typesetting" panose="03020402040406030203" pitchFamily="66" charset="-78"/>
              </a:rPr>
              <a:t> </a:t>
            </a:r>
            <a:endParaRPr lang="ur-PK" altLang="de-DE" sz="2400" dirty="0" smtClean="0">
              <a:solidFill>
                <a:srgbClr val="004992"/>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dirty="0" smtClean="0">
                <a:solidFill>
                  <a:schemeClr val="tx1"/>
                </a:solidFill>
                <a:latin typeface="Urdu Typesetting" panose="03020402040406030203" pitchFamily="66" charset="-78"/>
                <a:cs typeface="Urdu Typesetting" panose="03020402040406030203" pitchFamily="66" charset="-78"/>
              </a:rPr>
              <a:t>عام </a:t>
            </a:r>
            <a:r>
              <a:rPr lang="ur-PK" altLang="de-DE" sz="2400" dirty="0" smtClean="0">
                <a:solidFill>
                  <a:schemeClr val="tx1"/>
                </a:solidFill>
                <a:latin typeface="Urdu Typesetting" panose="03020402040406030203" pitchFamily="66" charset="-78"/>
                <a:cs typeface="Urdu Typesetting" panose="03020402040406030203" pitchFamily="66" charset="-78"/>
              </a:rPr>
              <a:t>یاداشت</a:t>
            </a:r>
            <a:r>
              <a:rPr lang="ar-AE" altLang="de-DE" sz="2400" dirty="0" smtClean="0">
                <a:solidFill>
                  <a:schemeClr val="tx1"/>
                </a:solidFill>
                <a:latin typeface="Urdu Typesetting" panose="03020402040406030203" pitchFamily="66" charset="-78"/>
                <a:cs typeface="Urdu Typesetting" panose="03020402040406030203" pitchFamily="66" charset="-78"/>
              </a:rPr>
              <a:t> </a:t>
            </a:r>
            <a:r>
              <a:rPr lang="ar-AE" altLang="de-DE" sz="2400" dirty="0">
                <a:solidFill>
                  <a:schemeClr val="tx1"/>
                </a:solidFill>
                <a:latin typeface="Urdu Typesetting" panose="03020402040406030203" pitchFamily="66" charset="-78"/>
                <a:cs typeface="Urdu Typesetting" panose="03020402040406030203" pitchFamily="66" charset="-78"/>
              </a:rPr>
              <a:t>کا تعصب: مثبت واقعات کو منفی واقعات سے بہتر طور پر یاد کیا جاتا ہے </a:t>
            </a:r>
            <a:endParaRPr lang="ur-PK" altLang="de-DE" sz="2400" dirty="0">
              <a:solidFill>
                <a:schemeClr val="tx1"/>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ur-PK" altLang="de-DE" sz="2400" dirty="0" smtClean="0">
                <a:solidFill>
                  <a:schemeClr val="tx1"/>
                </a:solidFill>
                <a:latin typeface="Urdu Typesetting" panose="03020402040406030203" pitchFamily="66" charset="-78"/>
                <a:cs typeface="Urdu Typesetting" panose="03020402040406030203" pitchFamily="66" charset="-78"/>
              </a:rPr>
              <a:t>ڈپریشن میں یاداشت</a:t>
            </a:r>
            <a:r>
              <a:rPr lang="ar-AE" altLang="de-DE" sz="2400" dirty="0" smtClean="0">
                <a:solidFill>
                  <a:schemeClr val="tx1"/>
                </a:solidFill>
                <a:latin typeface="Urdu Typesetting" panose="03020402040406030203" pitchFamily="66" charset="-78"/>
                <a:cs typeface="Urdu Typesetting" panose="03020402040406030203" pitchFamily="66" charset="-78"/>
              </a:rPr>
              <a:t> </a:t>
            </a:r>
            <a:r>
              <a:rPr lang="ar-AE" altLang="de-DE" sz="2400" dirty="0">
                <a:solidFill>
                  <a:schemeClr val="tx1"/>
                </a:solidFill>
                <a:latin typeface="Urdu Typesetting" panose="03020402040406030203" pitchFamily="66" charset="-78"/>
                <a:cs typeface="Urdu Typesetting" panose="03020402040406030203" pitchFamily="66" charset="-78"/>
              </a:rPr>
              <a:t>کا تعصب: منفی واقعات مثبت واقعات سے بہتر طور پر یاد کیے جاتے </a:t>
            </a:r>
            <a:r>
              <a:rPr lang="ar-AE" altLang="de-DE" sz="2400" dirty="0" smtClean="0">
                <a:solidFill>
                  <a:schemeClr val="tx1"/>
                </a:solidFill>
                <a:latin typeface="Urdu Typesetting" panose="03020402040406030203" pitchFamily="66" charset="-78"/>
                <a:cs typeface="Urdu Typesetting" panose="03020402040406030203" pitchFamily="66" charset="-78"/>
              </a:rPr>
              <a:t>ہیں</a:t>
            </a:r>
            <a:endParaRPr lang="ar-AE" altLang="de-DE" sz="2400" dirty="0">
              <a:solidFill>
                <a:schemeClr val="tx1"/>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15895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یاداشت</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کی </a:t>
            </a:r>
            <a:r>
              <a:rPr lang="ar-AE" sz="3600" dirty="0" smtClean="0">
                <a:latin typeface="Urdu Typesetting" panose="03020402040406030203" pitchFamily="66" charset="-78"/>
                <a:cs typeface="Urdu Typesetting" panose="03020402040406030203" pitchFamily="66" charset="-78"/>
              </a:rPr>
              <a:t>خرابی </a:t>
            </a:r>
            <a:r>
              <a:rPr lang="ar-AE" sz="3600" dirty="0">
                <a:latin typeface="Urdu Typesetting" panose="03020402040406030203" pitchFamily="66" charset="-78"/>
                <a:cs typeface="Urdu Typesetting" panose="03020402040406030203" pitchFamily="66" charset="-78"/>
              </a:rPr>
              <a:t>کی اقسام</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بھول جانا</a:t>
            </a:r>
          </a:p>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یادداشت کا تعصب: </a:t>
            </a:r>
            <a:r>
              <a:rPr lang="ar-AE" altLang="de-DE" sz="2400" dirty="0" smtClean="0">
                <a:solidFill>
                  <a:srgbClr val="004992"/>
                </a:solidFill>
                <a:latin typeface="Urdu Typesetting" panose="03020402040406030203" pitchFamily="66" charset="-78"/>
                <a:cs typeface="Urdu Typesetting" panose="03020402040406030203" pitchFamily="66" charset="-78"/>
              </a:rPr>
              <a:t> </a:t>
            </a:r>
            <a:endParaRPr lang="ur-PK" altLang="de-DE" sz="2400" dirty="0" smtClean="0">
              <a:solidFill>
                <a:srgbClr val="004992"/>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dirty="0" smtClean="0">
                <a:solidFill>
                  <a:schemeClr val="tx1"/>
                </a:solidFill>
                <a:latin typeface="Urdu Typesetting" panose="03020402040406030203" pitchFamily="66" charset="-78"/>
                <a:cs typeface="Urdu Typesetting" panose="03020402040406030203" pitchFamily="66" charset="-78"/>
              </a:rPr>
              <a:t>عام </a:t>
            </a:r>
            <a:r>
              <a:rPr lang="ur-PK" altLang="de-DE" sz="2400" dirty="0" smtClean="0">
                <a:solidFill>
                  <a:schemeClr val="tx1"/>
                </a:solidFill>
                <a:latin typeface="Urdu Typesetting" panose="03020402040406030203" pitchFamily="66" charset="-78"/>
                <a:cs typeface="Urdu Typesetting" panose="03020402040406030203" pitchFamily="66" charset="-78"/>
              </a:rPr>
              <a:t>یاداشت</a:t>
            </a:r>
            <a:r>
              <a:rPr lang="ar-AE" altLang="de-DE" sz="2400" dirty="0" smtClean="0">
                <a:solidFill>
                  <a:schemeClr val="tx1"/>
                </a:solidFill>
                <a:latin typeface="Urdu Typesetting" panose="03020402040406030203" pitchFamily="66" charset="-78"/>
                <a:cs typeface="Urdu Typesetting" panose="03020402040406030203" pitchFamily="66" charset="-78"/>
              </a:rPr>
              <a:t> </a:t>
            </a:r>
            <a:r>
              <a:rPr lang="ar-AE" altLang="de-DE" sz="2400" dirty="0">
                <a:solidFill>
                  <a:schemeClr val="tx1"/>
                </a:solidFill>
                <a:latin typeface="Urdu Typesetting" panose="03020402040406030203" pitchFamily="66" charset="-78"/>
                <a:cs typeface="Urdu Typesetting" panose="03020402040406030203" pitchFamily="66" charset="-78"/>
              </a:rPr>
              <a:t>کا تعصب: مثبت واقعات کو منفی واقعات سے بہتر طور پر یاد کیا جاتا ہے </a:t>
            </a:r>
            <a:endParaRPr lang="ur-PK" altLang="de-DE" sz="2400" dirty="0">
              <a:solidFill>
                <a:schemeClr val="tx1"/>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ur-PK" altLang="de-DE" sz="2400" dirty="0" smtClean="0">
                <a:solidFill>
                  <a:schemeClr val="tx1"/>
                </a:solidFill>
                <a:latin typeface="Urdu Typesetting" panose="03020402040406030203" pitchFamily="66" charset="-78"/>
                <a:cs typeface="Urdu Typesetting" panose="03020402040406030203" pitchFamily="66" charset="-78"/>
              </a:rPr>
              <a:t>ڈپریشن میں یاداشت</a:t>
            </a:r>
            <a:r>
              <a:rPr lang="ar-AE" altLang="de-DE" sz="2400" dirty="0" smtClean="0">
                <a:solidFill>
                  <a:schemeClr val="tx1"/>
                </a:solidFill>
                <a:latin typeface="Urdu Typesetting" panose="03020402040406030203" pitchFamily="66" charset="-78"/>
                <a:cs typeface="Urdu Typesetting" panose="03020402040406030203" pitchFamily="66" charset="-78"/>
              </a:rPr>
              <a:t> </a:t>
            </a:r>
            <a:r>
              <a:rPr lang="ar-AE" altLang="de-DE" sz="2400" dirty="0">
                <a:solidFill>
                  <a:schemeClr val="tx1"/>
                </a:solidFill>
                <a:latin typeface="Urdu Typesetting" panose="03020402040406030203" pitchFamily="66" charset="-78"/>
                <a:cs typeface="Urdu Typesetting" panose="03020402040406030203" pitchFamily="66" charset="-78"/>
              </a:rPr>
              <a:t>کا تعصب: منفی واقعات مثبت واقعات سے بہتر طور پر یاد کیے جاتے ہیں</a:t>
            </a:r>
          </a:p>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وہم/جھوٹی یادیں: </a:t>
            </a:r>
            <a:r>
              <a:rPr lang="ar-AE" altLang="de-DE" sz="2400" dirty="0">
                <a:solidFill>
                  <a:schemeClr val="tx1"/>
                </a:solidFill>
                <a:latin typeface="Urdu Typesetting" panose="03020402040406030203" pitchFamily="66" charset="-78"/>
                <a:cs typeface="Urdu Typesetting" panose="03020402040406030203" pitchFamily="66" charset="-78"/>
              </a:rPr>
              <a:t>ان چیزوں کو یاد رکھنا جو نہیں ہوئی ہیں!</a:t>
            </a:r>
            <a:endParaRPr lang="en-US" sz="2400" dirty="0">
              <a:solidFill>
                <a:schemeClr val="tx1"/>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30</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494498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1782093369"/>
              </p:ext>
            </p:extLst>
          </p:nvPr>
        </p:nvGraphicFramePr>
        <p:xfrm>
          <a:off x="408954" y="2204864"/>
          <a:ext cx="11305256" cy="1512168"/>
        </p:xfrm>
        <a:graphic>
          <a:graphicData uri="http://schemas.openxmlformats.org/drawingml/2006/table">
            <a:tbl>
              <a:tblPr firstRow="1" bandRow="1">
                <a:tableStyleId>{21E4AEA4-8DFA-4A89-87EB-49C32662AFE0}</a:tableStyleId>
              </a:tblPr>
              <a:tblGrid>
                <a:gridCol w="9577065">
                  <a:extLst>
                    <a:ext uri="{9D8B030D-6E8A-4147-A177-3AD203B41FA5}">
                      <a16:colId xmlns:a16="http://schemas.microsoft.com/office/drawing/2014/main" val="20001"/>
                    </a:ext>
                  </a:extLst>
                </a:gridCol>
                <a:gridCol w="1728191">
                  <a:extLst>
                    <a:ext uri="{9D8B030D-6E8A-4147-A177-3AD203B41FA5}">
                      <a16:colId xmlns:a16="http://schemas.microsoft.com/office/drawing/2014/main" val="3455794932"/>
                    </a:ext>
                  </a:extLst>
                </a:gridCol>
              </a:tblGrid>
              <a:tr h="151216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ڈریسڈن (جرمنی) میں ہونے والے بم دھماکے کے کچھ عینی شاہدین کو یاد آیا کہ بمباری کے بعد نچلی پرواز کرنے والے طیارے بھاگتے ہوئے لوگوں کا پیچھا کر رہے تھے۔ </a:t>
                      </a:r>
                      <a:r>
                        <a:rPr kumimoji="0" lang="ur-PK"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تاریخدان</a:t>
                      </a: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 اس پر شک کرتے ہیں (مثلاً دھول اور پھیلنے والی آگ نے ایسی کارروائیاں ناممکن بنا دی ہوں گی)۔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جھوٹی یادیں۔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31</a:t>
            </a:fld>
            <a:endParaRPr lang="de-DE" altLang="de-DE">
              <a:latin typeface="Urdu Typesetting" panose="03020402040406030203" pitchFamily="66" charset="-78"/>
              <a:cs typeface="Urdu Typesetting" panose="03020402040406030203" pitchFamily="66" charset="-78"/>
            </a:endParaRPr>
          </a:p>
        </p:txBody>
      </p:sp>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30060" y="2292236"/>
            <a:ext cx="1085087" cy="134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848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3155490123"/>
              </p:ext>
            </p:extLst>
          </p:nvPr>
        </p:nvGraphicFramePr>
        <p:xfrm>
          <a:off x="408954" y="2204864"/>
          <a:ext cx="11305256" cy="2632308"/>
        </p:xfrm>
        <a:graphic>
          <a:graphicData uri="http://schemas.openxmlformats.org/drawingml/2006/table">
            <a:tbl>
              <a:tblPr firstRow="1" bandRow="1">
                <a:tableStyleId>{21E4AEA4-8DFA-4A89-87EB-49C32662AFE0}</a:tableStyleId>
              </a:tblPr>
              <a:tblGrid>
                <a:gridCol w="9577065">
                  <a:extLst>
                    <a:ext uri="{9D8B030D-6E8A-4147-A177-3AD203B41FA5}">
                      <a16:colId xmlns:a16="http://schemas.microsoft.com/office/drawing/2014/main" val="20001"/>
                    </a:ext>
                  </a:extLst>
                </a:gridCol>
                <a:gridCol w="1728191">
                  <a:extLst>
                    <a:ext uri="{9D8B030D-6E8A-4147-A177-3AD203B41FA5}">
                      <a16:colId xmlns:a16="http://schemas.microsoft.com/office/drawing/2014/main" val="3455794932"/>
                    </a:ext>
                  </a:extLst>
                </a:gridCol>
              </a:tblGrid>
              <a:tr h="151216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ڈریسڈن (جرمنی) میں ہونے والے بم دھماکے کے کچھ عینی شاہدین کو یاد آیا کہ بمباری کے بعد نچلی پرواز کرنے والے طیارے بھاگتے ہوئے لوگوں کا پیچھا کر رہے تھے۔ </a:t>
                      </a:r>
                      <a:r>
                        <a:rPr kumimoji="0" lang="ur-PK"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تاریخدان</a:t>
                      </a: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 اس پر شک کرتے ہیں (مثلاً دھول اور پھیلنے والی آگ نے ایسی کارروائیاں ناممکن بنا دی ہوں گی)۔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11201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مشہور ماہر نفسیات جین پیگیٹ کو دو سال کی عمر میں اغوا کیا جانا یاد تھا، جو ایک ایسی کہانی تھی جو اس کی آیا نے بچپن میں بنائی تھی۔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جھوٹی یادیں۔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32</a:t>
            </a:fld>
            <a:endParaRPr lang="de-DE" altLang="de-DE">
              <a:latin typeface="Urdu Typesetting" panose="03020402040406030203" pitchFamily="66" charset="-78"/>
              <a:cs typeface="Urdu Typesetting" panose="03020402040406030203" pitchFamily="66" charset="-78"/>
            </a:endParaRPr>
          </a:p>
        </p:txBody>
      </p:sp>
      <p:pic>
        <p:nvPicPr>
          <p:cNvPr id="15"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31249" y="3846194"/>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30060" y="2292236"/>
            <a:ext cx="1085087" cy="134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3625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297833959"/>
              </p:ext>
            </p:extLst>
          </p:nvPr>
        </p:nvGraphicFramePr>
        <p:xfrm>
          <a:off x="408954" y="2204864"/>
          <a:ext cx="11305256" cy="3752448"/>
        </p:xfrm>
        <a:graphic>
          <a:graphicData uri="http://schemas.openxmlformats.org/drawingml/2006/table">
            <a:tbl>
              <a:tblPr firstRow="1" bandRow="1">
                <a:tableStyleId>{21E4AEA4-8DFA-4A89-87EB-49C32662AFE0}</a:tableStyleId>
              </a:tblPr>
              <a:tblGrid>
                <a:gridCol w="9577065">
                  <a:extLst>
                    <a:ext uri="{9D8B030D-6E8A-4147-A177-3AD203B41FA5}">
                      <a16:colId xmlns:a16="http://schemas.microsoft.com/office/drawing/2014/main" val="20001"/>
                    </a:ext>
                  </a:extLst>
                </a:gridCol>
                <a:gridCol w="1728191">
                  <a:extLst>
                    <a:ext uri="{9D8B030D-6E8A-4147-A177-3AD203B41FA5}">
                      <a16:colId xmlns:a16="http://schemas.microsoft.com/office/drawing/2014/main" val="3455794932"/>
                    </a:ext>
                  </a:extLst>
                </a:gridCol>
              </a:tblGrid>
              <a:tr h="151216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ڈریسڈن (جرمنی) میں ہونے والے بم دھماکے کے کچھ عینی شاہدین کو یاد آیا کہ بمباری کے بعد نچلی پرواز کرنے والے طیارے بھاگتے ہوئے لوگوں کا پیچھا کر رہے تھے۔ </a:t>
                      </a:r>
                      <a:r>
                        <a:rPr kumimoji="0" lang="ur-PK"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تاریخدان</a:t>
                      </a: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 اس پر شک کرتے ہیں (مثلاً دھول اور پھیلنے والی آگ نے ایسی کارروائیاں ناممکن بنا دی ہوں گی)۔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11201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مشہور ماہر نفسیات جین پیگیٹ کو دو سال کی عمر میں اغوا کیا جانا یاد تھا، جو ایک ایسی کہانی تھی جو اس کی آیا نے بچپن میں بنائی تھی۔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1201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ایک تجربے میں شرکاء کو ڈزنی ورلڈ کے اشتہارات دکھائے گئے، جن پر بگز بنی دکھایا گیا تھا۔ </a:t>
                      </a:r>
                      <a:r>
                        <a:rPr kumimoji="0" lang="ur-PK"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تیس فیصد</a:t>
                      </a: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 شرکاء نے بچپن میں ڈزنی ورلڈ کا دورہ کرتے وقت خرگوش سے ملاقات کی یاد رکھی، حالانکہ بگز بنی </a:t>
                      </a:r>
                      <a:r>
                        <a:rPr kumimoji="0" lang="ur-PK"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تو ڈزنی ورلڈ میں ہے ہی نہیں!</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جھوٹی یادیں۔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33</a:t>
            </a:fld>
            <a:endParaRPr lang="de-DE" altLang="de-DE">
              <a:latin typeface="Urdu Typesetting" panose="03020402040406030203" pitchFamily="66" charset="-78"/>
              <a:cs typeface="Urdu Typesetting" panose="03020402040406030203" pitchFamily="66" charset="-78"/>
            </a:endParaRPr>
          </a:p>
        </p:txBody>
      </p:sp>
      <p:pic>
        <p:nvPicPr>
          <p:cNvPr id="14"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30060" y="495980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31249" y="3846194"/>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0060" y="2292236"/>
            <a:ext cx="1085087" cy="134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0630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ہم یہ سب کیوں کر رہے ہیں؟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سائیکوسس میں مبتلا بہت سے لوگ (لیکن سب نہیں!) </a:t>
            </a:r>
            <a:r>
              <a:rPr lang="ur-PK" altLang="de-DE" sz="2400" dirty="0" smtClean="0">
                <a:solidFill>
                  <a:srgbClr val="333333"/>
                </a:solidFill>
                <a:latin typeface="Urdu Typesetting" panose="03020402040406030203" pitchFamily="66" charset="-78"/>
                <a:cs typeface="Urdu Typesetting" panose="03020402040406030203" pitchFamily="66" charset="-78"/>
              </a:rPr>
              <a:t>باقی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لوگوں کے مقابلے میں جھوٹی یادوں میں زیادہ پراعتماد ہوتے ہیں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690399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ہم یہ سب کیوں کر رہے ہیں؟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سائیکوسس میں مبتلا بہت سے لوگ (لیکن سب نہیں!) </a:t>
            </a:r>
            <a:r>
              <a:rPr lang="ur-PK" altLang="de-DE" sz="2400" dirty="0" smtClean="0">
                <a:solidFill>
                  <a:srgbClr val="333333"/>
                </a:solidFill>
                <a:latin typeface="Urdu Typesetting" panose="03020402040406030203" pitchFamily="66" charset="-78"/>
                <a:cs typeface="Urdu Typesetting" panose="03020402040406030203" pitchFamily="66" charset="-78"/>
              </a:rPr>
              <a:t>باقی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لوگوں کے مقابلے میں جھوٹی یادوں میں زیادہ پراعتماد ہوتے ہیں۔</a:t>
            </a:r>
          </a:p>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ساتھ ہی ساتھ،</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سائیکوسس</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میں سچی یادوں (یعنی وہ چیزیں جو واقعی ہوئی ہیں) کا اعتماد کم ہو جاتا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748675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ہم یہ سب کیوں کر رہے ہیں؟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سائیکوسس میں مبتلا بہت سے لوگ (لیکن سب نہیں!) </a:t>
            </a:r>
            <a:r>
              <a:rPr lang="ur-PK" altLang="de-DE" sz="2400" dirty="0" smtClean="0">
                <a:solidFill>
                  <a:srgbClr val="333333"/>
                </a:solidFill>
                <a:latin typeface="Urdu Typesetting" panose="03020402040406030203" pitchFamily="66" charset="-78"/>
                <a:cs typeface="Urdu Typesetting" panose="03020402040406030203" pitchFamily="66" charset="-78"/>
              </a:rPr>
              <a:t>باقی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لوگوں کے مقابلے میں جھوٹی یادوں میں زیادہ پراعتماد ہوتے ہیں۔</a:t>
            </a:r>
          </a:p>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ساتھ ہی ساتھ،</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سائیکوسس</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میں سچی یادوں (یعنی وہ چیزیں جو واقعی ہوئی ہیں) کا اعتماد کم ہو جاتا ہے۔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یہ غلط یادوں سے سچ کو فرق کرنے میں مشکلات کا باعث بن سکتا ہے اور ماحول کے صحت مند، حقیقت پسندانہ نظریہ کو روک سکتا ہے۔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028019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کس طرح </a:t>
            </a:r>
            <a:r>
              <a:rPr lang="ur-PK" sz="3600" dirty="0" smtClean="0">
                <a:latin typeface="Urdu Typesetting" panose="03020402040406030203" pitchFamily="66" charset="-78"/>
                <a:cs typeface="Urdu Typesetting" panose="03020402040406030203" pitchFamily="66" charset="-78"/>
              </a:rPr>
              <a:t>یاداشت</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کی غلطیاں </a:t>
            </a:r>
            <a:r>
              <a:rPr lang="ur-PK" sz="3600" dirty="0" smtClean="0">
                <a:latin typeface="Urdu Typesetting" panose="03020402040406030203" pitchFamily="66" charset="-78"/>
                <a:cs typeface="Urdu Typesetting" panose="03020402040406030203" pitchFamily="66" charset="-78"/>
              </a:rPr>
              <a:t>سائیکوسس</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کے دوران غلط تشریحات کو فروغ دیتی ہیں - مثالیں۔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37</a:t>
            </a:fld>
            <a:endParaRPr lang="de-DE" altLang="de-DE">
              <a:latin typeface="Urdu Typesetting" panose="03020402040406030203" pitchFamily="66" charset="-78"/>
              <a:cs typeface="Urdu Typesetting" panose="03020402040406030203" pitchFamily="66" charset="-78"/>
            </a:endParaRPr>
          </a:p>
        </p:txBody>
      </p:sp>
      <p:sp>
        <p:nvSpPr>
          <p:cNvPr id="7" name="Rechteck 1"/>
          <p:cNvSpPr>
            <a:spLocks noChangeArrowheads="1"/>
          </p:cNvSpPr>
          <p:nvPr/>
        </p:nvSpPr>
        <p:spPr bwMode="auto">
          <a:xfrm>
            <a:off x="408955" y="58521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1200"/>
              </a:spcBef>
              <a:buClr>
                <a:srgbClr val="336699"/>
              </a:buClr>
              <a:buFontTx/>
              <a:buNone/>
            </a:pPr>
            <a:r>
              <a:rPr lang="ar-AE" altLang="de-DE" sz="1800" dirty="0">
                <a:solidFill>
                  <a:srgbClr val="004992"/>
                </a:solidFill>
                <a:latin typeface="Urdu Typesetting" panose="03020402040406030203" pitchFamily="66" charset="-78"/>
                <a:cs typeface="Urdu Typesetting" panose="03020402040406030203" pitchFamily="66" charset="-78"/>
              </a:rPr>
              <a:t>کیا کوئی مختصر ذاتی </a:t>
            </a:r>
            <a:r>
              <a:rPr lang="ar-AE" altLang="de-DE" sz="1800" dirty="0" smtClean="0">
                <a:solidFill>
                  <a:srgbClr val="004992"/>
                </a:solidFill>
                <a:latin typeface="Urdu Typesetting" panose="03020402040406030203" pitchFamily="66" charset="-78"/>
                <a:cs typeface="Urdu Typesetting" panose="03020402040406030203" pitchFamily="66" charset="-78"/>
              </a:rPr>
              <a:t>تجربہ</a:t>
            </a:r>
            <a:r>
              <a:rPr lang="ur-PK" altLang="de-DE" sz="1800" dirty="0" smtClean="0">
                <a:solidFill>
                  <a:srgbClr val="004992"/>
                </a:solidFill>
                <a:latin typeface="Urdu Typesetting" panose="03020402040406030203" pitchFamily="66" charset="-78"/>
                <a:cs typeface="Urdu Typesetting" panose="03020402040406030203" pitchFamily="66" charset="-78"/>
              </a:rPr>
              <a:t> پیش</a:t>
            </a:r>
            <a:r>
              <a:rPr lang="ar-AE" altLang="de-DE" sz="1800" dirty="0" smtClean="0">
                <a:solidFill>
                  <a:srgbClr val="004992"/>
                </a:solidFill>
                <a:latin typeface="Urdu Typesetting" panose="03020402040406030203" pitchFamily="66" charset="-78"/>
                <a:cs typeface="Urdu Typesetting" panose="03020402040406030203" pitchFamily="66" charset="-78"/>
              </a:rPr>
              <a:t> </a:t>
            </a:r>
            <a:r>
              <a:rPr lang="ar-AE" altLang="de-DE" sz="1800" dirty="0">
                <a:solidFill>
                  <a:srgbClr val="004992"/>
                </a:solidFill>
                <a:latin typeface="Urdu Typesetting" panose="03020402040406030203" pitchFamily="66" charset="-78"/>
                <a:cs typeface="Urdu Typesetting" panose="03020402040406030203" pitchFamily="66" charset="-78"/>
              </a:rPr>
              <a:t>کر سکتا ہے؟</a:t>
            </a:r>
            <a:endParaRPr lang="de-DE" altLang="de-DE" sz="1800" b="0" dirty="0">
              <a:solidFill>
                <a:srgbClr val="004992"/>
              </a:solidFill>
              <a:latin typeface="Urdu Typesetting" panose="03020402040406030203" pitchFamily="66" charset="-78"/>
              <a:cs typeface="Urdu Typesetting" panose="03020402040406030203" pitchFamily="66" charset="-78"/>
            </a:endParaRPr>
          </a:p>
        </p:txBody>
      </p:sp>
      <p:graphicFrame>
        <p:nvGraphicFramePr>
          <p:cNvPr id="8" name="Table 7"/>
          <p:cNvGraphicFramePr>
            <a:graphicFrameLocks noGrp="1"/>
          </p:cNvGraphicFramePr>
          <p:nvPr>
            <p:extLst>
              <p:ext uri="{D42A27DB-BD31-4B8C-83A1-F6EECF244321}">
                <p14:modId xmlns:p14="http://schemas.microsoft.com/office/powerpoint/2010/main" val="2424104908"/>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3806736181"/>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1803218264"/>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اصل صورتحال</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جھوٹی یاد</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ماں نے حقیقت میں کہا: "میں نہیں جانتی تھی کہ تم ایسے ہو!" - وقت کے ساتھ، صحیح الفاظ کو یاد نہیں کیا جا سکتا ہے.</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یاد کرتے ہوئے</a:t>
                      </a:r>
                      <a:r>
                        <a:rPr kumimoji="0" lang="ur-PK"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کہ</a:t>
                      </a: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اس نے کہا "اب تم میری بیٹی نہیں ہو!"۔</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ماں کے ساتھ جھگڑا</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دیگر شرکاء نے اس صورتحال میں تسلی دینے کی کوشش کی لیکن بعد میں اسے بھول گیا۔</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میرے مسائل کی کوئی پرواہ نہیں کرتا۔</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گروپ تھراپی سیشن</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92162" name="Rectangle 3"/>
          <p:cNvSpPr>
            <a:spLocks noGrp="1" noChangeArrowheads="1"/>
          </p:cNvSpPr>
          <p:nvPr>
            <p:ph idx="1"/>
          </p:nvPr>
        </p:nvSpPr>
        <p:spPr/>
        <p:txBody>
          <a:bodyPr/>
          <a:lstStyle/>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ایک بار پھر، آپ کو پیچیدہ مناظر پیش کیے جائیں گے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38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018890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92162" name="Rectangle 3"/>
          <p:cNvSpPr>
            <a:spLocks noGrp="1" noChangeArrowheads="1"/>
          </p:cNvSpPr>
          <p:nvPr>
            <p:ph idx="1"/>
          </p:nvPr>
        </p:nvSpPr>
        <p:spPr/>
        <p:txBody>
          <a:bodyPr/>
          <a:lstStyle/>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ایک بار پھر، آپ کو پیچیدہ مناظر پیش کیے جائیں گے۔</a:t>
            </a:r>
          </a:p>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یہ جاننے کی کوشش کریں کہ کیا دکھایا گیا ہے اور کیا چھوڑ دیا گیا ہے۔</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39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73704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40</a:t>
            </a:fld>
            <a:endParaRPr lang="de-DE" altLang="de-DE">
              <a:latin typeface="Urdu Typesetting" panose="03020402040406030203" pitchFamily="66" charset="-78"/>
              <a:cs typeface="Urdu Typesetting" panose="03020402040406030203" pitchFamily="66" charset="-78"/>
            </a:endParaRPr>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bwMode="gray">
          <a:xfrm>
            <a:off x="4369395" y="1772816"/>
            <a:ext cx="1512168" cy="360040"/>
          </a:xfrm>
          <a:prstGeom prst="rect">
            <a:avLst/>
          </a:prstGeom>
          <a:solidFill>
            <a:srgbClr val="FCE1E2"/>
          </a:solidFill>
        </p:spPr>
        <p:txBody>
          <a:bodyPr wrap="square" lIns="0" tIns="0" rIns="0" bIns="0" rtlCol="0">
            <a:noAutofit/>
          </a:bodyPr>
          <a:lstStyle/>
          <a:p>
            <a:pPr algn="ctr">
              <a:lnSpc>
                <a:spcPct val="105000"/>
              </a:lnSpc>
            </a:pPr>
            <a:r>
              <a:rPr lang="ur-PK" dirty="0" smtClean="0">
                <a:latin typeface="Urdu Typesetting" panose="03020402040406030203" pitchFamily="66" charset="-78"/>
                <a:cs typeface="Urdu Typesetting" panose="03020402040406030203" pitchFamily="66" charset="-78"/>
              </a:rPr>
              <a:t>کھوکھاچ</a:t>
            </a:r>
            <a:endParaRPr lang="en-US" dirty="0" err="1" smtClean="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smtClean="0">
                <a:latin typeface="Urdu Typesetting" panose="03020402040406030203" pitchFamily="66" charset="-78"/>
                <a:cs typeface="Urdu Typesetting" panose="03020402040406030203" pitchFamily="66" charset="-78"/>
              </a:rPr>
              <a:t>ک</a:t>
            </a:r>
            <a:r>
              <a:rPr lang="ur-PK" altLang="de-DE" sz="3600" b="1" dirty="0" smtClean="0">
                <a:latin typeface="Urdu Typesetting" panose="03020402040406030203" pitchFamily="66" charset="-78"/>
                <a:cs typeface="Urdu Typesetting" panose="03020402040406030203" pitchFamily="66" charset="-78"/>
              </a:rPr>
              <a:t>ھوکھا</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آپ </a:t>
            </a:r>
            <a:r>
              <a:rPr lang="ar-AE" altLang="de-DE" sz="3600" dirty="0">
                <a:latin typeface="Urdu Typesetting" panose="03020402040406030203" pitchFamily="66" charset="-78"/>
                <a:cs typeface="Urdu Typesetting" panose="03020402040406030203" pitchFamily="66" charset="-78"/>
              </a:rPr>
              <a:t>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96259" name="Rectangle 3"/>
          <p:cNvSpPr>
            <a:spLocks noGrp="1" noChangeArrowheads="1"/>
          </p:cNvSpPr>
          <p:nvPr>
            <p:ph idx="1"/>
          </p:nvPr>
        </p:nvSpPr>
        <p:spPr>
          <a:xfrm>
            <a:off x="411479" y="2203704"/>
            <a:ext cx="11373476" cy="4114800"/>
          </a:xfrm>
        </p:spPr>
        <p:txBody>
          <a:bodyPr/>
          <a:lstStyle/>
          <a:p>
            <a:pPr algn="r">
              <a:lnSpc>
                <a:spcPct val="100000"/>
              </a:lnSpc>
              <a:spcBef>
                <a:spcPts val="1200"/>
              </a:spcBef>
              <a:buClr>
                <a:srgbClr val="333333"/>
              </a:buClr>
            </a:pPr>
            <a:r>
              <a:rPr lang="ar-AE" altLang="de-DE" sz="2400" dirty="0" smtClean="0">
                <a:solidFill>
                  <a:srgbClr val="333333"/>
                </a:solidFill>
                <a:latin typeface="Urdu Typesetting" panose="03020402040406030203" pitchFamily="66" charset="-78"/>
                <a:cs typeface="Urdu Typesetting" panose="03020402040406030203" pitchFamily="66" charset="-78"/>
              </a:rPr>
              <a:t>ک</a:t>
            </a:r>
            <a:r>
              <a:rPr lang="ur-PK" altLang="de-DE" sz="2400" dirty="0" smtClean="0">
                <a:solidFill>
                  <a:srgbClr val="333333"/>
                </a:solidFill>
                <a:latin typeface="Urdu Typesetting" panose="03020402040406030203" pitchFamily="66" charset="-78"/>
                <a:cs typeface="Urdu Typesetting" panose="03020402040406030203" pitchFamily="66" charset="-78"/>
              </a:rPr>
              <a:t>ھوکھے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کا نشان</a:t>
            </a:r>
          </a:p>
          <a:p>
            <a:pPr algn="r">
              <a:lnSpc>
                <a:spcPct val="100000"/>
              </a:lnSpc>
              <a:spcBef>
                <a:spcPts val="1200"/>
              </a:spcBef>
              <a:buClr>
                <a:srgbClr val="333333"/>
              </a:buClr>
            </a:pPr>
            <a:r>
              <a:rPr lang="ar-AE" altLang="de-DE" sz="2400" dirty="0" smtClean="0">
                <a:solidFill>
                  <a:srgbClr val="333333"/>
                </a:solidFill>
                <a:latin typeface="Urdu Typesetting" panose="03020402040406030203" pitchFamily="66" charset="-78"/>
                <a:cs typeface="Urdu Typesetting" panose="03020402040406030203" pitchFamily="66" charset="-78"/>
              </a:rPr>
              <a:t>س</a:t>
            </a:r>
            <a:r>
              <a:rPr lang="ur-PK" altLang="de-DE" sz="2400" dirty="0" smtClean="0">
                <a:solidFill>
                  <a:srgbClr val="333333"/>
                </a:solidFill>
                <a:latin typeface="Urdu Typesetting" panose="03020402040406030203" pitchFamily="66" charset="-78"/>
                <a:cs typeface="Urdu Typesetting" panose="03020402040406030203" pitchFamily="66" charset="-78"/>
              </a:rPr>
              <a:t>یخ کباب</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کوڑے دان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جھنڈے</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قیمت </a:t>
            </a:r>
            <a:r>
              <a:rPr lang="ur-PK" altLang="de-DE" sz="2400" dirty="0" smtClean="0">
                <a:solidFill>
                  <a:srgbClr val="333333"/>
                </a:solidFill>
                <a:latin typeface="Urdu Typesetting" panose="03020402040406030203" pitchFamily="66" charset="-78"/>
                <a:cs typeface="Urdu Typesetting" panose="03020402040406030203" pitchFamily="66" charset="-78"/>
              </a:rPr>
              <a:t>کے ٹیگ</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بوتلیں</a:t>
            </a:r>
          </a:p>
          <a:p>
            <a:pPr algn="r">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دوکاندار</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41</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کھوکھا</a:t>
            </a:r>
            <a:endParaRPr lang="de-DE" altLang="de-DE" sz="3600" dirty="0">
              <a:latin typeface="Urdu Typesetting" panose="03020402040406030203" pitchFamily="66" charset="-78"/>
              <a:cs typeface="Urdu Typesetting" panose="03020402040406030203" pitchFamily="66" charset="-78"/>
            </a:endParaRPr>
          </a:p>
        </p:txBody>
      </p:sp>
      <p:sp>
        <p:nvSpPr>
          <p:cNvPr id="98307" name="Rectangle 3"/>
          <p:cNvSpPr>
            <a:spLocks noGrp="1" noChangeArrowheads="1"/>
          </p:cNvSpPr>
          <p:nvPr>
            <p:ph idx="1"/>
          </p:nvPr>
        </p:nvSpPr>
        <p:spPr>
          <a:xfrm>
            <a:off x="411479" y="2203704"/>
            <a:ext cx="11373475" cy="4114800"/>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a:t>
            </a:r>
            <a:r>
              <a:rPr lang="ur-PK" altLang="de-DE" sz="2400" dirty="0">
                <a:solidFill>
                  <a:srgbClr val="333333"/>
                </a:solidFill>
                <a:latin typeface="Urdu Typesetting" panose="03020402040406030203" pitchFamily="66" charset="-78"/>
                <a:cs typeface="Urdu Typesetting" panose="03020402040406030203" pitchFamily="66" charset="-78"/>
              </a:rPr>
              <a:t>ھوکھے</a:t>
            </a:r>
            <a:r>
              <a:rPr lang="ar-AE" altLang="de-DE" sz="2400" dirty="0">
                <a:solidFill>
                  <a:srgbClr val="333333"/>
                </a:solidFill>
                <a:latin typeface="Urdu Typesetting" panose="03020402040406030203" pitchFamily="66" charset="-78"/>
                <a:cs typeface="Urdu Typesetting" panose="03020402040406030203" pitchFamily="66" charset="-78"/>
              </a:rPr>
              <a:t> کا نشان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a:t>
            </a:r>
            <a:r>
              <a:rPr lang="ur-PK" altLang="de-DE" sz="2400" dirty="0">
                <a:solidFill>
                  <a:srgbClr val="333333"/>
                </a:solidFill>
                <a:latin typeface="Urdu Typesetting" panose="03020402040406030203" pitchFamily="66" charset="-78"/>
                <a:cs typeface="Urdu Typesetting" panose="03020402040406030203" pitchFamily="66" charset="-78"/>
              </a:rPr>
              <a:t>یخ کباب</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کوڑے دان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جھنڈے</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قیمت </a:t>
            </a:r>
            <a:r>
              <a:rPr lang="ur-PK" altLang="de-DE" sz="2400" dirty="0">
                <a:latin typeface="Urdu Typesetting" panose="03020402040406030203" pitchFamily="66" charset="-78"/>
                <a:cs typeface="Urdu Typesetting" panose="03020402040406030203" pitchFamily="66" charset="-78"/>
              </a:rPr>
              <a:t>کے ٹیگ</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بوتلیں</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دوکاندار</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42</a:t>
            </a:fld>
            <a:endParaRPr lang="de-DE" altLang="de-DE">
              <a:latin typeface="Urdu Typesetting" panose="03020402040406030203" pitchFamily="66" charset="-78"/>
              <a:cs typeface="Urdu Typesetting" panose="03020402040406030203" pitchFamily="66" charset="-78"/>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3011" y="2012277"/>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504043" y="6400203"/>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457627" y="6325862"/>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
        <p:nvSpPr>
          <p:cNvPr id="12" name="TextBox 11"/>
          <p:cNvSpPr txBox="1"/>
          <p:nvPr/>
        </p:nvSpPr>
        <p:spPr bwMode="gray">
          <a:xfrm>
            <a:off x="2353171" y="2492896"/>
            <a:ext cx="1512168" cy="360040"/>
          </a:xfrm>
          <a:prstGeom prst="rect">
            <a:avLst/>
          </a:prstGeom>
          <a:solidFill>
            <a:srgbClr val="FCE1E2"/>
          </a:solidFill>
        </p:spPr>
        <p:txBody>
          <a:bodyPr wrap="square" lIns="0" tIns="0" rIns="0" bIns="0" rtlCol="0">
            <a:noAutofit/>
          </a:bodyPr>
          <a:lstStyle/>
          <a:p>
            <a:pPr algn="ctr">
              <a:lnSpc>
                <a:spcPct val="105000"/>
              </a:lnSpc>
            </a:pPr>
            <a:r>
              <a:rPr lang="ur-PK" dirty="0" smtClean="0">
                <a:latin typeface="Urdu Typesetting" panose="03020402040406030203" pitchFamily="66" charset="-78"/>
                <a:cs typeface="Urdu Typesetting" panose="03020402040406030203" pitchFamily="66" charset="-78"/>
              </a:rPr>
              <a:t>کھوکھا</a:t>
            </a:r>
            <a:endParaRPr lang="en-US" dirty="0" err="1" smtClean="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43</a:t>
            </a:fld>
            <a:endParaRPr lang="de-DE" altLang="de-DE">
              <a:latin typeface="Urdu Typesetting" panose="03020402040406030203" pitchFamily="66" charset="-78"/>
              <a:cs typeface="Urdu Typesetting" panose="03020402040406030203" pitchFamily="66" charset="-78"/>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smtClean="0">
                <a:latin typeface="Urdu Typesetting" panose="03020402040406030203" pitchFamily="66" charset="-78"/>
                <a:cs typeface="Urdu Typesetting" panose="03020402040406030203" pitchFamily="66" charset="-78"/>
              </a:rPr>
              <a:t>باغ</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 </a:t>
            </a:r>
            <a:r>
              <a:rPr lang="ur-PK" altLang="de-DE" sz="3600" dirty="0" smtClean="0">
                <a:latin typeface="Urdu Typesetting" panose="03020402040406030203" pitchFamily="66" charset="-78"/>
                <a:cs typeface="Urdu Typesetting" panose="03020402040406030203" pitchFamily="66" charset="-78"/>
              </a:rPr>
              <a:t>آپ</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02403" name="Rectangle 3"/>
          <p:cNvSpPr>
            <a:spLocks noGrp="1" noChangeArrowheads="1"/>
          </p:cNvSpPr>
          <p:nvPr>
            <p:ph idx="1"/>
          </p:nvPr>
        </p:nvSpPr>
        <p:spPr>
          <a:xfrm>
            <a:off x="411479" y="2203704"/>
            <a:ext cx="11373475" cy="4291560"/>
          </a:xfrm>
          <a:noFill/>
        </p:spPr>
        <p:txBody>
          <a:bodyPr/>
          <a:lstStyle/>
          <a:p>
            <a:pPr algn="r">
              <a:lnSpc>
                <a:spcPct val="100000"/>
              </a:lnSpc>
              <a:spcBef>
                <a:spcPts val="1200"/>
              </a:spcBef>
              <a:buClr>
                <a:srgbClr val="333333"/>
              </a:buClr>
            </a:pPr>
            <a:r>
              <a:rPr lang="ar-AE" altLang="de-DE" sz="2400" dirty="0" smtClean="0">
                <a:solidFill>
                  <a:srgbClr val="333333"/>
                </a:solidFill>
                <a:latin typeface="Urdu Typesetting" panose="03020402040406030203" pitchFamily="66" charset="-78"/>
                <a:cs typeface="Urdu Typesetting" panose="03020402040406030203" pitchFamily="66" charset="-78"/>
              </a:rPr>
              <a:t>پ</a:t>
            </a:r>
            <a:r>
              <a:rPr lang="ur-PK" altLang="de-DE" sz="2400" dirty="0" smtClean="0">
                <a:solidFill>
                  <a:srgbClr val="333333"/>
                </a:solidFill>
                <a:latin typeface="Urdu Typesetting" panose="03020402040406030203" pitchFamily="66" charset="-78"/>
                <a:cs typeface="Urdu Typesetting" panose="03020402040406030203" pitchFamily="66" charset="-78"/>
              </a:rPr>
              <a:t>ودوں کو پانی دینے والا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برتن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سورج مکھی</a:t>
            </a:r>
          </a:p>
          <a:p>
            <a:pPr algn="r">
              <a:lnSpc>
                <a:spcPct val="100000"/>
              </a:lnSpc>
              <a:spcBef>
                <a:spcPts val="1200"/>
              </a:spcBef>
              <a:buClr>
                <a:srgbClr val="333333"/>
              </a:buClr>
            </a:pPr>
            <a:r>
              <a:rPr lang="ar-AE" altLang="de-DE" sz="2400" dirty="0" smtClean="0">
                <a:solidFill>
                  <a:srgbClr val="333333"/>
                </a:solidFill>
                <a:latin typeface="Urdu Typesetting" panose="03020402040406030203" pitchFamily="66" charset="-78"/>
                <a:cs typeface="Urdu Typesetting" panose="03020402040406030203" pitchFamily="66" charset="-78"/>
              </a:rPr>
              <a:t>پھول</a:t>
            </a:r>
            <a:r>
              <a:rPr lang="ur-PK" altLang="de-DE" sz="2400" dirty="0" smtClean="0">
                <a:solidFill>
                  <a:srgbClr val="333333"/>
                </a:solidFill>
                <a:latin typeface="Urdu Typesetting" panose="03020402040406030203" pitchFamily="66" charset="-78"/>
                <a:cs typeface="Urdu Typesetting" panose="03020402040406030203" pitchFamily="66" charset="-78"/>
              </a:rPr>
              <a:t>وں کی کیاری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درخت</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بیلچہ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ریک</a:t>
            </a:r>
          </a:p>
          <a:p>
            <a:pPr algn="r">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پائپ</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44</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باغ</a:t>
            </a:r>
            <a:endParaRPr lang="de-DE" altLang="de-DE" sz="3600" dirty="0">
              <a:latin typeface="Urdu Typesetting" panose="03020402040406030203" pitchFamily="66" charset="-78"/>
              <a:cs typeface="Urdu Typesetting" panose="03020402040406030203" pitchFamily="66" charset="-78"/>
            </a:endParaRPr>
          </a:p>
        </p:txBody>
      </p:sp>
      <p:sp>
        <p:nvSpPr>
          <p:cNvPr id="104451" name="Rectangle 3"/>
          <p:cNvSpPr>
            <a:spLocks noGrp="1" noChangeArrowheads="1"/>
          </p:cNvSpPr>
          <p:nvPr>
            <p:ph idx="1"/>
          </p:nvPr>
        </p:nvSpPr>
        <p:spPr>
          <a:xfrm>
            <a:off x="411479" y="2203704"/>
            <a:ext cx="11373475" cy="4525963"/>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a:t>
            </a:r>
            <a:r>
              <a:rPr lang="ur-PK" altLang="de-DE" sz="2400" dirty="0">
                <a:solidFill>
                  <a:srgbClr val="333333"/>
                </a:solidFill>
                <a:latin typeface="Urdu Typesetting" panose="03020402040406030203" pitchFamily="66" charset="-78"/>
                <a:cs typeface="Urdu Typesetting" panose="03020402040406030203" pitchFamily="66" charset="-78"/>
              </a:rPr>
              <a:t>ودوں کو پانی دینے والا</a:t>
            </a:r>
            <a:r>
              <a:rPr lang="ar-AE" altLang="de-DE" sz="2400" dirty="0">
                <a:solidFill>
                  <a:srgbClr val="333333"/>
                </a:solidFill>
                <a:latin typeface="Urdu Typesetting" panose="03020402040406030203" pitchFamily="66" charset="-78"/>
                <a:cs typeface="Urdu Typesetting" panose="03020402040406030203" pitchFamily="66" charset="-78"/>
              </a:rPr>
              <a:t> برتن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سورج مکھی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پھول</a:t>
            </a:r>
            <a:r>
              <a:rPr lang="ur-PK" altLang="de-DE" sz="2400" dirty="0">
                <a:solidFill>
                  <a:srgbClr val="333333"/>
                </a:solidFill>
                <a:latin typeface="Urdu Typesetting" panose="03020402040406030203" pitchFamily="66" charset="-78"/>
                <a:cs typeface="Urdu Typesetting" panose="03020402040406030203" pitchFamily="66" charset="-78"/>
              </a:rPr>
              <a:t>وں کی کیاری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درخت</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بیلچہ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ریک</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پائپ</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45</a:t>
            </a:fld>
            <a:endParaRPr lang="de-DE" altLang="de-DE">
              <a:latin typeface="Urdu Typesetting" panose="03020402040406030203" pitchFamily="66" charset="-78"/>
              <a:cs typeface="Urdu Typesetting" panose="03020402040406030203" pitchFamily="66" charset="-78"/>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6675" y="1962542"/>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864660" y="6323022"/>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7081277" y="6248084"/>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Caption_8"/>
          <p:cNvSpPr>
            <a:spLocks noChangeArrowheads="1"/>
          </p:cNvSpPr>
          <p:nvPr/>
        </p:nvSpPr>
        <p:spPr bwMode="auto">
          <a:xfrm>
            <a:off x="1932093" y="6455664"/>
            <a:ext cx="829733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ea typeface="Arial Unicode MS" panose="020B0604020202020204" pitchFamily="34" charset="-128"/>
                <a:cs typeface="Urdu Typesetting" panose="03020402040406030203" pitchFamily="66" charset="-78"/>
              </a:rPr>
              <a:t>© geobra Brandstätter </a:t>
            </a:r>
            <a:endParaRPr lang="de-DE" altLang="de-DE" sz="80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46</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ذہن سازی</a:t>
            </a:r>
            <a:endParaRPr lang="de-DE" altLang="de-DE" sz="3600" dirty="0">
              <a:latin typeface="Urdu Typesetting" panose="03020402040406030203" pitchFamily="66" charset="-78"/>
              <a:cs typeface="Urdu Typesetting" panose="03020402040406030203" pitchFamily="66" charset="-78"/>
            </a:endParaRPr>
          </a:p>
        </p:txBody>
      </p:sp>
      <p:sp>
        <p:nvSpPr>
          <p:cNvPr id="109571" name="Rectangle 3"/>
          <p:cNvSpPr>
            <a:spLocks noGrp="1" noChangeArrowheads="1"/>
          </p:cNvSpPr>
          <p:nvPr>
            <p:ph idx="1"/>
          </p:nvPr>
        </p:nvSpPr>
        <p:spPr>
          <a:xfrm>
            <a:off x="411479" y="2203704"/>
            <a:ext cx="11230723" cy="4525963"/>
          </a:xfrm>
          <a:noFill/>
        </p:spPr>
        <p:txBody>
          <a:bodyPr/>
          <a:lstStyle/>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آپ ایک عام کلاس روم میں کیا دیکھتے ہیں؟</a:t>
            </a:r>
          </a:p>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47</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کلاس روم </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آپ </a:t>
            </a:r>
            <a:r>
              <a:rPr lang="ar-AE" altLang="de-DE" sz="3600" dirty="0">
                <a:latin typeface="Urdu Typesetting" panose="03020402040406030203" pitchFamily="66" charset="-78"/>
                <a:cs typeface="Urdu Typesetting" panose="03020402040406030203" pitchFamily="66" charset="-78"/>
              </a:rPr>
              <a:t>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11619" name="Rectangle 3"/>
          <p:cNvSpPr>
            <a:spLocks noGrp="1" noChangeArrowheads="1"/>
          </p:cNvSpPr>
          <p:nvPr>
            <p:ph idx="1"/>
          </p:nvPr>
        </p:nvSpPr>
        <p:spPr>
          <a:xfrm>
            <a:off x="411479" y="2203704"/>
            <a:ext cx="10942691" cy="429156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نقشہ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کتابیں</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 کی کرسی</a:t>
            </a:r>
          </a:p>
          <a:p>
            <a:pPr algn="r">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بلیک بوڑڈ</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 کا بیگ</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48</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کلاس روم</a:t>
            </a:r>
            <a:endParaRPr lang="de-DE" altLang="de-DE" sz="3600" dirty="0">
              <a:latin typeface="Urdu Typesetting" panose="03020402040406030203" pitchFamily="66" charset="-78"/>
              <a:cs typeface="Urdu Typesetting" panose="03020402040406030203" pitchFamily="66" charset="-78"/>
            </a:endParaRPr>
          </a:p>
        </p:txBody>
      </p:sp>
      <p:sp>
        <p:nvSpPr>
          <p:cNvPr id="113667" name="Rectangle 3"/>
          <p:cNvSpPr>
            <a:spLocks noGrp="1" noChangeArrowheads="1"/>
          </p:cNvSpPr>
          <p:nvPr>
            <p:ph idx="1"/>
          </p:nvPr>
        </p:nvSpPr>
        <p:spPr>
          <a:xfrm>
            <a:off x="411479" y="2203704"/>
            <a:ext cx="11014699" cy="4248000"/>
          </a:xfrm>
        </p:spPr>
        <p:txBody>
          <a:bodyPr/>
          <a:lstStyle/>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بیگ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نقشہ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کتابیں</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 کی کرسی</a:t>
            </a:r>
          </a:p>
          <a:p>
            <a:pPr algn="r">
              <a:lnSpc>
                <a:spcPct val="100000"/>
              </a:lnSpc>
              <a:spcBef>
                <a:spcPts val="1200"/>
              </a:spcBef>
              <a:buClr>
                <a:srgbClr val="333333"/>
              </a:buClr>
            </a:pPr>
            <a:r>
              <a:rPr lang="ur-PK" altLang="de-DE" sz="2400" dirty="0">
                <a:latin typeface="Urdu Typesetting" panose="03020402040406030203" pitchFamily="66" charset="-78"/>
                <a:cs typeface="Urdu Typesetting" panose="03020402040406030203" pitchFamily="66" charset="-78"/>
              </a:rPr>
              <a:t>بلیک بوڑڈ</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 کا بیگ</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113670" name="Caption_11"/>
          <p:cNvSpPr>
            <a:spLocks noChangeArrowheads="1"/>
          </p:cNvSpPr>
          <p:nvPr/>
        </p:nvSpPr>
        <p:spPr bwMode="auto">
          <a:xfrm>
            <a:off x="3690619" y="5877398"/>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ea typeface="Arial Unicode MS" panose="020B0604020202020204" pitchFamily="34" charset="-128"/>
                <a:cs typeface="Urdu Typesetting" panose="03020402040406030203" pitchFamily="66" charset="-78"/>
              </a:rPr>
              <a:t>© geobra Brandstätter </a:t>
            </a:r>
            <a:endParaRPr lang="de-DE" altLang="de-DE" sz="80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49</a:t>
            </a:fld>
            <a:endParaRPr lang="de-DE" altLang="de-DE">
              <a:latin typeface="Urdu Typesetting" panose="03020402040406030203" pitchFamily="66" charset="-78"/>
              <a:cs typeface="Urdu Typesetting" panose="03020402040406030203" pitchFamily="66" charset="-78"/>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95" y="214674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0685670" y="6451704"/>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2" name="Text Box 5"/>
          <p:cNvSpPr txBox="1">
            <a:spLocks noChangeArrowheads="1"/>
          </p:cNvSpPr>
          <p:nvPr/>
        </p:nvSpPr>
        <p:spPr bwMode="auto">
          <a:xfrm>
            <a:off x="6834123"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50</a:t>
            </a:fld>
            <a:endParaRPr lang="de-DE" altLang="de-DE">
              <a:latin typeface="Urdu Typesetting" panose="03020402040406030203" pitchFamily="66" charset="-78"/>
              <a:cs typeface="Urdu Typesetting" panose="03020402040406030203" pitchFamily="66" charset="-78"/>
            </a:endParaRPr>
          </a:p>
        </p:txBody>
      </p:sp>
      <p:pic>
        <p:nvPicPr>
          <p:cNvPr id="7"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ماہی گیر </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ur-PK" altLang="de-DE" sz="3600" dirty="0" smtClean="0">
                <a:latin typeface="Urdu Typesetting" panose="03020402040406030203" pitchFamily="66" charset="-78"/>
                <a:cs typeface="Urdu Typesetting" panose="03020402040406030203" pitchFamily="66" charset="-78"/>
              </a:rPr>
              <a:t>آپ</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17763" name="Rectangle 3"/>
          <p:cNvSpPr>
            <a:spLocks noGrp="1" noChangeArrowheads="1"/>
          </p:cNvSpPr>
          <p:nvPr>
            <p:ph idx="1"/>
          </p:nvPr>
        </p:nvSpPr>
        <p:spPr>
          <a:xfrm>
            <a:off x="411479" y="2203704"/>
            <a:ext cx="11158715" cy="4291560"/>
          </a:xfrm>
        </p:spPr>
        <p:txBody>
          <a:bodyPr/>
          <a:lstStyle/>
          <a:p>
            <a:pPr algn="r">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تمباکو والا </a:t>
            </a:r>
            <a:r>
              <a:rPr lang="ar-AE" altLang="de-DE" sz="2400" dirty="0" smtClean="0">
                <a:solidFill>
                  <a:srgbClr val="333333"/>
                </a:solidFill>
                <a:latin typeface="Urdu Typesetting" panose="03020402040406030203" pitchFamily="66" charset="-78"/>
                <a:cs typeface="Urdu Typesetting" panose="03020402040406030203" pitchFamily="66" charset="-78"/>
              </a:rPr>
              <a:t>پائپ</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بالٹی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ٹوپی پر بٹن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کشتی پر "کھیل" کا نشان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مچھلی کی بنسی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سرخ سویٹر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پانی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مچھلی</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51</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ماہی گیر</a:t>
            </a:r>
            <a:endParaRPr lang="de-DE" altLang="de-DE" sz="3600" dirty="0">
              <a:latin typeface="Urdu Typesetting" panose="03020402040406030203" pitchFamily="66" charset="-78"/>
              <a:cs typeface="Urdu Typesetting" panose="03020402040406030203" pitchFamily="66" charset="-78"/>
            </a:endParaRPr>
          </a:p>
        </p:txBody>
      </p:sp>
      <p:sp>
        <p:nvSpPr>
          <p:cNvPr id="119811" name="Rectangle 3"/>
          <p:cNvSpPr>
            <a:spLocks noGrp="1" noChangeArrowheads="1"/>
          </p:cNvSpPr>
          <p:nvPr>
            <p:ph idx="1"/>
          </p:nvPr>
        </p:nvSpPr>
        <p:spPr>
          <a:xfrm>
            <a:off x="411479" y="2203704"/>
            <a:ext cx="11158715" cy="4525962"/>
          </a:xfrm>
        </p:spPr>
        <p:txBody>
          <a:bodyPr/>
          <a:lstStyle/>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تمباکو والا </a:t>
            </a:r>
            <a:r>
              <a:rPr lang="ar-AE" altLang="de-DE" sz="2400" dirty="0">
                <a:solidFill>
                  <a:srgbClr val="333333"/>
                </a:solidFill>
                <a:latin typeface="Urdu Typesetting" panose="03020402040406030203" pitchFamily="66" charset="-78"/>
                <a:cs typeface="Urdu Typesetting" panose="03020402040406030203" pitchFamily="66" charset="-78"/>
              </a:rPr>
              <a:t>پائپ</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بالٹی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ٹوپی پر بٹن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کشتی پر "کھیل" کا نشان</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مچھلی کی بنسی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سرخ سویٹر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پانی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مچھلی</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52</a:t>
            </a:fld>
            <a:endParaRPr lang="de-DE" altLang="de-DE">
              <a:latin typeface="Urdu Typesetting" panose="03020402040406030203" pitchFamily="66" charset="-78"/>
              <a:cs typeface="Urdu Typesetting" panose="03020402040406030203" pitchFamily="66" charset="-78"/>
            </a:endParaRPr>
          </a:p>
        </p:txBody>
      </p:sp>
      <p:pic>
        <p:nvPicPr>
          <p:cNvPr id="11"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247" y="1772816"/>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974388" y="6420715"/>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0" name="Text Box 5"/>
          <p:cNvSpPr txBox="1">
            <a:spLocks noChangeArrowheads="1"/>
          </p:cNvSpPr>
          <p:nvPr/>
        </p:nvSpPr>
        <p:spPr bwMode="auto">
          <a:xfrm>
            <a:off x="7075628" y="6345777"/>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53</a:t>
            </a:fld>
            <a:endParaRPr lang="de-DE" altLang="de-DE">
              <a:latin typeface="Urdu Typesetting" panose="03020402040406030203" pitchFamily="66" charset="-78"/>
              <a:cs typeface="Urdu Typesetting" panose="03020402040406030203" pitchFamily="66" charset="-78"/>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ذہن سازی</a:t>
            </a:r>
            <a:endParaRPr lang="de-DE" altLang="de-DE" sz="3600" dirty="0">
              <a:latin typeface="Urdu Typesetting" panose="03020402040406030203" pitchFamily="66" charset="-78"/>
              <a:cs typeface="Urdu Typesetting" panose="03020402040406030203" pitchFamily="66" charset="-78"/>
            </a:endParaRPr>
          </a:p>
        </p:txBody>
      </p:sp>
      <p:sp>
        <p:nvSpPr>
          <p:cNvPr id="123907" name="Rectangle 3"/>
          <p:cNvSpPr>
            <a:spLocks noGrp="1" noChangeArrowheads="1"/>
          </p:cNvSpPr>
          <p:nvPr>
            <p:ph idx="1"/>
          </p:nvPr>
        </p:nvSpPr>
        <p:spPr>
          <a:xfrm>
            <a:off x="411479" y="2203704"/>
            <a:ext cx="11373475" cy="4525963"/>
          </a:xfrm>
          <a:noFill/>
        </p:spPr>
        <p:txBody>
          <a:bodyPr/>
          <a:lstStyle/>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آپ عام طور پر روڈ پار کرنے کی جگہ پر کیا دیکھتے ہیں؟</a:t>
            </a:r>
          </a:p>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smtClean="0">
                <a:solidFill>
                  <a:srgbClr val="004992"/>
                </a:solidFill>
                <a:latin typeface="Urdu Typesetting" panose="03020402040406030203" pitchFamily="66" charset="-78"/>
                <a:cs typeface="Urdu Typesetting" panose="03020402040406030203" pitchFamily="66" charset="-78"/>
              </a:rPr>
              <a:t>۔۔۔</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54</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کراس واک </a:t>
            </a:r>
            <a:r>
              <a:rPr lang="ur-PK" altLang="de-DE" sz="3600" b="1" dirty="0" smtClean="0">
                <a:latin typeface="Urdu Typesetting" panose="03020402040406030203" pitchFamily="66" charset="-78"/>
                <a:cs typeface="Urdu Typesetting" panose="03020402040406030203" pitchFamily="66" charset="-78"/>
              </a:rPr>
              <a:t/>
            </a:r>
            <a:br>
              <a:rPr lang="ur-PK" altLang="de-DE" sz="3600" b="1"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آپ </a:t>
            </a:r>
            <a:r>
              <a:rPr lang="ar-AE" altLang="de-DE" sz="3600" dirty="0">
                <a:latin typeface="Urdu Typesetting" panose="03020402040406030203" pitchFamily="66" charset="-78"/>
                <a:cs typeface="Urdu Typesetting" panose="03020402040406030203" pitchFamily="66" charset="-78"/>
              </a:rPr>
              <a:t>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25955" name="Rectangle 3"/>
          <p:cNvSpPr>
            <a:spLocks noGrp="1" noChangeArrowheads="1"/>
          </p:cNvSpPr>
          <p:nvPr>
            <p:ph idx="1"/>
          </p:nvPr>
        </p:nvSpPr>
        <p:spPr>
          <a:xfrm>
            <a:off x="411479" y="2203704"/>
            <a:ext cx="11014699" cy="4291560"/>
          </a:xfrm>
          <a:noFill/>
        </p:spPr>
        <p:txBody>
          <a:bodyPr/>
          <a:lstStyle/>
          <a:p>
            <a:pPr algn="r">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گاڑیاں</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پولیس اہلکار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موٹر سائیکل پر بچہ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بوڑھی عورت</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سبز ٹریفک لائٹ</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زیبرا کراسنگ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رکنے کا </a:t>
            </a:r>
            <a:r>
              <a:rPr lang="ar-AE" altLang="de-DE" sz="2400" dirty="0" smtClean="0">
                <a:solidFill>
                  <a:srgbClr val="333333"/>
                </a:solidFill>
                <a:latin typeface="Urdu Typesetting" panose="03020402040406030203" pitchFamily="66" charset="-78"/>
                <a:cs typeface="Urdu Typesetting" panose="03020402040406030203" pitchFamily="66" charset="-78"/>
              </a:rPr>
              <a:t>نشان</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55</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کراس واک </a:t>
            </a:r>
            <a:endParaRPr lang="de-DE" altLang="de-DE" sz="3600" dirty="0">
              <a:latin typeface="Urdu Typesetting" panose="03020402040406030203" pitchFamily="66" charset="-78"/>
              <a:cs typeface="Urdu Typesetting" panose="03020402040406030203" pitchFamily="66" charset="-78"/>
            </a:endParaRPr>
          </a:p>
        </p:txBody>
      </p:sp>
      <p:sp>
        <p:nvSpPr>
          <p:cNvPr id="128003" name="Rectangle 3"/>
          <p:cNvSpPr>
            <a:spLocks noGrp="1" noChangeArrowheads="1"/>
          </p:cNvSpPr>
          <p:nvPr>
            <p:ph idx="1"/>
          </p:nvPr>
        </p:nvSpPr>
        <p:spPr>
          <a:xfrm>
            <a:off x="411479" y="2203704"/>
            <a:ext cx="11158715" cy="4114800"/>
          </a:xfrm>
        </p:spPr>
        <p:txBody>
          <a:bodyPr/>
          <a:lstStyle/>
          <a:p>
            <a:pPr algn="r">
              <a:lnSpc>
                <a:spcPct val="100000"/>
              </a:lnSpc>
              <a:spcBef>
                <a:spcPts val="1200"/>
              </a:spcBef>
              <a:buClr>
                <a:srgbClr val="333333"/>
              </a:buClr>
            </a:pPr>
            <a:r>
              <a:rPr lang="ur-PK" altLang="de-DE" sz="2400" dirty="0">
                <a:latin typeface="Urdu Typesetting" panose="03020402040406030203" pitchFamily="66" charset="-78"/>
                <a:cs typeface="Urdu Typesetting" panose="03020402040406030203" pitchFamily="66" charset="-78"/>
              </a:rPr>
              <a:t>گاڑیاں</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پولیس اہلکار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موٹر سائیکل پر بچہ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بوڑھی عورت</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سبز ٹریفک لائٹ</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زیبرا کراسنگ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رکنے کا نشان</a:t>
            </a: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56</a:t>
            </a:fld>
            <a:endParaRPr lang="de-DE" altLang="de-DE">
              <a:latin typeface="Urdu Typesetting" panose="03020402040406030203" pitchFamily="66" charset="-78"/>
              <a:cs typeface="Urdu Typesetting" panose="03020402040406030203" pitchFamily="66" charset="-78"/>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5019" y="2121408"/>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684660" y="6208776"/>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868412" y="6133838"/>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57</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ذہن سازی</a:t>
            </a:r>
            <a:endParaRPr lang="de-DE" altLang="de-DE" sz="3600" dirty="0">
              <a:latin typeface="Urdu Typesetting" panose="03020402040406030203" pitchFamily="66" charset="-78"/>
              <a:cs typeface="Urdu Typesetting" panose="03020402040406030203" pitchFamily="66" charset="-78"/>
            </a:endParaRPr>
          </a:p>
        </p:txBody>
      </p:sp>
      <p:sp>
        <p:nvSpPr>
          <p:cNvPr id="132099" name="Rectangle 3"/>
          <p:cNvSpPr>
            <a:spLocks noGrp="1" noChangeArrowheads="1"/>
          </p:cNvSpPr>
          <p:nvPr>
            <p:ph idx="1"/>
          </p:nvPr>
        </p:nvSpPr>
        <p:spPr>
          <a:xfrm>
            <a:off x="411479" y="2203704"/>
            <a:ext cx="11230723" cy="4525963"/>
          </a:xfrm>
          <a:noFill/>
        </p:spPr>
        <p:txBody>
          <a:bodyPr/>
          <a:lstStyle/>
          <a:p>
            <a:pPr algn="r"/>
            <a:r>
              <a:rPr lang="ar-AE" altLang="de-DE" sz="2400" dirty="0">
                <a:solidFill>
                  <a:srgbClr val="004992"/>
                </a:solidFill>
                <a:latin typeface="Urdu Typesetting" panose="03020402040406030203" pitchFamily="66" charset="-78"/>
                <a:cs typeface="Urdu Typesetting" panose="03020402040406030203" pitchFamily="66" charset="-78"/>
              </a:rPr>
              <a:t>آپ کو عام طور پر </a:t>
            </a:r>
            <a:r>
              <a:rPr lang="ur-PK" altLang="de-DE" sz="2400" dirty="0" smtClean="0">
                <a:solidFill>
                  <a:srgbClr val="004992"/>
                </a:solidFill>
                <a:latin typeface="Urdu Typesetting" panose="03020402040406030203" pitchFamily="66" charset="-78"/>
                <a:cs typeface="Urdu Typesetting" panose="03020402040406030203" pitchFamily="66" charset="-78"/>
              </a:rPr>
              <a:t>پارک</a:t>
            </a:r>
            <a:r>
              <a:rPr lang="ar-AE" altLang="de-DE" sz="2400" dirty="0" smtClean="0">
                <a:solidFill>
                  <a:srgbClr val="004992"/>
                </a:solidFill>
                <a:latin typeface="Urdu Typesetting" panose="03020402040406030203" pitchFamily="66" charset="-78"/>
                <a:cs typeface="Urdu Typesetting" panose="03020402040406030203" pitchFamily="66" charset="-78"/>
              </a:rPr>
              <a:t> </a:t>
            </a:r>
            <a:r>
              <a:rPr lang="ar-AE" altLang="de-DE" sz="2400" dirty="0">
                <a:solidFill>
                  <a:srgbClr val="004992"/>
                </a:solidFill>
                <a:latin typeface="Urdu Typesetting" panose="03020402040406030203" pitchFamily="66" charset="-78"/>
                <a:cs typeface="Urdu Typesetting" panose="03020402040406030203" pitchFamily="66" charset="-78"/>
              </a:rPr>
              <a:t>میں کیا ملتا ہے؟</a:t>
            </a:r>
          </a:p>
          <a:p>
            <a:pPr algn="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r>
              <a:rPr lang="ar-AE" altLang="de-DE" sz="2400" dirty="0">
                <a:solidFill>
                  <a:srgbClr val="004992"/>
                </a:solidFill>
                <a:latin typeface="Urdu Typesetting" panose="03020402040406030203" pitchFamily="66" charset="-78"/>
                <a:cs typeface="Urdu Typesetting" panose="03020402040406030203" pitchFamily="66" charset="-78"/>
              </a:rPr>
              <a:t>  …</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58</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ur-PK" altLang="de-DE" sz="3600" b="1" dirty="0" smtClean="0">
                <a:latin typeface="Urdu Typesetting" panose="03020402040406030203" pitchFamily="66" charset="-78"/>
                <a:cs typeface="Urdu Typesetting" panose="03020402040406030203" pitchFamily="66" charset="-78"/>
              </a:rPr>
              <a:t>پارک</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آپ </a:t>
            </a:r>
            <a:r>
              <a:rPr lang="ar-AE" altLang="de-DE" sz="3600" dirty="0">
                <a:latin typeface="Urdu Typesetting" panose="03020402040406030203" pitchFamily="66" charset="-78"/>
                <a:cs typeface="Urdu Typesetting" panose="03020402040406030203" pitchFamily="66" charset="-78"/>
              </a:rPr>
              <a:t>نے کیا دیکھا؟ آپ کتنے پر اعتماد ہیں؟</a:t>
            </a:r>
            <a:endParaRPr lang="de-DE" altLang="de-DE" sz="2400" dirty="0">
              <a:latin typeface="Urdu Typesetting" panose="03020402040406030203" pitchFamily="66" charset="-78"/>
              <a:cs typeface="Urdu Typesetting" panose="03020402040406030203" pitchFamily="66" charset="-78"/>
            </a:endParaRPr>
          </a:p>
        </p:txBody>
      </p:sp>
      <p:sp>
        <p:nvSpPr>
          <p:cNvPr id="134147" name="Rectangle 3"/>
          <p:cNvSpPr>
            <a:spLocks noGrp="1" noChangeArrowheads="1"/>
          </p:cNvSpPr>
          <p:nvPr>
            <p:ph idx="1"/>
          </p:nvPr>
        </p:nvSpPr>
        <p:spPr>
          <a:xfrm>
            <a:off x="411479" y="2203704"/>
            <a:ext cx="11230724" cy="4291560"/>
          </a:xfrm>
          <a:noFill/>
        </p:spPr>
        <p:txBody>
          <a:bodyPr/>
          <a:lstStyle/>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سلائیڈ</a:t>
            </a:r>
          </a:p>
          <a:p>
            <a:pPr algn="r">
              <a:lnSpc>
                <a:spcPct val="100000"/>
              </a:lnSpc>
              <a:spcBef>
                <a:spcPts val="1200"/>
              </a:spcBef>
              <a:buClr>
                <a:srgbClr val="333333"/>
              </a:buClr>
            </a:pPr>
            <a:r>
              <a:rPr lang="ar-AE" altLang="de-DE" sz="2000" dirty="0" smtClean="0">
                <a:solidFill>
                  <a:srgbClr val="333333"/>
                </a:solidFill>
                <a:latin typeface="Urdu Typesetting" panose="03020402040406030203" pitchFamily="66" charset="-78"/>
                <a:cs typeface="Urdu Typesetting" panose="03020402040406030203" pitchFamily="66" charset="-78"/>
              </a:rPr>
              <a:t>پتنگ</a:t>
            </a:r>
            <a:endParaRPr lang="ar-AE" altLang="de-DE" sz="20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سکیٹ بورڈ</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گیند</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درخت</a:t>
            </a:r>
          </a:p>
          <a:p>
            <a:pPr algn="r">
              <a:lnSpc>
                <a:spcPct val="100000"/>
              </a:lnSpc>
              <a:spcBef>
                <a:spcPts val="1200"/>
              </a:spcBef>
              <a:buClr>
                <a:srgbClr val="333333"/>
              </a:buClr>
            </a:pPr>
            <a:r>
              <a:rPr lang="ur-PK" altLang="de-DE" sz="2000" dirty="0" smtClean="0">
                <a:solidFill>
                  <a:srgbClr val="333333"/>
                </a:solidFill>
                <a:latin typeface="Urdu Typesetting" panose="03020402040406030203" pitchFamily="66" charset="-78"/>
                <a:cs typeface="Urdu Typesetting" panose="03020402040406030203" pitchFamily="66" charset="-78"/>
              </a:rPr>
              <a:t>جھولا</a:t>
            </a:r>
            <a:endParaRPr lang="ar-AE" altLang="de-DE" sz="20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کھلونے</a:t>
            </a:r>
          </a:p>
          <a:p>
            <a:pPr algn="r">
              <a:lnSpc>
                <a:spcPct val="100000"/>
              </a:lnSpc>
              <a:spcBef>
                <a:spcPts val="1200"/>
              </a:spcBef>
              <a:buClr>
                <a:srgbClr val="333333"/>
              </a:buClr>
            </a:pPr>
            <a:r>
              <a:rPr lang="ur-PK" altLang="de-DE" sz="2000" dirty="0" smtClean="0">
                <a:solidFill>
                  <a:srgbClr val="333333"/>
                </a:solidFill>
                <a:latin typeface="Urdu Typesetting" panose="03020402040406030203" pitchFamily="66" charset="-78"/>
                <a:cs typeface="Urdu Typesetting" panose="03020402040406030203" pitchFamily="66" charset="-78"/>
              </a:rPr>
              <a:t>ریت</a:t>
            </a:r>
            <a:endParaRPr lang="de-D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59</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پارک</a:t>
            </a:r>
            <a:endParaRPr lang="de-DE" altLang="de-DE" sz="3600" dirty="0">
              <a:latin typeface="Urdu Typesetting" panose="03020402040406030203" pitchFamily="66" charset="-78"/>
              <a:cs typeface="Urdu Typesetting" panose="03020402040406030203" pitchFamily="66" charset="-78"/>
            </a:endParaRPr>
          </a:p>
        </p:txBody>
      </p:sp>
      <p:sp>
        <p:nvSpPr>
          <p:cNvPr id="136195" name="Rectangle 3"/>
          <p:cNvSpPr>
            <a:spLocks noGrp="1" noChangeArrowheads="1"/>
          </p:cNvSpPr>
          <p:nvPr>
            <p:ph idx="1"/>
          </p:nvPr>
        </p:nvSpPr>
        <p:spPr>
          <a:xfrm>
            <a:off x="411479" y="2203704"/>
            <a:ext cx="11086707" cy="4525963"/>
          </a:xfrm>
        </p:spPr>
        <p:txBody>
          <a:bodyPr/>
          <a:lstStyle/>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سلائیڈ</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پتنگ</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سکیٹ بورڈ</a:t>
            </a:r>
          </a:p>
          <a:p>
            <a:pPr algn="r">
              <a:lnSpc>
                <a:spcPct val="100000"/>
              </a:lnSpc>
              <a:spcBef>
                <a:spcPts val="1200"/>
              </a:spcBef>
              <a:buClr>
                <a:srgbClr val="333333"/>
              </a:buClr>
            </a:pPr>
            <a:r>
              <a:rPr lang="ar-AE" altLang="de-DE" sz="2000" dirty="0">
                <a:latin typeface="Urdu Typesetting" panose="03020402040406030203" pitchFamily="66" charset="-78"/>
                <a:cs typeface="Urdu Typesetting" panose="03020402040406030203" pitchFamily="66" charset="-78"/>
              </a:rPr>
              <a:t>گیند</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درخت</a:t>
            </a:r>
          </a:p>
          <a:p>
            <a:pPr algn="r">
              <a:lnSpc>
                <a:spcPct val="100000"/>
              </a:lnSpc>
              <a:spcBef>
                <a:spcPts val="1200"/>
              </a:spcBef>
              <a:buClr>
                <a:srgbClr val="333333"/>
              </a:buClr>
            </a:pPr>
            <a:r>
              <a:rPr lang="ur-PK" altLang="de-DE" sz="2000" dirty="0">
                <a:latin typeface="Urdu Typesetting" panose="03020402040406030203" pitchFamily="66" charset="-78"/>
                <a:cs typeface="Urdu Typesetting" panose="03020402040406030203" pitchFamily="66" charset="-78"/>
              </a:rPr>
              <a:t>جھولا</a:t>
            </a:r>
            <a:endParaRPr lang="ar-AE" altLang="de-DE" sz="20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کھلونے</a:t>
            </a:r>
          </a:p>
          <a:p>
            <a:pPr algn="r">
              <a:lnSpc>
                <a:spcPct val="100000"/>
              </a:lnSpc>
              <a:spcBef>
                <a:spcPts val="1200"/>
              </a:spcBef>
              <a:buClr>
                <a:srgbClr val="333333"/>
              </a:buClr>
            </a:pPr>
            <a:r>
              <a:rPr lang="ur-PK" altLang="de-DE" sz="2000" dirty="0">
                <a:solidFill>
                  <a:srgbClr val="333333"/>
                </a:solidFill>
                <a:latin typeface="Urdu Typesetting" panose="03020402040406030203" pitchFamily="66" charset="-78"/>
                <a:cs typeface="Urdu Typesetting" panose="03020402040406030203" pitchFamily="66" charset="-78"/>
              </a:rPr>
              <a:t>ریت</a:t>
            </a:r>
            <a:endParaRPr lang="de-D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60</a:t>
            </a:fld>
            <a:endParaRPr lang="de-DE" altLang="de-DE">
              <a:latin typeface="Urdu Typesetting" panose="03020402040406030203" pitchFamily="66" charset="-78"/>
              <a:cs typeface="Urdu Typesetting" panose="03020402040406030203" pitchFamily="66" charset="-78"/>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060848"/>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394315" y="6402182"/>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350837" y="6340428"/>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ChangeArrowheads="1"/>
          </p:cNvSpPr>
          <p:nvPr/>
        </p:nvSpPr>
        <p:spPr bwMode="auto">
          <a:xfrm>
            <a:off x="609759" y="1813842"/>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solidFill>
                <a:schemeClr val="accent1"/>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61</a:t>
            </a:fld>
            <a:endParaRPr lang="de-DE" altLang="de-DE">
              <a:latin typeface="Urdu Typesetting" panose="03020402040406030203" pitchFamily="66" charset="-78"/>
              <a:cs typeface="Urdu Typesetting" panose="03020402040406030203" pitchFamily="66" charset="-78"/>
            </a:endParaRP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فٹ بال </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آپ </a:t>
            </a:r>
            <a:r>
              <a:rPr lang="ar-AE" altLang="de-DE" sz="3600" dirty="0">
                <a:latin typeface="Urdu Typesetting" panose="03020402040406030203" pitchFamily="66" charset="-78"/>
                <a:cs typeface="Urdu Typesetting" panose="03020402040406030203" pitchFamily="66" charset="-78"/>
              </a:rPr>
              <a:t>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46435" name="Rectangle 3"/>
          <p:cNvSpPr>
            <a:spLocks noGrp="1" noChangeArrowheads="1"/>
          </p:cNvSpPr>
          <p:nvPr>
            <p:ph idx="1"/>
          </p:nvPr>
        </p:nvSpPr>
        <p:spPr>
          <a:xfrm>
            <a:off x="411479" y="2203704"/>
            <a:ext cx="11086707" cy="429156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سکور بورڈ</a:t>
            </a:r>
          </a:p>
          <a:p>
            <a:pPr algn="r">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گول</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کنارے</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کھلاڑی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فٹ بال کی گیند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پرستار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اشتہار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جھنڈے</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فٹ بال</a:t>
            </a:r>
            <a:endParaRPr lang="de-DE" altLang="de-DE" sz="3600" dirty="0">
              <a:latin typeface="Urdu Typesetting" panose="03020402040406030203" pitchFamily="66" charset="-78"/>
              <a:cs typeface="Urdu Typesetting" panose="03020402040406030203" pitchFamily="66" charset="-78"/>
            </a:endParaRPr>
          </a:p>
        </p:txBody>
      </p:sp>
      <p:sp>
        <p:nvSpPr>
          <p:cNvPr id="148483" name="Rectangle 3"/>
          <p:cNvSpPr>
            <a:spLocks noGrp="1" noChangeArrowheads="1"/>
          </p:cNvSpPr>
          <p:nvPr>
            <p:ph idx="1"/>
          </p:nvPr>
        </p:nvSpPr>
        <p:spPr>
          <a:xfrm>
            <a:off x="411479" y="2203704"/>
            <a:ext cx="10942691" cy="4525963"/>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سکور بورڈ</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گول</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کنارے</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کھلاڑی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فٹ بال کی گیند</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پرستار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اشتہار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جھنڈے</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63</a:t>
            </a:fld>
            <a:endParaRPr lang="de-DE" altLang="de-DE">
              <a:latin typeface="Urdu Typesetting" panose="03020402040406030203" pitchFamily="66" charset="-78"/>
              <a:cs typeface="Urdu Typesetting" panose="03020402040406030203" pitchFamily="66" charset="-78"/>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5019" y="1991513"/>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202043" y="6400800"/>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313611" y="6318596"/>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64</a:t>
            </a:fld>
            <a:endParaRPr lang="de-DE" altLang="de-DE">
              <a:latin typeface="Urdu Typesetting" panose="03020402040406030203" pitchFamily="66" charset="-78"/>
              <a:cs typeface="Urdu Typesetting" panose="03020402040406030203" pitchFamily="66" charset="-78"/>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چاند پر</a:t>
            </a:r>
            <a:r>
              <a:rPr lang="ar-AE" altLang="de-DE" sz="3600" dirty="0">
                <a:latin typeface="Urdu Typesetting" panose="03020402040406030203" pitchFamily="66" charset="-78"/>
                <a:cs typeface="Urdu Typesetting" panose="03020402040406030203" pitchFamily="66" charset="-78"/>
              </a:rPr>
              <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52579" name="Rectangle 3"/>
          <p:cNvSpPr>
            <a:spLocks noGrp="1" noChangeArrowheads="1"/>
          </p:cNvSpPr>
          <p:nvPr>
            <p:ph idx="1"/>
          </p:nvPr>
        </p:nvSpPr>
        <p:spPr>
          <a:xfrm>
            <a:off x="411479" y="2203704"/>
            <a:ext cx="10726667" cy="4291560"/>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راکٹ اسٹینڈ</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آکسیجن ٹینک</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ہیلمیٹ</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چاند کے گڑھے</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راکٹ </a:t>
            </a:r>
            <a:r>
              <a:rPr lang="ur-PK" altLang="de-DE" sz="2400" dirty="0" smtClean="0">
                <a:solidFill>
                  <a:srgbClr val="333333"/>
                </a:solidFill>
                <a:latin typeface="Urdu Typesetting" panose="03020402040406030203" pitchFamily="66" charset="-78"/>
                <a:cs typeface="Urdu Typesetting" panose="03020402040406030203" pitchFamily="66" charset="-78"/>
              </a:rPr>
              <a:t>کی نوک</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پس منظر میں </a:t>
            </a:r>
            <a:r>
              <a:rPr lang="ur-PK" altLang="de-DE" sz="2400" dirty="0" smtClean="0">
                <a:solidFill>
                  <a:srgbClr val="333333"/>
                </a:solidFill>
                <a:latin typeface="Urdu Typesetting" panose="03020402040406030203" pitchFamily="66" charset="-78"/>
                <a:cs typeface="Urdu Typesetting" panose="03020402040406030203" pitchFamily="66" charset="-78"/>
              </a:rPr>
              <a:t>چاند</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کی شکل کا سیارہ</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65</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چاند پر</a:t>
            </a:r>
            <a:endParaRPr lang="de-DE" altLang="de-DE" sz="3600" dirty="0">
              <a:latin typeface="Urdu Typesetting" panose="03020402040406030203" pitchFamily="66" charset="-78"/>
              <a:cs typeface="Urdu Typesetting" panose="03020402040406030203" pitchFamily="66" charset="-78"/>
            </a:endParaRPr>
          </a:p>
        </p:txBody>
      </p:sp>
      <p:sp>
        <p:nvSpPr>
          <p:cNvPr id="154627" name="Rectangle 3"/>
          <p:cNvSpPr>
            <a:spLocks noGrp="1" noChangeArrowheads="1"/>
          </p:cNvSpPr>
          <p:nvPr>
            <p:ph idx="1"/>
          </p:nvPr>
        </p:nvSpPr>
        <p:spPr>
          <a:xfrm>
            <a:off x="411479" y="2203704"/>
            <a:ext cx="11014699" cy="4525962"/>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راکٹ اسٹینڈ</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آکسیجن ٹینک</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ہیلمیٹ</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چاند کے گڑھے</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راکٹ </a:t>
            </a:r>
            <a:r>
              <a:rPr lang="ur-PK" altLang="de-DE" sz="2400" dirty="0">
                <a:latin typeface="Urdu Typesetting" panose="03020402040406030203" pitchFamily="66" charset="-78"/>
                <a:cs typeface="Urdu Typesetting" panose="03020402040406030203" pitchFamily="66" charset="-78"/>
              </a:rPr>
              <a:t>کی نوک</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پس منظر میں </a:t>
            </a:r>
            <a:r>
              <a:rPr lang="ur-PK" altLang="de-DE" sz="2400" dirty="0">
                <a:solidFill>
                  <a:srgbClr val="333333"/>
                </a:solidFill>
                <a:latin typeface="Urdu Typesetting" panose="03020402040406030203" pitchFamily="66" charset="-78"/>
                <a:cs typeface="Urdu Typesetting" panose="03020402040406030203" pitchFamily="66" charset="-78"/>
              </a:rPr>
              <a:t>چاند</a:t>
            </a:r>
            <a:r>
              <a:rPr lang="ar-AE" altLang="de-DE" sz="2400" dirty="0">
                <a:solidFill>
                  <a:srgbClr val="333333"/>
                </a:solidFill>
                <a:latin typeface="Urdu Typesetting" panose="03020402040406030203" pitchFamily="66" charset="-78"/>
                <a:cs typeface="Urdu Typesetting" panose="03020402040406030203" pitchFamily="66" charset="-78"/>
              </a:rPr>
              <a:t> کی شکل کا سیارہ</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66</a:t>
            </a:fld>
            <a:endParaRPr lang="de-DE" altLang="de-DE">
              <a:latin typeface="Urdu Typesetting" panose="03020402040406030203" pitchFamily="66" charset="-78"/>
              <a:cs typeface="Urdu Typesetting" panose="03020402040406030203" pitchFamily="66" charset="-78"/>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4" y="1899865"/>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394315" y="6161000"/>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0" name="Text Box 5"/>
          <p:cNvSpPr txBox="1">
            <a:spLocks noChangeArrowheads="1"/>
          </p:cNvSpPr>
          <p:nvPr/>
        </p:nvSpPr>
        <p:spPr bwMode="auto">
          <a:xfrm>
            <a:off x="6457627" y="6086062"/>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67</a:t>
            </a:fld>
            <a:endParaRPr lang="de-DE" altLang="de-DE">
              <a:latin typeface="Urdu Typesetting" panose="03020402040406030203" pitchFamily="66" charset="-78"/>
              <a:cs typeface="Urdu Typesetting" panose="03020402040406030203" pitchFamily="66" charset="-78"/>
            </a:endParaRPr>
          </a:p>
        </p:txBody>
      </p:sp>
      <p:pic>
        <p:nvPicPr>
          <p:cNvPr id="8"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11480"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ریسکیو</a:t>
            </a:r>
            <a:r>
              <a:rPr lang="ar-AE" altLang="de-DE" sz="3600" dirty="0">
                <a:latin typeface="Urdu Typesetting" panose="03020402040406030203" pitchFamily="66" charset="-78"/>
                <a:cs typeface="Urdu Typesetting" panose="03020402040406030203" pitchFamily="66" charset="-78"/>
              </a:rPr>
              <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64867" name="Rectangle 3"/>
          <p:cNvSpPr>
            <a:spLocks noGrp="1" noChangeArrowheads="1"/>
          </p:cNvSpPr>
          <p:nvPr>
            <p:ph idx="1"/>
          </p:nvPr>
        </p:nvSpPr>
        <p:spPr>
          <a:xfrm>
            <a:off x="411479" y="2203704"/>
            <a:ext cx="10870683" cy="429156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ہیلی کاپٹر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ربڑ کی </a:t>
            </a:r>
            <a:r>
              <a:rPr lang="ur-PK" altLang="de-DE" sz="2400" dirty="0" smtClean="0">
                <a:solidFill>
                  <a:srgbClr val="333333"/>
                </a:solidFill>
                <a:latin typeface="Urdu Typesetting" panose="03020402040406030203" pitchFamily="66" charset="-78"/>
                <a:cs typeface="Urdu Typesetting" panose="03020402040406030203" pitchFamily="66" charset="-78"/>
              </a:rPr>
              <a:t>کشتی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غوطہ خور</a:t>
            </a:r>
          </a:p>
          <a:p>
            <a:pPr algn="r">
              <a:lnSpc>
                <a:spcPct val="100000"/>
              </a:lnSpc>
              <a:spcBef>
                <a:spcPts val="1200"/>
              </a:spcBef>
              <a:buClr>
                <a:srgbClr val="333333"/>
              </a:buClr>
            </a:pPr>
            <a:r>
              <a:rPr lang="ar-AE" altLang="de-DE" sz="2400" dirty="0" smtClean="0">
                <a:solidFill>
                  <a:srgbClr val="333333"/>
                </a:solidFill>
                <a:latin typeface="Urdu Typesetting" panose="03020402040406030203" pitchFamily="66" charset="-78"/>
                <a:cs typeface="Urdu Typesetting" panose="03020402040406030203" pitchFamily="66" charset="-78"/>
              </a:rPr>
              <a:t>ال</a:t>
            </a:r>
            <a:r>
              <a:rPr lang="ur-PK" altLang="de-DE" sz="2400" dirty="0" smtClean="0">
                <a:solidFill>
                  <a:srgbClr val="333333"/>
                </a:solidFill>
                <a:latin typeface="Urdu Typesetting" panose="03020402040406030203" pitchFamily="66" charset="-78"/>
                <a:cs typeface="Urdu Typesetting" panose="03020402040406030203" pitchFamily="66" charset="-78"/>
              </a:rPr>
              <a:t>ٹی ہوئی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کشتی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پانی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اسٹریچر</a:t>
            </a:r>
          </a:p>
          <a:p>
            <a:pPr algn="r">
              <a:lnSpc>
                <a:spcPct val="100000"/>
              </a:lnSpc>
              <a:spcBef>
                <a:spcPts val="1200"/>
              </a:spcBef>
              <a:buClr>
                <a:srgbClr val="333333"/>
              </a:buClr>
            </a:pPr>
            <a:r>
              <a:rPr lang="ar-AE" altLang="de-DE" sz="2400" dirty="0" smtClean="0">
                <a:solidFill>
                  <a:srgbClr val="333333"/>
                </a:solidFill>
                <a:latin typeface="Urdu Typesetting" panose="03020402040406030203" pitchFamily="66" charset="-78"/>
                <a:cs typeface="Urdu Typesetting" panose="03020402040406030203" pitchFamily="66" charset="-78"/>
              </a:rPr>
              <a:t>پائلٹ</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68</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ریسکیو</a:t>
            </a:r>
            <a:endParaRPr lang="de-DE" altLang="de-DE" sz="3600" dirty="0">
              <a:latin typeface="Urdu Typesetting" panose="03020402040406030203" pitchFamily="66" charset="-78"/>
              <a:cs typeface="Urdu Typesetting" panose="03020402040406030203" pitchFamily="66" charset="-78"/>
            </a:endParaRPr>
          </a:p>
        </p:txBody>
      </p:sp>
      <p:sp>
        <p:nvSpPr>
          <p:cNvPr id="166915" name="Rectangle 3"/>
          <p:cNvSpPr>
            <a:spLocks noGrp="1" noChangeArrowheads="1"/>
          </p:cNvSpPr>
          <p:nvPr>
            <p:ph idx="1"/>
          </p:nvPr>
        </p:nvSpPr>
        <p:spPr>
          <a:xfrm>
            <a:off x="411479" y="2203704"/>
            <a:ext cx="10870684" cy="4525963"/>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ہیلی کاپٹر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ربڑ کی </a:t>
            </a:r>
            <a:r>
              <a:rPr lang="ur-PK" altLang="de-DE" sz="2400" dirty="0">
                <a:solidFill>
                  <a:srgbClr val="333333"/>
                </a:solidFill>
                <a:latin typeface="Urdu Typesetting" panose="03020402040406030203" pitchFamily="66" charset="-78"/>
                <a:cs typeface="Urdu Typesetting" panose="03020402040406030203" pitchFamily="66" charset="-78"/>
              </a:rPr>
              <a:t>کشتی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غوطہ خور</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ال</a:t>
            </a:r>
            <a:r>
              <a:rPr lang="ur-PK" altLang="de-DE" sz="2400" dirty="0">
                <a:latin typeface="Urdu Typesetting" panose="03020402040406030203" pitchFamily="66" charset="-78"/>
                <a:cs typeface="Urdu Typesetting" panose="03020402040406030203" pitchFamily="66" charset="-78"/>
              </a:rPr>
              <a:t>ٹی ہوئی</a:t>
            </a:r>
            <a:r>
              <a:rPr lang="ar-AE" altLang="de-DE" sz="2400" dirty="0">
                <a:latin typeface="Urdu Typesetting" panose="03020402040406030203" pitchFamily="66" charset="-78"/>
                <a:cs typeface="Urdu Typesetting" panose="03020402040406030203" pitchFamily="66" charset="-78"/>
              </a:rPr>
              <a:t> کشتی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پانی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اسٹریچر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پائلٹ</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69</a:t>
            </a:fld>
            <a:endParaRPr lang="de-DE" altLang="de-DE">
              <a:latin typeface="Urdu Typesetting" panose="03020402040406030203" pitchFamily="66" charset="-78"/>
              <a:cs typeface="Urdu Typesetting" panose="03020402040406030203" pitchFamily="66" charset="-78"/>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2043" y="1954795"/>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754932" y="6044081"/>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868412" y="599796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4" name="Caption_8"/>
          <p:cNvSpPr>
            <a:spLocks noChangeArrowheads="1"/>
          </p:cNvSpPr>
          <p:nvPr/>
        </p:nvSpPr>
        <p:spPr bwMode="auto">
          <a:xfrm>
            <a:off x="2305537" y="6455664"/>
            <a:ext cx="7550444"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cs typeface="Urdu Typesetting" panose="03020402040406030203" pitchFamily="66" charset="-78"/>
              </a:rPr>
              <a:t>© geobra Brandstätter </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70</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ذہن سازی</a:t>
            </a:r>
            <a:endParaRPr lang="de-DE" altLang="de-DE" sz="3600" dirty="0">
              <a:latin typeface="Urdu Typesetting" panose="03020402040406030203" pitchFamily="66" charset="-78"/>
              <a:cs typeface="Urdu Typesetting" panose="03020402040406030203" pitchFamily="66" charset="-78"/>
            </a:endParaRPr>
          </a:p>
        </p:txBody>
      </p:sp>
      <p:sp>
        <p:nvSpPr>
          <p:cNvPr id="171011" name="Rectangle 3"/>
          <p:cNvSpPr>
            <a:spLocks noGrp="1" noChangeArrowheads="1"/>
          </p:cNvSpPr>
          <p:nvPr>
            <p:ph idx="1"/>
          </p:nvPr>
        </p:nvSpPr>
        <p:spPr>
          <a:xfrm>
            <a:off x="411479" y="2203704"/>
            <a:ext cx="10798675" cy="4525963"/>
          </a:xfrm>
          <a:noFill/>
        </p:spPr>
        <p:txBody>
          <a:bodyPr/>
          <a:lstStyle/>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آپ عام طور پر تعمیراتی </a:t>
            </a:r>
            <a:r>
              <a:rPr lang="ur-PK" altLang="de-DE" sz="2400" dirty="0" smtClean="0">
                <a:solidFill>
                  <a:srgbClr val="004992"/>
                </a:solidFill>
                <a:latin typeface="Urdu Typesetting" panose="03020402040406030203" pitchFamily="66" charset="-78"/>
                <a:cs typeface="Urdu Typesetting" panose="03020402040406030203" pitchFamily="66" charset="-78"/>
              </a:rPr>
              <a:t>مقام</a:t>
            </a:r>
            <a:r>
              <a:rPr lang="ar-AE" altLang="de-DE" sz="2400" dirty="0" smtClean="0">
                <a:solidFill>
                  <a:srgbClr val="004992"/>
                </a:solidFill>
                <a:latin typeface="Urdu Typesetting" panose="03020402040406030203" pitchFamily="66" charset="-78"/>
                <a:cs typeface="Urdu Typesetting" panose="03020402040406030203" pitchFamily="66" charset="-78"/>
              </a:rPr>
              <a:t> </a:t>
            </a:r>
            <a:r>
              <a:rPr lang="ar-AE" altLang="de-DE" sz="2400" dirty="0">
                <a:solidFill>
                  <a:srgbClr val="004992"/>
                </a:solidFill>
                <a:latin typeface="Urdu Typesetting" panose="03020402040406030203" pitchFamily="66" charset="-78"/>
                <a:cs typeface="Urdu Typesetting" panose="03020402040406030203" pitchFamily="66" charset="-78"/>
              </a:rPr>
              <a:t>پر کیا دیکھتے ہیں؟</a:t>
            </a:r>
          </a:p>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  …</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71</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سڑک </a:t>
            </a:r>
            <a:r>
              <a:rPr lang="ar-AE" altLang="de-DE" sz="3600" b="1" dirty="0" smtClean="0">
                <a:latin typeface="Urdu Typesetting" panose="03020402040406030203" pitchFamily="66" charset="-78"/>
                <a:cs typeface="Urdu Typesetting" panose="03020402040406030203" pitchFamily="66" charset="-78"/>
              </a:rPr>
              <a:t>ک</a:t>
            </a:r>
            <a:r>
              <a:rPr lang="ur-PK" altLang="de-DE" sz="3600" b="1" dirty="0" smtClean="0">
                <a:latin typeface="Urdu Typesetting" panose="03020402040406030203" pitchFamily="66" charset="-78"/>
                <a:cs typeface="Urdu Typesetting" panose="03020402040406030203" pitchFamily="66" charset="-78"/>
              </a:rPr>
              <a:t>ا</a:t>
            </a:r>
            <a:r>
              <a:rPr lang="ar-AE" altLang="de-DE" sz="3600" b="1" dirty="0" smtClean="0">
                <a:latin typeface="Urdu Typesetting" panose="03020402040406030203" pitchFamily="66" charset="-78"/>
                <a:cs typeface="Urdu Typesetting" panose="03020402040406030203" pitchFamily="66" charset="-78"/>
              </a:rPr>
              <a:t> </a:t>
            </a:r>
            <a:r>
              <a:rPr lang="ar-AE" altLang="de-DE" sz="3600" b="1" dirty="0">
                <a:latin typeface="Urdu Typesetting" panose="03020402040406030203" pitchFamily="66" charset="-78"/>
                <a:cs typeface="Urdu Typesetting" panose="03020402040406030203" pitchFamily="66" charset="-78"/>
              </a:rPr>
              <a:t>کام</a:t>
            </a:r>
            <a:r>
              <a:rPr lang="ar-AE" altLang="de-DE" sz="3600" dirty="0">
                <a:latin typeface="Urdu Typesetting" panose="03020402040406030203" pitchFamily="66" charset="-78"/>
                <a:cs typeface="Urdu Typesetting" panose="03020402040406030203" pitchFamily="66" charset="-78"/>
              </a:rPr>
              <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73059" name="Rectangle 3"/>
          <p:cNvSpPr>
            <a:spLocks noGrp="1" noChangeArrowheads="1"/>
          </p:cNvSpPr>
          <p:nvPr>
            <p:ph idx="1"/>
          </p:nvPr>
        </p:nvSpPr>
        <p:spPr>
          <a:xfrm>
            <a:off x="411479" y="2203704"/>
            <a:ext cx="10798675" cy="429156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پائپ</a:t>
            </a:r>
          </a:p>
          <a:p>
            <a:pPr algn="r">
              <a:lnSpc>
                <a:spcPct val="100000"/>
              </a:lnSpc>
              <a:spcBef>
                <a:spcPts val="1200"/>
              </a:spcBef>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ریڑھی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رکاوٹ</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کھدائی کرنے </a:t>
            </a:r>
            <a:r>
              <a:rPr lang="ar-AE" altLang="de-DE" sz="2400" dirty="0" smtClean="0">
                <a:solidFill>
                  <a:srgbClr val="333333"/>
                </a:solidFill>
                <a:latin typeface="Urdu Typesetting" panose="03020402040406030203" pitchFamily="66" charset="-78"/>
                <a:cs typeface="Urdu Typesetting" panose="03020402040406030203" pitchFamily="66" charset="-78"/>
              </a:rPr>
              <a:t>وال</a:t>
            </a:r>
            <a:r>
              <a:rPr lang="ur-PK" altLang="de-DE" sz="2400" dirty="0" smtClean="0">
                <a:solidFill>
                  <a:srgbClr val="333333"/>
                </a:solidFill>
                <a:latin typeface="Urdu Typesetting" panose="03020402040406030203" pitchFamily="66" charset="-78"/>
                <a:cs typeface="Urdu Typesetting" panose="03020402040406030203" pitchFamily="66" charset="-78"/>
              </a:rPr>
              <a:t>ی مشین</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جیک ہیمر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بیلچہ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رکنے کا نشان</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72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سڑک ک</a:t>
            </a:r>
            <a:r>
              <a:rPr lang="ur-PK" altLang="de-DE" sz="3600" dirty="0">
                <a:latin typeface="Urdu Typesetting" panose="03020402040406030203" pitchFamily="66" charset="-78"/>
                <a:cs typeface="Urdu Typesetting" panose="03020402040406030203" pitchFamily="66" charset="-78"/>
              </a:rPr>
              <a:t>ا</a:t>
            </a:r>
            <a:r>
              <a:rPr lang="ar-AE" altLang="de-DE" sz="3600" dirty="0">
                <a:latin typeface="Urdu Typesetting" panose="03020402040406030203" pitchFamily="66" charset="-78"/>
                <a:cs typeface="Urdu Typesetting" panose="03020402040406030203" pitchFamily="66" charset="-78"/>
              </a:rPr>
              <a:t> کام</a:t>
            </a:r>
            <a:endParaRPr lang="de-DE" altLang="de-DE" sz="3600" dirty="0">
              <a:latin typeface="Urdu Typesetting" panose="03020402040406030203" pitchFamily="66" charset="-78"/>
              <a:cs typeface="Urdu Typesetting" panose="03020402040406030203" pitchFamily="66" charset="-78"/>
            </a:endParaRPr>
          </a:p>
        </p:txBody>
      </p:sp>
      <p:sp>
        <p:nvSpPr>
          <p:cNvPr id="175109" name="Rectangle 9"/>
          <p:cNvSpPr>
            <a:spLocks noGrp="1" noChangeArrowheads="1"/>
          </p:cNvSpPr>
          <p:nvPr>
            <p:ph idx="1"/>
          </p:nvPr>
        </p:nvSpPr>
        <p:spPr>
          <a:xfrm>
            <a:off x="411479" y="2203704"/>
            <a:ext cx="11014699" cy="424800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پائپ</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ریڑھی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رکاوٹ</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کھدائی کرنے وال</a:t>
            </a:r>
            <a:r>
              <a:rPr lang="ur-PK" altLang="de-DE" sz="2400" dirty="0">
                <a:latin typeface="Urdu Typesetting" panose="03020402040406030203" pitchFamily="66" charset="-78"/>
                <a:cs typeface="Urdu Typesetting" panose="03020402040406030203" pitchFamily="66" charset="-78"/>
              </a:rPr>
              <a:t>ی مشین</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جیک ہیمر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بیلچہ</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رکنے کا نشان</a:t>
            </a:r>
            <a:endParaRPr lang="de-DE" altLang="de-DE" sz="2400" dirty="0">
              <a:latin typeface="Urdu Typesetting" panose="03020402040406030203" pitchFamily="66" charset="-78"/>
              <a:cs typeface="Urdu Typesetting" panose="03020402040406030203" pitchFamily="66" charset="-78"/>
            </a:endParaRPr>
          </a:p>
        </p:txBody>
      </p:sp>
      <p:sp>
        <p:nvSpPr>
          <p:cNvPr id="175108" name="Caption_11"/>
          <p:cNvSpPr>
            <a:spLocks noChangeArrowheads="1"/>
          </p:cNvSpPr>
          <p:nvPr/>
        </p:nvSpPr>
        <p:spPr bwMode="auto">
          <a:xfrm>
            <a:off x="3690619"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cs typeface="Urdu Typesetting" panose="03020402040406030203" pitchFamily="66" charset="-78"/>
              </a:rPr>
              <a:t>© geobra Brandstätter </a:t>
            </a: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73</a:t>
            </a:fld>
            <a:endParaRPr lang="de-DE" altLang="de-DE">
              <a:latin typeface="Urdu Typesetting" panose="03020402040406030203" pitchFamily="66" charset="-78"/>
              <a:cs typeface="Urdu Typesetting" panose="03020402040406030203" pitchFamily="66" charset="-78"/>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213" y="2179670"/>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0684660" y="6181283"/>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2" name="Text Box 5"/>
          <p:cNvSpPr txBox="1">
            <a:spLocks noChangeArrowheads="1"/>
          </p:cNvSpPr>
          <p:nvPr/>
        </p:nvSpPr>
        <p:spPr bwMode="auto">
          <a:xfrm>
            <a:off x="6840169" y="6082019"/>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smtClean="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a:t>
            </a:r>
            <a:r>
              <a:rPr lang="ar-AE" sz="3600" dirty="0" smtClean="0">
                <a:latin typeface="Urdu Typesetting" panose="03020402040406030203" pitchFamily="66" charset="-78"/>
                <a:cs typeface="Urdu Typesetting" panose="03020402040406030203" pitchFamily="66" charset="-78"/>
              </a:rPr>
              <a:t>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844744"/>
            <a:ext cx="11340000" cy="4248000"/>
          </a:xfrm>
        </p:spPr>
        <p:txBody>
          <a:bodyPr/>
          <a:lstStyle/>
          <a:p>
            <a:pPr lvl="0" algn="r" defTabSz="914400" fontAlgn="base">
              <a:lnSpc>
                <a:spcPct val="100000"/>
              </a:lnSpc>
            </a:pPr>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ہماری </a:t>
            </a:r>
            <a:r>
              <a:rPr lang="ar-AE" altLang="de-DE" sz="2400" dirty="0" smtClean="0">
                <a:solidFill>
                  <a:srgbClr val="333333"/>
                </a:solidFill>
                <a:latin typeface="Urdu Typesetting" panose="03020402040406030203" pitchFamily="66" charset="-78"/>
                <a:cs typeface="Urdu Typesetting" panose="03020402040406030203" pitchFamily="66" charset="-78"/>
              </a:rPr>
              <a:t>یاد</a:t>
            </a:r>
            <a:r>
              <a:rPr lang="ur-PK" altLang="de-DE" sz="2400" dirty="0" smtClean="0">
                <a:solidFill>
                  <a:srgbClr val="333333"/>
                </a:solidFill>
                <a:latin typeface="Urdu Typesetting" panose="03020402040406030203" pitchFamily="66" charset="-78"/>
                <a:cs typeface="Urdu Typesetting" panose="03020402040406030203" pitchFamily="66" charset="-78"/>
              </a:rPr>
              <a:t>اشت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ہم پر </a:t>
            </a:r>
            <a:r>
              <a:rPr lang="ar-AE" altLang="de-DE" sz="2400" dirty="0" smtClean="0">
                <a:solidFill>
                  <a:srgbClr val="333333"/>
                </a:solidFill>
                <a:latin typeface="Urdu Typesetting" panose="03020402040406030203" pitchFamily="66" charset="-78"/>
                <a:cs typeface="Urdu Typesetting" panose="03020402040406030203" pitchFamily="66" charset="-78"/>
              </a:rPr>
              <a:t>چال </a:t>
            </a:r>
            <a:r>
              <a:rPr lang="ar-AE" altLang="de-DE" sz="2400" dirty="0">
                <a:solidFill>
                  <a:srgbClr val="333333"/>
                </a:solidFill>
                <a:latin typeface="Urdu Typesetting" panose="03020402040406030203" pitchFamily="66" charset="-78"/>
                <a:cs typeface="Urdu Typesetting" panose="03020402040406030203" pitchFamily="66" charset="-78"/>
              </a:rPr>
              <a:t>چل سکتی </a:t>
            </a:r>
            <a:r>
              <a:rPr lang="ar-AE" altLang="de-DE" sz="2400" dirty="0" smtClean="0">
                <a:solidFill>
                  <a:srgbClr val="333333"/>
                </a:solidFill>
                <a:latin typeface="Urdu Typesetting" panose="03020402040406030203" pitchFamily="66" charset="-78"/>
                <a:cs typeface="Urdu Typesetting" panose="03020402040406030203" pitchFamily="66" charset="-78"/>
              </a:rPr>
              <a:t>ہ</a:t>
            </a:r>
            <a:r>
              <a:rPr lang="ur-PK" altLang="de-DE" sz="2400" dirty="0" smtClean="0">
                <a:solidFill>
                  <a:srgbClr val="333333"/>
                </a:solidFill>
                <a:latin typeface="Urdu Typesetting" panose="03020402040406030203" pitchFamily="66" charset="-78"/>
                <a:cs typeface="Urdu Typesetting" panose="03020402040406030203" pitchFamily="66" charset="-78"/>
              </a:rPr>
              <a:t>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خاص طور پر اہم واقعات (جھگڑا، عینی شاہدین کی گواہی وغیرہ) کے لیے، ذہن میں رکھیں: اگر آپ کو کسی واقعہ کے بارے میں واضح تفصیلات یاد نہیں ہیں:</a:t>
            </a:r>
          </a:p>
          <a:p>
            <a:pPr lvl="0" algn="r" defTabSz="914400" fontAlgn="base">
              <a:lnSpc>
                <a:spcPct val="100000"/>
              </a:lnSpc>
            </a:pPr>
            <a:r>
              <a:rPr lang="ur-PK"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smtClean="0">
                <a:solidFill>
                  <a:srgbClr val="333333"/>
                </a:solidFill>
                <a:latin typeface="Urdu Typesetting" panose="03020402040406030203" pitchFamily="66" charset="-78"/>
                <a:cs typeface="Urdu Typesetting" panose="03020402040406030203" pitchFamily="66" charset="-78"/>
              </a:rPr>
              <a:t>زیادہ </a:t>
            </a:r>
            <a:r>
              <a:rPr lang="ar-AE" altLang="de-DE" sz="2400" dirty="0">
                <a:solidFill>
                  <a:srgbClr val="333333"/>
                </a:solidFill>
                <a:latin typeface="Urdu Typesetting" panose="03020402040406030203" pitchFamily="66" charset="-78"/>
                <a:cs typeface="Urdu Typesetting" panose="03020402040406030203" pitchFamily="66" charset="-78"/>
              </a:rPr>
              <a:t>یقین نہ کریں کہ آپ کی یاد سچی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4855782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a:t>
            </a:r>
            <a:r>
              <a:rPr lang="ar-AE" sz="3600" dirty="0" smtClean="0">
                <a:latin typeface="Urdu Typesetting" panose="03020402040406030203" pitchFamily="66" charset="-78"/>
                <a:cs typeface="Urdu Typesetting" panose="03020402040406030203" pitchFamily="66" charset="-78"/>
              </a:rPr>
              <a:t>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844744"/>
            <a:ext cx="11340000" cy="4248000"/>
          </a:xfrm>
        </p:spPr>
        <p:txBody>
          <a:bodyPr/>
          <a:lstStyle/>
          <a:p>
            <a:pPr lvl="0" algn="r" defTabSz="914400" fontAlgn="base">
              <a:lnSpc>
                <a:spcPct val="100000"/>
              </a:lnSpc>
            </a:pPr>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ہماری </a:t>
            </a:r>
            <a:r>
              <a:rPr lang="ar-AE" altLang="de-DE" sz="2400" dirty="0" smtClean="0">
                <a:solidFill>
                  <a:srgbClr val="333333"/>
                </a:solidFill>
                <a:latin typeface="Urdu Typesetting" panose="03020402040406030203" pitchFamily="66" charset="-78"/>
                <a:cs typeface="Urdu Typesetting" panose="03020402040406030203" pitchFamily="66" charset="-78"/>
              </a:rPr>
              <a:t>یاد</a:t>
            </a:r>
            <a:r>
              <a:rPr lang="ur-PK" altLang="de-DE" sz="2400" dirty="0" smtClean="0">
                <a:solidFill>
                  <a:srgbClr val="333333"/>
                </a:solidFill>
                <a:latin typeface="Urdu Typesetting" panose="03020402040406030203" pitchFamily="66" charset="-78"/>
                <a:cs typeface="Urdu Typesetting" panose="03020402040406030203" pitchFamily="66" charset="-78"/>
              </a:rPr>
              <a:t>اشت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ہم پر </a:t>
            </a:r>
            <a:r>
              <a:rPr lang="ar-AE" altLang="de-DE" sz="2400" dirty="0" smtClean="0">
                <a:solidFill>
                  <a:srgbClr val="333333"/>
                </a:solidFill>
                <a:latin typeface="Urdu Typesetting" panose="03020402040406030203" pitchFamily="66" charset="-78"/>
                <a:cs typeface="Urdu Typesetting" panose="03020402040406030203" pitchFamily="66" charset="-78"/>
              </a:rPr>
              <a:t>چال </a:t>
            </a:r>
            <a:r>
              <a:rPr lang="ar-AE" altLang="de-DE" sz="2400" dirty="0">
                <a:solidFill>
                  <a:srgbClr val="333333"/>
                </a:solidFill>
                <a:latin typeface="Urdu Typesetting" panose="03020402040406030203" pitchFamily="66" charset="-78"/>
                <a:cs typeface="Urdu Typesetting" panose="03020402040406030203" pitchFamily="66" charset="-78"/>
              </a:rPr>
              <a:t>چل سکتی </a:t>
            </a:r>
            <a:r>
              <a:rPr lang="ar-AE" altLang="de-DE" sz="2400" dirty="0" smtClean="0">
                <a:solidFill>
                  <a:srgbClr val="333333"/>
                </a:solidFill>
                <a:latin typeface="Urdu Typesetting" panose="03020402040406030203" pitchFamily="66" charset="-78"/>
                <a:cs typeface="Urdu Typesetting" panose="03020402040406030203" pitchFamily="66" charset="-78"/>
              </a:rPr>
              <a:t>ہ</a:t>
            </a:r>
            <a:r>
              <a:rPr lang="ur-PK" altLang="de-DE" sz="2400" dirty="0" smtClean="0">
                <a:solidFill>
                  <a:srgbClr val="333333"/>
                </a:solidFill>
                <a:latin typeface="Urdu Typesetting" panose="03020402040406030203" pitchFamily="66" charset="-78"/>
                <a:cs typeface="Urdu Typesetting" panose="03020402040406030203" pitchFamily="66" charset="-78"/>
              </a:rPr>
              <a:t>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خاص طور پر اہم واقعات (جھگڑا، عینی شاہدین کی گواہی وغیرہ) کے لیے، ذہن میں رکھیں: اگر آپ کو کسی واقعہ کے بارے میں واضح تفصیلات یاد نہیں ہیں:</a:t>
            </a:r>
          </a:p>
          <a:p>
            <a:pPr lvl="0" algn="r" defTabSz="914400" fontAlgn="base">
              <a:lnSpc>
                <a:spcPct val="100000"/>
              </a:lnSpc>
            </a:pPr>
            <a:r>
              <a:rPr lang="ur-PK"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smtClean="0">
                <a:solidFill>
                  <a:srgbClr val="333333"/>
                </a:solidFill>
                <a:latin typeface="Urdu Typesetting" panose="03020402040406030203" pitchFamily="66" charset="-78"/>
                <a:cs typeface="Urdu Typesetting" panose="03020402040406030203" pitchFamily="66" charset="-78"/>
              </a:rPr>
              <a:t>زیادہ </a:t>
            </a:r>
            <a:r>
              <a:rPr lang="ar-AE" altLang="de-DE" sz="2400" dirty="0">
                <a:solidFill>
                  <a:srgbClr val="333333"/>
                </a:solidFill>
                <a:latin typeface="Urdu Typesetting" panose="03020402040406030203" pitchFamily="66" charset="-78"/>
                <a:cs typeface="Urdu Typesetting" panose="03020402040406030203" pitchFamily="66" charset="-78"/>
              </a:rPr>
              <a:t>یقین نہ کریں کہ آپ کی یاد سچی ہے۔</a:t>
            </a:r>
          </a:p>
          <a:p>
            <a:pPr lvl="0" algn="r" defTabSz="914400" fontAlgn="base">
              <a:lnSpc>
                <a:spcPct val="100000"/>
              </a:lnSpc>
            </a:pPr>
            <a:r>
              <a:rPr lang="ur-PK"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smtClean="0">
                <a:solidFill>
                  <a:srgbClr val="333333"/>
                </a:solidFill>
                <a:latin typeface="Urdu Typesetting" panose="03020402040406030203" pitchFamily="66" charset="-78"/>
                <a:cs typeface="Urdu Typesetting" panose="03020402040406030203" pitchFamily="66" charset="-78"/>
              </a:rPr>
              <a:t>اضافی </a:t>
            </a:r>
            <a:r>
              <a:rPr lang="ar-AE" altLang="de-DE" sz="2400" dirty="0">
                <a:solidFill>
                  <a:srgbClr val="333333"/>
                </a:solidFill>
                <a:latin typeface="Urdu Typesetting" panose="03020402040406030203" pitchFamily="66" charset="-78"/>
                <a:cs typeface="Urdu Typesetting" panose="03020402040406030203" pitchFamily="66" charset="-78"/>
              </a:rPr>
              <a:t>معلومات حاصل کریں (مثلاً گواہ</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721864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a:t>
            </a:r>
            <a:r>
              <a:rPr lang="ar-AE" sz="3600" dirty="0" smtClean="0">
                <a:latin typeface="Urdu Typesetting" panose="03020402040406030203" pitchFamily="66" charset="-78"/>
                <a:cs typeface="Urdu Typesetting" panose="03020402040406030203" pitchFamily="66" charset="-78"/>
              </a:rPr>
              <a:t>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844744"/>
            <a:ext cx="11340000" cy="4248000"/>
          </a:xfrm>
        </p:spPr>
        <p:txBody>
          <a:bodyPr/>
          <a:lstStyle/>
          <a:p>
            <a:pPr lvl="0" algn="r" defTabSz="914400" fontAlgn="base">
              <a:lnSpc>
                <a:spcPct val="100000"/>
              </a:lnSpc>
            </a:pPr>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ہماری </a:t>
            </a:r>
            <a:r>
              <a:rPr lang="ar-AE" altLang="de-DE" sz="2400" dirty="0" smtClean="0">
                <a:solidFill>
                  <a:srgbClr val="333333"/>
                </a:solidFill>
                <a:latin typeface="Urdu Typesetting" panose="03020402040406030203" pitchFamily="66" charset="-78"/>
                <a:cs typeface="Urdu Typesetting" panose="03020402040406030203" pitchFamily="66" charset="-78"/>
              </a:rPr>
              <a:t>یاد</a:t>
            </a:r>
            <a:r>
              <a:rPr lang="ur-PK" altLang="de-DE" sz="2400" dirty="0" smtClean="0">
                <a:solidFill>
                  <a:srgbClr val="333333"/>
                </a:solidFill>
                <a:latin typeface="Urdu Typesetting" panose="03020402040406030203" pitchFamily="66" charset="-78"/>
                <a:cs typeface="Urdu Typesetting" panose="03020402040406030203" pitchFamily="66" charset="-78"/>
              </a:rPr>
              <a:t>اشت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ہم پر </a:t>
            </a:r>
            <a:r>
              <a:rPr lang="ar-AE" altLang="de-DE" sz="2400" dirty="0" smtClean="0">
                <a:solidFill>
                  <a:srgbClr val="333333"/>
                </a:solidFill>
                <a:latin typeface="Urdu Typesetting" panose="03020402040406030203" pitchFamily="66" charset="-78"/>
                <a:cs typeface="Urdu Typesetting" panose="03020402040406030203" pitchFamily="66" charset="-78"/>
              </a:rPr>
              <a:t>چال </a:t>
            </a:r>
            <a:r>
              <a:rPr lang="ar-AE" altLang="de-DE" sz="2400" dirty="0">
                <a:solidFill>
                  <a:srgbClr val="333333"/>
                </a:solidFill>
                <a:latin typeface="Urdu Typesetting" panose="03020402040406030203" pitchFamily="66" charset="-78"/>
                <a:cs typeface="Urdu Typesetting" panose="03020402040406030203" pitchFamily="66" charset="-78"/>
              </a:rPr>
              <a:t>چل سکتی </a:t>
            </a:r>
            <a:r>
              <a:rPr lang="ar-AE" altLang="de-DE" sz="2400" dirty="0" smtClean="0">
                <a:solidFill>
                  <a:srgbClr val="333333"/>
                </a:solidFill>
                <a:latin typeface="Urdu Typesetting" panose="03020402040406030203" pitchFamily="66" charset="-78"/>
                <a:cs typeface="Urdu Typesetting" panose="03020402040406030203" pitchFamily="66" charset="-78"/>
              </a:rPr>
              <a:t>ہ</a:t>
            </a:r>
            <a:r>
              <a:rPr lang="ur-PK" altLang="de-DE" sz="2400" dirty="0" smtClean="0">
                <a:solidFill>
                  <a:srgbClr val="333333"/>
                </a:solidFill>
                <a:latin typeface="Urdu Typesetting" panose="03020402040406030203" pitchFamily="66" charset="-78"/>
                <a:cs typeface="Urdu Typesetting" panose="03020402040406030203" pitchFamily="66" charset="-78"/>
              </a:rPr>
              <a:t>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خاص طور پر اہم واقعات (جھگڑا، عینی شاہدین کی گواہی وغیرہ) کے لیے، ذہن میں رکھیں: اگر آپ کو کسی واقعہ کے بارے میں واضح تفصیلات یاد نہیں ہیں:</a:t>
            </a:r>
          </a:p>
          <a:p>
            <a:pPr lvl="0" algn="r" defTabSz="914400" fontAlgn="base">
              <a:lnSpc>
                <a:spcPct val="100000"/>
              </a:lnSpc>
            </a:pPr>
            <a:r>
              <a:rPr lang="ur-PK"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smtClean="0">
                <a:solidFill>
                  <a:srgbClr val="333333"/>
                </a:solidFill>
                <a:latin typeface="Urdu Typesetting" panose="03020402040406030203" pitchFamily="66" charset="-78"/>
                <a:cs typeface="Urdu Typesetting" panose="03020402040406030203" pitchFamily="66" charset="-78"/>
              </a:rPr>
              <a:t>زیادہ </a:t>
            </a:r>
            <a:r>
              <a:rPr lang="ar-AE" altLang="de-DE" sz="2400" dirty="0">
                <a:solidFill>
                  <a:srgbClr val="333333"/>
                </a:solidFill>
                <a:latin typeface="Urdu Typesetting" panose="03020402040406030203" pitchFamily="66" charset="-78"/>
                <a:cs typeface="Urdu Typesetting" panose="03020402040406030203" pitchFamily="66" charset="-78"/>
              </a:rPr>
              <a:t>یقین نہ کریں کہ آپ کی یاد سچی ہے۔</a:t>
            </a:r>
          </a:p>
          <a:p>
            <a:pPr lvl="0" algn="r" defTabSz="914400" fontAlgn="base">
              <a:lnSpc>
                <a:spcPct val="100000"/>
              </a:lnSpc>
            </a:pPr>
            <a:r>
              <a:rPr lang="ur-PK"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smtClean="0">
                <a:solidFill>
                  <a:srgbClr val="333333"/>
                </a:solidFill>
                <a:latin typeface="Urdu Typesetting" panose="03020402040406030203" pitchFamily="66" charset="-78"/>
                <a:cs typeface="Urdu Typesetting" panose="03020402040406030203" pitchFamily="66" charset="-78"/>
              </a:rPr>
              <a:t>اضافی </a:t>
            </a:r>
            <a:r>
              <a:rPr lang="ar-AE" altLang="de-DE" sz="2400" dirty="0">
                <a:solidFill>
                  <a:srgbClr val="333333"/>
                </a:solidFill>
                <a:latin typeface="Urdu Typesetting" panose="03020402040406030203" pitchFamily="66" charset="-78"/>
                <a:cs typeface="Urdu Typesetting" panose="03020402040406030203" pitchFamily="66" charset="-78"/>
              </a:rPr>
              <a:t>معلومات حاصل کریں (مثلاً گواہ)۔</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مثال: آپ کا کسی کے ساتھ جھگڑا ہوا اور </a:t>
            </a:r>
            <a:r>
              <a:rPr lang="ur-PK" altLang="de-DE" sz="2400" dirty="0" smtClean="0">
                <a:solidFill>
                  <a:srgbClr val="333333"/>
                </a:solidFill>
                <a:latin typeface="Urdu Typesetting" panose="03020402040406030203" pitchFamily="66" charset="-78"/>
                <a:cs typeface="Urdu Typesetting" panose="03020402040406030203" pitchFamily="66" charset="-78"/>
              </a:rPr>
              <a:t>پکی طرح</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یاد </a:t>
            </a:r>
            <a:r>
              <a:rPr lang="ar-AE" altLang="de-DE" sz="2400" dirty="0" smtClean="0">
                <a:solidFill>
                  <a:srgbClr val="333333"/>
                </a:solidFill>
                <a:latin typeface="Urdu Typesetting" panose="03020402040406030203" pitchFamily="66" charset="-78"/>
                <a:cs typeface="Urdu Typesetting" panose="03020402040406030203" pitchFamily="66" charset="-78"/>
              </a:rPr>
              <a:t>ہے </a:t>
            </a:r>
            <a:r>
              <a:rPr lang="ar-AE" altLang="de-DE" sz="2400" dirty="0">
                <a:solidFill>
                  <a:srgbClr val="333333"/>
                </a:solidFill>
                <a:latin typeface="Urdu Typesetting" panose="03020402040406030203" pitchFamily="66" charset="-78"/>
                <a:cs typeface="Urdu Typesetting" panose="03020402040406030203" pitchFamily="66" charset="-78"/>
              </a:rPr>
              <a:t>کہ اس نے آپ کے لیے توہین آمیز تبصرے کیے ہیں۔</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غور کریں کہ ہو سکتا ہے آپ کی یادداشت نے آپ پر چالیں چلائی ہوں یا آپ کی یادداشت خراب ہو جائے۔ ان لوگوں سے بھی پوچھیں جو اس موقع پر موجود تھے۔</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389925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سائیکوسس کے دوران لوگ ان چیزوں کو یاد رکھنے کا شکار ہوتے ہیں جو بالکل نہیں ہوئیں یا مختلف طریقے سے ہوئیں</a:t>
            </a:r>
            <a:r>
              <a:rPr lang="ar-AE" altLang="de-DE" sz="2000" dirty="0" smtClean="0">
                <a:solidFill>
                  <a:srgbClr val="333333"/>
                </a:solidFill>
                <a:latin typeface="Urdu Typesetting" panose="03020402040406030203" pitchFamily="66" charset="-78"/>
                <a:cs typeface="Urdu Typesetting" panose="03020402040406030203" pitchFamily="66" charset="-78"/>
              </a:rPr>
              <a:t>۔</a:t>
            </a:r>
            <a:endParaRPr lang="ar-A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229233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سائیکوسس کے دوران لوگ ان چیزوں کو یاد رکھنے کا شکار ہوتے ہیں جو بالکل نہیں ہوئیں یا مختلف طریقے سے ہوئیں۔</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مثال: </a:t>
            </a:r>
            <a:r>
              <a:rPr lang="ur-PK" altLang="de-DE" sz="2000" dirty="0" smtClean="0">
                <a:solidFill>
                  <a:srgbClr val="333333"/>
                </a:solidFill>
                <a:latin typeface="Urdu Typesetting" panose="03020402040406030203" pitchFamily="66" charset="-78"/>
                <a:cs typeface="Urdu Typesetting" panose="03020402040406030203" pitchFamily="66" charset="-78"/>
              </a:rPr>
              <a:t>فہد</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کو یقین ہے کہ کسی نے اس کی موٹر سائیکل چوری کر لی ہے</a:t>
            </a:r>
            <a:r>
              <a:rPr lang="ar-AE" altLang="de-DE" sz="2000" dirty="0" smtClean="0">
                <a:solidFill>
                  <a:srgbClr val="333333"/>
                </a:solidFill>
                <a:latin typeface="Urdu Typesetting" panose="03020402040406030203" pitchFamily="66" charset="-78"/>
                <a:cs typeface="Urdu Typesetting" panose="03020402040406030203" pitchFamily="66" charset="-78"/>
              </a:rPr>
              <a:t>۔</a:t>
            </a:r>
            <a:endParaRPr lang="ar-A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757385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سائیکوسس کے دوران لوگ ان چیزوں کو یاد رکھنے کا شکار ہوتے ہیں جو بالکل نہیں ہوئیں یا مختلف طریقے سے ہوئیں۔</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مثال: </a:t>
            </a:r>
            <a:r>
              <a:rPr lang="ur-PK" altLang="de-DE" sz="2000" dirty="0" smtClean="0">
                <a:solidFill>
                  <a:srgbClr val="333333"/>
                </a:solidFill>
                <a:latin typeface="Urdu Typesetting" panose="03020402040406030203" pitchFamily="66" charset="-78"/>
                <a:cs typeface="Urdu Typesetting" panose="03020402040406030203" pitchFamily="66" charset="-78"/>
              </a:rPr>
              <a:t>فہد</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کو یقین ہے کہ کسی نے اس کی موٹر سائیکل چوری کر لی ہے۔</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پس منظر: اس کی سائیکل معمول کے مطابق اس کے دروازے کے سامنے نہیں ہے اور اسے </a:t>
            </a:r>
            <a:r>
              <a:rPr lang="ur-PK" altLang="de-DE" sz="2000" dirty="0" smtClean="0">
                <a:solidFill>
                  <a:srgbClr val="333333"/>
                </a:solidFill>
                <a:latin typeface="Urdu Typesetting" panose="03020402040406030203" pitchFamily="66" charset="-78"/>
                <a:cs typeface="Urdu Typesetting" panose="03020402040406030203" pitchFamily="66" charset="-78"/>
              </a:rPr>
              <a:t>سو فیصد</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یقین ہے کہ اس نے اسے کل رات وہیں </a:t>
            </a:r>
            <a:r>
              <a:rPr lang="ar-AE" altLang="de-DE" sz="2000" dirty="0" smtClean="0">
                <a:solidFill>
                  <a:srgbClr val="333333"/>
                </a:solidFill>
                <a:latin typeface="Urdu Typesetting" panose="03020402040406030203" pitchFamily="66" charset="-78"/>
                <a:cs typeface="Urdu Typesetting" panose="03020402040406030203" pitchFamily="66" charset="-78"/>
              </a:rPr>
              <a:t>چھوڑ</a:t>
            </a:r>
            <a:r>
              <a:rPr lang="ur-PK" altLang="de-DE" sz="2000" dirty="0" smtClean="0">
                <a:solidFill>
                  <a:srgbClr val="333333"/>
                </a:solidFill>
                <a:latin typeface="Urdu Typesetting" panose="03020402040406030203" pitchFamily="66" charset="-78"/>
                <a:cs typeface="Urdu Typesetting" panose="03020402040406030203" pitchFamily="66" charset="-78"/>
              </a:rPr>
              <a:t>ا</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تھا۔ اس کے بعد وہ اپنی بند موٹر سائیکل کو اگلے دروازے پر سپر مارکیٹ کے سامنے دیکھتا ہے، اور پولیس کو کال کرنے ہی والا ہے کیونکہ اسے شک ہے کہ چور سپر مارکیٹ میں ہے۔ اس کے لیے یہ واقعہ ایک سازش کا ایک اور اشارہ ہے کیونکہ اس کا بٹوہ 3 ہفتے قبل چوری ہو گیا تھا۔</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لیکن: ٹیلی فون بوتھ میں، </a:t>
            </a:r>
            <a:r>
              <a:rPr lang="ur-PK" altLang="de-DE" sz="2000" dirty="0" smtClean="0">
                <a:solidFill>
                  <a:srgbClr val="333333"/>
                </a:solidFill>
                <a:latin typeface="Urdu Typesetting" panose="03020402040406030203" pitchFamily="66" charset="-78"/>
                <a:cs typeface="Urdu Typesetting" panose="03020402040406030203" pitchFamily="66" charset="-78"/>
              </a:rPr>
              <a:t>فہد</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اپنا ہاتھ اپنی جیب میں ڈالتا ہے اور سائیکل کی چابی دیکھتا ہے۔ اسے اچانک یاد </a:t>
            </a:r>
            <a:r>
              <a:rPr lang="ar-AE" altLang="de-DE" sz="2000" dirty="0" smtClean="0">
                <a:solidFill>
                  <a:srgbClr val="333333"/>
                </a:solidFill>
                <a:latin typeface="Urdu Typesetting" panose="03020402040406030203" pitchFamily="66" charset="-78"/>
                <a:cs typeface="Urdu Typesetting" panose="03020402040406030203" pitchFamily="66" charset="-78"/>
              </a:rPr>
              <a:t>آ</a:t>
            </a:r>
            <a:r>
              <a:rPr lang="ur-PK" altLang="de-DE" sz="2000" dirty="0" smtClean="0">
                <a:solidFill>
                  <a:srgbClr val="333333"/>
                </a:solidFill>
                <a:latin typeface="Urdu Typesetting" panose="03020402040406030203" pitchFamily="66" charset="-78"/>
                <a:cs typeface="Urdu Typesetting" panose="03020402040406030203" pitchFamily="66" charset="-78"/>
              </a:rPr>
              <a:t>تا ہے</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کہ وہ خود موٹر سائیکل سپر مارکیٹ کے سامنے چھوڑ گیا تھا</a:t>
            </a:r>
            <a:r>
              <a:rPr lang="ar-AE" altLang="de-DE" sz="2000" dirty="0" smtClean="0">
                <a:solidFill>
                  <a:srgbClr val="333333"/>
                </a:solidFill>
                <a:latin typeface="Urdu Typesetting" panose="03020402040406030203" pitchFamily="66" charset="-78"/>
                <a:cs typeface="Urdu Typesetting" panose="03020402040406030203" pitchFamily="66" charset="-78"/>
              </a:rPr>
              <a:t>۔</a:t>
            </a:r>
            <a:endParaRPr lang="ar-A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6032208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سائیکوسس کے دوران لوگ ان چیزوں کو یاد رکھنے کا شکار ہوتے ہیں جو بالکل نہیں ہوئیں یا مختلف طریقے سے ہوئیں۔</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مثال: </a:t>
            </a:r>
            <a:r>
              <a:rPr lang="ur-PK" altLang="de-DE" sz="2000" dirty="0" smtClean="0">
                <a:solidFill>
                  <a:srgbClr val="333333"/>
                </a:solidFill>
                <a:latin typeface="Urdu Typesetting" panose="03020402040406030203" pitchFamily="66" charset="-78"/>
                <a:cs typeface="Urdu Typesetting" panose="03020402040406030203" pitchFamily="66" charset="-78"/>
              </a:rPr>
              <a:t>فہد</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کو یقین ہے کہ کسی نے اس کی موٹر سائیکل چوری کر لی ہے۔</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پس منظر: اس کی سائیکل معمول کے مطابق اس کے دروازے کے سامنے نہیں ہے اور اسے </a:t>
            </a:r>
            <a:r>
              <a:rPr lang="ur-PK" altLang="de-DE" sz="2000" dirty="0" smtClean="0">
                <a:solidFill>
                  <a:srgbClr val="333333"/>
                </a:solidFill>
                <a:latin typeface="Urdu Typesetting" panose="03020402040406030203" pitchFamily="66" charset="-78"/>
                <a:cs typeface="Urdu Typesetting" panose="03020402040406030203" pitchFamily="66" charset="-78"/>
              </a:rPr>
              <a:t>سو فیصد</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یقین ہے کہ اس نے اسے کل رات وہیں </a:t>
            </a:r>
            <a:r>
              <a:rPr lang="ar-AE" altLang="de-DE" sz="2000" dirty="0" smtClean="0">
                <a:solidFill>
                  <a:srgbClr val="333333"/>
                </a:solidFill>
                <a:latin typeface="Urdu Typesetting" panose="03020402040406030203" pitchFamily="66" charset="-78"/>
                <a:cs typeface="Urdu Typesetting" panose="03020402040406030203" pitchFamily="66" charset="-78"/>
              </a:rPr>
              <a:t>چھوڑ</a:t>
            </a:r>
            <a:r>
              <a:rPr lang="ur-PK" altLang="de-DE" sz="2000" dirty="0" smtClean="0">
                <a:solidFill>
                  <a:srgbClr val="333333"/>
                </a:solidFill>
                <a:latin typeface="Urdu Typesetting" panose="03020402040406030203" pitchFamily="66" charset="-78"/>
                <a:cs typeface="Urdu Typesetting" panose="03020402040406030203" pitchFamily="66" charset="-78"/>
              </a:rPr>
              <a:t>ا</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تھا۔ اس کے بعد وہ اپنی بند موٹر سائیکل کو اگلے دروازے پر سپر مارکیٹ کے سامنے دیکھتا ہے، اور پولیس کو کال کرنے ہی والا ہے کیونکہ اسے شک ہے کہ چور سپر مارکیٹ میں ہے۔ اس کے لیے یہ واقعہ ایک سازش کا ایک اور اشارہ ہے کیونکہ اس کا بٹوہ 3 ہفتے قبل چوری ہو گیا تھا۔</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لیکن: ٹیلی فون بوتھ میں، </a:t>
            </a:r>
            <a:r>
              <a:rPr lang="ur-PK" altLang="de-DE" sz="2000" dirty="0" smtClean="0">
                <a:solidFill>
                  <a:srgbClr val="333333"/>
                </a:solidFill>
                <a:latin typeface="Urdu Typesetting" panose="03020402040406030203" pitchFamily="66" charset="-78"/>
                <a:cs typeface="Urdu Typesetting" panose="03020402040406030203" pitchFamily="66" charset="-78"/>
              </a:rPr>
              <a:t>فہد</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اپنا ہاتھ اپنی جیب میں ڈالتا ہے اور سائیکل کی چابی دیکھتا ہے۔ اسے اچانک یاد </a:t>
            </a:r>
            <a:r>
              <a:rPr lang="ar-AE" altLang="de-DE" sz="2000" dirty="0" smtClean="0">
                <a:solidFill>
                  <a:srgbClr val="333333"/>
                </a:solidFill>
                <a:latin typeface="Urdu Typesetting" panose="03020402040406030203" pitchFamily="66" charset="-78"/>
                <a:cs typeface="Urdu Typesetting" panose="03020402040406030203" pitchFamily="66" charset="-78"/>
              </a:rPr>
              <a:t>آ</a:t>
            </a:r>
            <a:r>
              <a:rPr lang="ur-PK" altLang="de-DE" sz="2000" dirty="0" smtClean="0">
                <a:solidFill>
                  <a:srgbClr val="333333"/>
                </a:solidFill>
                <a:latin typeface="Urdu Typesetting" panose="03020402040406030203" pitchFamily="66" charset="-78"/>
                <a:cs typeface="Urdu Typesetting" panose="03020402040406030203" pitchFamily="66" charset="-78"/>
              </a:rPr>
              <a:t>تا ہے</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کہ وہ خود موٹر سائیکل سپر مارکیٹ کے سامنے چھوڑ گیا تھا۔</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جب کوئی خوفزدہ ہو یا بہت زیادہ دباؤ میں ہو تو جھوٹی یادیں پیدا ہونے کا زیادہ امکان ہوتا ہے۔ </a:t>
            </a:r>
            <a:r>
              <a:rPr lang="ur-PK" altLang="de-DE" sz="2000" dirty="0" smtClean="0">
                <a:solidFill>
                  <a:srgbClr val="333333"/>
                </a:solidFill>
                <a:latin typeface="Urdu Typesetting" panose="03020402040406030203" pitchFamily="66" charset="-78"/>
                <a:cs typeface="Urdu Typesetting" panose="03020402040406030203" pitchFamily="66" charset="-78"/>
              </a:rPr>
              <a:t>غلط</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نتائج اخذ کرنے سے پہلے: غور سے سوچیں کہ کیا آپ کے </a:t>
            </a:r>
            <a:r>
              <a:rPr lang="ur-PK" altLang="de-DE" sz="2000" dirty="0" smtClean="0">
                <a:solidFill>
                  <a:srgbClr val="333333"/>
                </a:solidFill>
                <a:latin typeface="Urdu Typesetting" panose="03020402040406030203" pitchFamily="66" charset="-78"/>
                <a:cs typeface="Urdu Typesetting" panose="03020402040406030203" pitchFamily="66" charset="-78"/>
              </a:rPr>
              <a:t>خیالات</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معروضی اور اچھی طرح سے قائم ہیں! یہ بھی ذہن میں رکھیں: حقیقی یادوں کے مقابلے میں، جھوٹی یادیں اکثر دھندلی ہوتی ہیں!</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80</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6337575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de-DE">
                <a:solidFill>
                  <a:srgbClr val="333333"/>
                </a:solidFill>
              </a:rPr>
              <a:t>Metacognitive Training 5 - Memory</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81</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9940445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r>
              <a:rPr lang="de-DE" altLang="de-DE" sz="1200" b="0" dirty="0">
                <a:solidFill>
                  <a:srgbClr val="333333"/>
                </a:solidFill>
                <a:latin typeface="Calibri Light"/>
              </a:rPr>
              <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191552" name="Rectangle 64"/>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82</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372866158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289</TotalTime>
  <Words>4197</Words>
  <Application>Microsoft Office PowerPoint</Application>
  <PresentationFormat>Custom</PresentationFormat>
  <Paragraphs>706</Paragraphs>
  <Slides>82</Slides>
  <Notes>82</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82</vt:i4>
      </vt:variant>
    </vt:vector>
  </HeadingPairs>
  <TitlesOfParts>
    <vt:vector size="96" baseType="lpstr">
      <vt:lpstr>Arial Unicode MS</vt:lpstr>
      <vt:lpstr>ＭＳ Ｐゴシック</vt:lpstr>
      <vt:lpstr>Arial</vt:lpstr>
      <vt:lpstr>Calibri</vt:lpstr>
      <vt:lpstr>Calibri Light</vt:lpstr>
      <vt:lpstr>Microsoft Uighur</vt:lpstr>
      <vt:lpstr>Symbol</vt:lpstr>
      <vt:lpstr>Times New Roman</vt:lpstr>
      <vt:lpstr>Urdu Typesetting</vt:lpstr>
      <vt:lpstr>Verdana</vt:lpstr>
      <vt:lpstr>Wingdings</vt:lpstr>
      <vt:lpstr>UKE_PPT-Vorlage_16zu9</vt:lpstr>
      <vt:lpstr>2_UKE_PPT-Vorlage_16zu9</vt:lpstr>
      <vt:lpstr>4_UKE_PPT-Vorlage_16zu9</vt:lpstr>
      <vt:lpstr> - یاداشتMCT 5 A</vt:lpstr>
      <vt:lpstr>یاداشت</vt:lpstr>
      <vt:lpstr>یاداشت</vt:lpstr>
      <vt:lpstr>یاداشت</vt:lpstr>
      <vt:lpstr>یاداشت</vt:lpstr>
      <vt:lpstr>یاداشت</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مثال: تین مختلف پینٹر ایک ہی ہسپانوی منظر پینٹ کرتے ہیں…</vt:lpstr>
      <vt:lpstr>براہ مہربانی پینٹنگز میں رنگ اور سائز سے متعلق فرق پر توجہ دیں۔ کیا ایسے پہلو ہیں جنہیں پینٹر نے مختلف انداز میں پینٹ کیا ہے یا انہیں چھوڑ دیا ہے؟</vt:lpstr>
      <vt:lpstr>ہر شخص چیزوں کو مختلف طریقے سے سمجھتا ہے! جیسا کہ تین پینٹنگز میں: ایک ہی منظر کی تصویر کشی کی گئی ہے لیکن مختلف زاویے کے ساتھ!</vt:lpstr>
      <vt:lpstr>مشق</vt:lpstr>
      <vt:lpstr>مشق</vt:lpstr>
      <vt:lpstr>مشق</vt:lpstr>
      <vt:lpstr>PowerPoint Presentation</vt:lpstr>
      <vt:lpstr>اسٹیشن  آپ نے کیا دیکھا؟ آپ کتنے پر اعتماد ہیں؟</vt:lpstr>
      <vt:lpstr>اسٹیشن</vt:lpstr>
      <vt:lpstr>روزمرہ کی زندگی میں جھوٹی یادیں۔</vt:lpstr>
      <vt:lpstr>روزمرہ کی زندگی میں جھوٹی یادیں۔</vt:lpstr>
      <vt:lpstr>روزمرہ کی زندگی میں جھوٹی یادیں۔</vt:lpstr>
      <vt:lpstr>یاداشت کی خرابی کی اقسام</vt:lpstr>
      <vt:lpstr>یاداشت کی خرابی کی اقسام</vt:lpstr>
      <vt:lpstr>یاداشت کی خرابی کی اقسام</vt:lpstr>
      <vt:lpstr>یاداشت کی خرابی کی اقسام</vt:lpstr>
      <vt:lpstr>جھوٹی یادیں۔</vt:lpstr>
      <vt:lpstr>جھوٹی یادیں۔</vt:lpstr>
      <vt:lpstr>جھوٹی یادیں۔</vt:lpstr>
      <vt:lpstr>ہم یہ سب کیوں کر رہے ہیں؟</vt:lpstr>
      <vt:lpstr>ہم یہ سب کیوں کر رہے ہیں؟</vt:lpstr>
      <vt:lpstr>ہم یہ سب کیوں کر رہے ہیں؟</vt:lpstr>
      <vt:lpstr>کس طرح یاداشت کی غلطیاں سائیکوسس کے دوران غلط تشریحات کو فروغ دیتی ہیں - مثالیں۔</vt:lpstr>
      <vt:lpstr>مشق</vt:lpstr>
      <vt:lpstr>مشق</vt:lpstr>
      <vt:lpstr>PowerPoint Presentation</vt:lpstr>
      <vt:lpstr>کھوکھا آپ نے کیا دیکھا؟ آپ کتنے پر اعتماد ہیں؟</vt:lpstr>
      <vt:lpstr>کھوکھا</vt:lpstr>
      <vt:lpstr>PowerPoint Presentation</vt:lpstr>
      <vt:lpstr>باغ  آپ نے کیا دیکھا؟ آپ کتنے پر اعتماد ہیں؟</vt:lpstr>
      <vt:lpstr>باغ</vt:lpstr>
      <vt:lpstr>PowerPoint Presentation</vt:lpstr>
      <vt:lpstr>ذہن سازی</vt:lpstr>
      <vt:lpstr>کلاس روم  آپ نے کیا دیکھا؟ آپ کتنے پر اعتماد ہیں؟</vt:lpstr>
      <vt:lpstr>کلاس روم</vt:lpstr>
      <vt:lpstr>PowerPoint Presentation</vt:lpstr>
      <vt:lpstr>ماہی گیر  آپ نے کیا دیکھا؟ آپ کتنے پر اعتماد ہیں؟</vt:lpstr>
      <vt:lpstr>ماہی گیر</vt:lpstr>
      <vt:lpstr>PowerPoint Presentation</vt:lpstr>
      <vt:lpstr>ذہن سازی</vt:lpstr>
      <vt:lpstr>کراس واک  آپ نے کیا دیکھا؟ آپ کتنے پر اعتماد ہیں؟</vt:lpstr>
      <vt:lpstr>کراس واک </vt:lpstr>
      <vt:lpstr>PowerPoint Presentation</vt:lpstr>
      <vt:lpstr>ذہن سازی</vt:lpstr>
      <vt:lpstr>پارک آپ نے کیا دیکھا؟ آپ کتنے پر اعتماد ہیں؟</vt:lpstr>
      <vt:lpstr>پارک</vt:lpstr>
      <vt:lpstr>PowerPoint Presentation</vt:lpstr>
      <vt:lpstr>فٹ بال  آپ نے کیا دیکھا؟ آپ کتنے پر اعتماد ہیں؟</vt:lpstr>
      <vt:lpstr>فٹ بال</vt:lpstr>
      <vt:lpstr>PowerPoint Presentation</vt:lpstr>
      <vt:lpstr>چاند پر آپ نے کیا دیکھا؟ آپ کتنے پر اعتماد ہیں؟</vt:lpstr>
      <vt:lpstr>چاند پر</vt:lpstr>
      <vt:lpstr>PowerPoint Presentation</vt:lpstr>
      <vt:lpstr>ریسکیو آپ نے کیا دیکھا؟ آپ کتنے پر اعتماد ہیں؟</vt:lpstr>
      <vt:lpstr>ریسکیو</vt:lpstr>
      <vt:lpstr>PowerPoint Presentation</vt:lpstr>
      <vt:lpstr>ذہن سازی</vt:lpstr>
      <vt:lpstr>سڑک کا کام آپ نے کیا دیکھا؟ آپ کتنے پر اعتماد ہیں؟</vt:lpstr>
      <vt:lpstr>سڑک کا کام</vt:lpstr>
      <vt:lpstr>روزمرہ کی زندگی میں منتقل کریں</vt:lpstr>
      <vt:lpstr>روزمرہ کی زندگی میں منتقل کریں</vt:lpstr>
      <vt:lpstr>روزمرہ کی زندگی میں منتقل کریں</vt:lpstr>
      <vt:lpstr>اس سب کا سائیکوسس سے کیا تعلق ہے؟</vt:lpstr>
      <vt:lpstr>اس سب کا سائیکوسس سے کیا تعلق ہے؟</vt:lpstr>
      <vt:lpstr>اس سب کا سائیکوسس سے کیا تعلق ہے؟</vt:lpstr>
      <vt:lpstr>اس سب کا سائیکوسس سے کیا تعلق ہے؟</vt:lpstr>
      <vt:lpstr>Thank you for your attention!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DELL</cp:lastModifiedBy>
  <cp:revision>300</cp:revision>
  <dcterms:created xsi:type="dcterms:W3CDTF">2004-06-30T16:15:23Z</dcterms:created>
  <dcterms:modified xsi:type="dcterms:W3CDTF">2023-05-20T13:53:44Z</dcterms:modified>
</cp:coreProperties>
</file>