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9" r:id="rId1"/>
    <p:sldMasterId id="2147484017" r:id="rId2"/>
    <p:sldMasterId id="2147484030" r:id="rId3"/>
  </p:sldMasterIdLst>
  <p:notesMasterIdLst>
    <p:notesMasterId r:id="rId117"/>
  </p:notesMasterIdLst>
  <p:handoutMasterIdLst>
    <p:handoutMasterId r:id="rId118"/>
  </p:handoutMasterIdLst>
  <p:sldIdLst>
    <p:sldId id="846" r:id="rId4"/>
    <p:sldId id="376" r:id="rId5"/>
    <p:sldId id="540" r:id="rId6"/>
    <p:sldId id="728" r:id="rId7"/>
    <p:sldId id="727" r:id="rId8"/>
    <p:sldId id="723" r:id="rId9"/>
    <p:sldId id="827" r:id="rId10"/>
    <p:sldId id="828" r:id="rId11"/>
    <p:sldId id="829" r:id="rId12"/>
    <p:sldId id="541" r:id="rId13"/>
    <p:sldId id="830" r:id="rId14"/>
    <p:sldId id="576" r:id="rId15"/>
    <p:sldId id="383" r:id="rId16"/>
    <p:sldId id="384" r:id="rId17"/>
    <p:sldId id="385" r:id="rId18"/>
    <p:sldId id="844" r:id="rId19"/>
    <p:sldId id="845" r:id="rId20"/>
    <p:sldId id="563" r:id="rId21"/>
    <p:sldId id="562" r:id="rId22"/>
    <p:sldId id="546" r:id="rId23"/>
    <p:sldId id="547" r:id="rId24"/>
    <p:sldId id="847" r:id="rId25"/>
    <p:sldId id="848" r:id="rId26"/>
    <p:sldId id="849" r:id="rId27"/>
    <p:sldId id="833" r:id="rId28"/>
    <p:sldId id="395" r:id="rId29"/>
    <p:sldId id="396" r:id="rId30"/>
    <p:sldId id="397" r:id="rId31"/>
    <p:sldId id="716" r:id="rId32"/>
    <p:sldId id="717" r:id="rId33"/>
    <p:sldId id="718" r:id="rId34"/>
    <p:sldId id="719" r:id="rId35"/>
    <p:sldId id="402" r:id="rId36"/>
    <p:sldId id="403" r:id="rId37"/>
    <p:sldId id="568" r:id="rId38"/>
    <p:sldId id="569" r:id="rId39"/>
    <p:sldId id="552" r:id="rId40"/>
    <p:sldId id="553" r:id="rId41"/>
    <p:sldId id="564" r:id="rId42"/>
    <p:sldId id="565" r:id="rId43"/>
    <p:sldId id="850" r:id="rId44"/>
    <p:sldId id="851" r:id="rId45"/>
    <p:sldId id="835" r:id="rId46"/>
    <p:sldId id="780" r:id="rId47"/>
    <p:sldId id="781" r:id="rId48"/>
    <p:sldId id="782" r:id="rId49"/>
    <p:sldId id="783" r:id="rId50"/>
    <p:sldId id="784" r:id="rId51"/>
    <p:sldId id="785" r:id="rId52"/>
    <p:sldId id="786" r:id="rId53"/>
    <p:sldId id="787" r:id="rId54"/>
    <p:sldId id="788" r:id="rId55"/>
    <p:sldId id="789" r:id="rId56"/>
    <p:sldId id="790" r:id="rId57"/>
    <p:sldId id="791" r:id="rId58"/>
    <p:sldId id="792" r:id="rId59"/>
    <p:sldId id="793" r:id="rId60"/>
    <p:sldId id="794" r:id="rId61"/>
    <p:sldId id="795" r:id="rId62"/>
    <p:sldId id="796" r:id="rId63"/>
    <p:sldId id="797" r:id="rId64"/>
    <p:sldId id="798" r:id="rId65"/>
    <p:sldId id="799" r:id="rId66"/>
    <p:sldId id="800" r:id="rId67"/>
    <p:sldId id="801" r:id="rId68"/>
    <p:sldId id="802" r:id="rId69"/>
    <p:sldId id="803" r:id="rId70"/>
    <p:sldId id="804" r:id="rId71"/>
    <p:sldId id="805" r:id="rId72"/>
    <p:sldId id="806" r:id="rId73"/>
    <p:sldId id="807" r:id="rId74"/>
    <p:sldId id="808" r:id="rId75"/>
    <p:sldId id="809" r:id="rId76"/>
    <p:sldId id="810" r:id="rId77"/>
    <p:sldId id="811" r:id="rId78"/>
    <p:sldId id="812" r:id="rId79"/>
    <p:sldId id="813" r:id="rId80"/>
    <p:sldId id="814" r:id="rId81"/>
    <p:sldId id="815" r:id="rId82"/>
    <p:sldId id="816" r:id="rId83"/>
    <p:sldId id="817" r:id="rId84"/>
    <p:sldId id="818" r:id="rId85"/>
    <p:sldId id="819" r:id="rId86"/>
    <p:sldId id="820" r:id="rId87"/>
    <p:sldId id="852" r:id="rId88"/>
    <p:sldId id="853" r:id="rId89"/>
    <p:sldId id="837" r:id="rId90"/>
    <p:sldId id="695" r:id="rId91"/>
    <p:sldId id="696" r:id="rId92"/>
    <p:sldId id="697" r:id="rId93"/>
    <p:sldId id="698" r:id="rId94"/>
    <p:sldId id="699" r:id="rId95"/>
    <p:sldId id="700" r:id="rId96"/>
    <p:sldId id="701" r:id="rId97"/>
    <p:sldId id="702" r:id="rId98"/>
    <p:sldId id="703" r:id="rId99"/>
    <p:sldId id="704" r:id="rId100"/>
    <p:sldId id="705" r:id="rId101"/>
    <p:sldId id="706" r:id="rId102"/>
    <p:sldId id="707" r:id="rId103"/>
    <p:sldId id="708" r:id="rId104"/>
    <p:sldId id="709" r:id="rId105"/>
    <p:sldId id="710" r:id="rId106"/>
    <p:sldId id="854" r:id="rId107"/>
    <p:sldId id="855" r:id="rId108"/>
    <p:sldId id="856" r:id="rId109"/>
    <p:sldId id="840" r:id="rId110"/>
    <p:sldId id="857" r:id="rId111"/>
    <p:sldId id="841" r:id="rId112"/>
    <p:sldId id="842" r:id="rId113"/>
    <p:sldId id="720" r:id="rId114"/>
    <p:sldId id="721" r:id="rId115"/>
    <p:sldId id="722" r:id="rId116"/>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1" autoAdjust="0"/>
    <p:restoredTop sz="95332" autoAdjust="0"/>
  </p:normalViewPr>
  <p:slideViewPr>
    <p:cSldViewPr>
      <p:cViewPr varScale="1">
        <p:scale>
          <a:sx n="88" d="100"/>
          <a:sy n="88" d="100"/>
        </p:scale>
        <p:origin x="418" y="62"/>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notesMaster" Target="notesMasters/notesMaster1.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handoutMaster" Target="handoutMasters/handoutMaster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presProps" Target="presProps.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EC7F83C-DF03-4D5A-8456-DCFA28E56753}" type="slidenum">
              <a:rPr lang="en-GB" altLang="de-DE"/>
              <a:pPr>
                <a:defRPr/>
              </a:pPr>
              <a:t>‹#›</a:t>
            </a:fld>
            <a:endParaRPr lang="en-GB" altLang="de-DE"/>
          </a:p>
        </p:txBody>
      </p:sp>
    </p:spTree>
    <p:extLst>
      <p:ext uri="{BB962C8B-B14F-4D97-AF65-F5344CB8AC3E}">
        <p14:creationId xmlns:p14="http://schemas.microsoft.com/office/powerpoint/2010/main" val="1611674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757EB11-E895-4A8F-8501-1D8395E57435}" type="slidenum">
              <a:rPr lang="en-US" altLang="de-DE"/>
              <a:pPr>
                <a:defRPr/>
              </a:pPr>
              <a:t>‹#›</a:t>
            </a:fld>
            <a:endParaRPr lang="en-US" altLang="de-DE"/>
          </a:p>
        </p:txBody>
      </p:sp>
    </p:spTree>
    <p:extLst>
      <p:ext uri="{BB962C8B-B14F-4D97-AF65-F5344CB8AC3E}">
        <p14:creationId xmlns:p14="http://schemas.microsoft.com/office/powerpoint/2010/main" val="36774629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3116342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98FB8-7BFD-4398-9B6D-2AB4093B737C}"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3788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54FEFB-19F4-49CE-89D0-59351F69B7C9}"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971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D601A-2492-4A97-BAE7-9358195295E5}"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9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1BFCD2-FA73-40AC-B554-557313F9EDE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62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9DE90-5AC7-42E8-9C7A-1751D5E3DF58}" type="slidenum">
              <a:rPr lang="en-US" altLang="de-DE" sz="1300" smtClean="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59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04F8F-CBF1-43F2-BE7A-E88411977D66}"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52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301BCB-1C68-4017-B207-E258412175B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41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B727E4-08C9-4E6B-AC7F-E7348B4CE2C4}"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279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17</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32BDDA-C8CE-4458-B747-4DB2A5B28A94}" type="slidenum">
              <a:rPr lang="en-US" altLang="de-DE" sz="1300" smtClean="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591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9C3A68-2D8F-4CFD-8AF7-DA2CA8E16581}" type="slidenum">
              <a:rPr lang="en-US" altLang="de-DE" sz="1300" smtClean="0"/>
              <a:pPr>
                <a:spcBef>
                  <a:spcPct val="0"/>
                </a:spcBef>
              </a:pPr>
              <a:t>19</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1406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08DB5-6543-4799-B91E-A3E3DFF2279A}"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281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98F0B6-67D8-4DAE-9812-6E3964B59AD2}"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80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2340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949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9615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51DA8-1A5C-43A8-9EAD-E916EEFA4C25}"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321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EEB1D3-E542-4777-B405-65FB1FFAD7F1}"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7811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D05E5A-CF73-4AE2-99CB-1BADF8B5CC07}"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299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BCFA3A-2093-4230-920A-F0604F5448CA}"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883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43B82-B1B6-41D0-9806-7E99D8D47C6A}"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7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5CA85-2C55-4C5B-A36D-40F3BA1A0C93}" type="slidenum">
              <a:rPr lang="en-US" altLang="de-DE" sz="1300" smtClean="0"/>
              <a:pPr>
                <a:spcBef>
                  <a:spcPct val="0"/>
                </a:spcBef>
              </a:pPr>
              <a:t>31</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EF16E5-ECAB-4735-A18C-23428C3704BF}" type="slidenum">
              <a:rPr lang="en-US" altLang="de-DE" sz="1300"/>
              <a:pPr algn="r" eaLnBrk="1" hangingPunct="1">
                <a:spcBef>
                  <a:spcPct val="0"/>
                </a:spcBef>
              </a:pPr>
              <a:t>31</a:t>
            </a:fld>
            <a:endParaRPr lang="en-US" altLang="de-DE" sz="1300"/>
          </a:p>
        </p:txBody>
      </p:sp>
      <p:sp>
        <p:nvSpPr>
          <p:cNvPr id="79876" name="Rectangle 2"/>
          <p:cNvSpPr>
            <a:spLocks noGrp="1" noRot="1" noChangeAspect="1" noChangeArrowheads="1" noTextEdit="1"/>
          </p:cNvSpPr>
          <p:nvPr>
            <p:ph type="sldImg"/>
          </p:nvPr>
        </p:nvSpPr>
        <p:spPr>
          <a:xfrm>
            <a:off x="139700" y="768350"/>
            <a:ext cx="6821488" cy="3836988"/>
          </a:xfrm>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0431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39B9F7-5FA1-4E7B-A9B8-760D336F0BA0}" type="slidenum">
              <a:rPr lang="en-US" altLang="de-DE" sz="1300" smtClean="0"/>
              <a:pPr>
                <a:spcBef>
                  <a:spcPct val="0"/>
                </a:spcBef>
              </a:pPr>
              <a:t>32</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2AEE79-D649-4A0C-837D-C2D3F74DFA29}" type="slidenum">
              <a:rPr lang="en-US" altLang="de-DE" sz="1300"/>
              <a:pPr algn="r" eaLnBrk="1" hangingPunct="1">
                <a:spcBef>
                  <a:spcPct val="0"/>
                </a:spcBef>
              </a:pPr>
              <a:t>32</a:t>
            </a:fld>
            <a:endParaRPr lang="en-US" altLang="de-DE" sz="1300"/>
          </a:p>
        </p:txBody>
      </p:sp>
      <p:sp>
        <p:nvSpPr>
          <p:cNvPr id="81924" name="Rectangle 2"/>
          <p:cNvSpPr>
            <a:spLocks noGrp="1" noRot="1" noChangeAspect="1" noChangeArrowheads="1" noTextEdit="1"/>
          </p:cNvSpPr>
          <p:nvPr>
            <p:ph type="sldImg"/>
          </p:nvPr>
        </p:nvSpPr>
        <p:spPr>
          <a:xfrm>
            <a:off x="139700" y="768350"/>
            <a:ext cx="6821488" cy="3836988"/>
          </a:xfrm>
          <a:ln/>
        </p:spPr>
      </p:sp>
      <p:sp>
        <p:nvSpPr>
          <p:cNvPr id="819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504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DAF51-3D40-4BE8-86D6-F84EF5A56E3C}"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483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751DC1-81A4-4E68-BAE3-8837C04A5FCF}"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10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BF6D3-1B70-4A3B-97F3-FA22D39E5A34}"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9804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196C6C-3EAD-43C0-B73E-2062076F383F}"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541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8C8EA-59B9-45CA-AF75-916485B0B4B6}" type="slidenum">
              <a:rPr lang="en-US" altLang="de-DE" sz="1300" smtClean="0"/>
              <a:pPr>
                <a:spcBef>
                  <a:spcPct val="0"/>
                </a:spcBef>
              </a:pPr>
              <a:t>37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026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AA35A2-2078-44D7-A82D-0DFA6AB114BB}" type="slidenum">
              <a:rPr lang="en-US" altLang="de-DE" sz="1300" smtClean="0"/>
              <a:pPr>
                <a:spcBef>
                  <a:spcPct val="0"/>
                </a:spcBef>
              </a:pPr>
              <a:t>38</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190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580E2A-F765-46F8-AAC8-3E24A09837FC}" type="slidenum">
              <a:rPr lang="en-US" altLang="de-DE" sz="1300" smtClean="0"/>
              <a:pPr>
                <a:spcBef>
                  <a:spcPct val="0"/>
                </a:spcBef>
              </a:pPr>
              <a:t>39</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4804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3134C-65DB-4729-BC55-555C44DADAE4}" type="slidenum">
              <a:rPr lang="en-US" altLang="de-DE" sz="1300" smtClean="0"/>
              <a:pPr>
                <a:spcBef>
                  <a:spcPct val="0"/>
                </a:spcBef>
              </a:pPr>
              <a:t>40</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713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41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1501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42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6497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43</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0420FC-8D1A-4EFD-B1A9-D64BB67DBB6E}" type="slidenum">
              <a:rPr lang="en-US" altLang="de-DE" sz="1300" smtClean="0">
                <a:solidFill>
                  <a:srgbClr val="000000"/>
                </a:solidFill>
              </a:rPr>
              <a:pPr>
                <a:spcBef>
                  <a:spcPct val="0"/>
                </a:spcBef>
              </a:pPr>
              <a:t>44</a:t>
            </a:fld>
            <a:endParaRPr lang="en-US" altLang="de-DE" sz="1300">
              <a:solidFill>
                <a:srgbClr val="000000"/>
              </a:solidFill>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4235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663EE-554F-44F1-8B22-E7B636D9AC8D}"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8199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B2381F-C431-42F8-8C41-7C29B92555D4}"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6641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EE773E-C1A3-4587-930D-F578F4FF4DBB}"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9741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FB8B2-48E4-4216-9A16-466BC22D04F1}"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92844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949AF9-8F51-47C9-8F48-C6A953EF4CB2}" type="slidenum">
              <a:rPr lang="en-US" altLang="de-DE" sz="1300" smtClean="0">
                <a:solidFill>
                  <a:srgbClr val="000000"/>
                </a:solidFill>
              </a:rPr>
              <a:pPr>
                <a:spcBef>
                  <a:spcPct val="0"/>
                </a:spcBef>
              </a:pPr>
              <a:t>49</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3115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EEDC3A-DBC2-4324-8B0E-4B5BE5DDE87C}" type="slidenum">
              <a:rPr lang="en-US" altLang="de-DE" sz="1300" smtClean="0">
                <a:solidFill>
                  <a:srgbClr val="000000"/>
                </a:solidFill>
              </a:rPr>
              <a:pPr>
                <a:spcBef>
                  <a:spcPct val="0"/>
                </a:spcBef>
              </a:pPr>
              <a:t>50</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684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51627A-4AD5-4160-925A-227193432817}" type="slidenum">
              <a:rPr lang="en-US" altLang="de-DE" sz="1300" smtClean="0">
                <a:solidFill>
                  <a:srgbClr val="000000"/>
                </a:solidFill>
              </a:rPr>
              <a:pPr>
                <a:spcBef>
                  <a:spcPct val="0"/>
                </a:spcBef>
              </a:pPr>
              <a:t>51</a:t>
            </a:fld>
            <a:endParaRPr lang="en-US" altLang="de-DE"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33541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C943-7767-4C3B-873B-F1DD5C434825}" type="slidenum">
              <a:rPr lang="en-US" altLang="de-DE" sz="1300" smtClean="0">
                <a:solidFill>
                  <a:srgbClr val="000000"/>
                </a:solidFill>
              </a:rPr>
              <a:pPr>
                <a:spcBef>
                  <a:spcPct val="0"/>
                </a:spcBef>
              </a:pPr>
              <a:t>52</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5433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E16C8A-1084-4130-B35E-9B3A25015971}"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7637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292F1-8641-4857-A0DF-EE763980D91D}"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5805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795D5-A5DF-4BE4-AB0D-E3272E895B94}"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39307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38CF34-9EB3-428F-A11C-8AAF45E79B93}"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767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D4CA3B-9C2D-4263-A412-B8A5B0457938}"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410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BA2FC6-95D4-4941-9464-477D0244589E}"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5863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C0285A-04A6-4FD3-BF28-F3E511FBC8E8}"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8915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1C0AD-8E8B-4FD2-93A1-A0D0802EEC44}"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665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D85B0C-EC1F-40F3-929B-5AB7ADF65F8B}"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722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D3D159-92D5-4D6C-B33B-312F54EDE809}"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981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63018-7DB3-4AF6-A178-50DA527DD5C5}"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643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2AC1E-274C-42FF-822D-F97C2AD290E4}"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4195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E7251E-CCA9-4939-913A-2D02654F4863}"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30584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1782E8-66DF-4595-960B-215C12F6DA44}"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0734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EB5D66-F783-4080-B73F-DC921353A9FA}"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95BA0E-54B8-49B9-9488-0194B8210A5B}"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77130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415C2E-EE17-4A20-BEDC-FA8C1FA4E4F0}"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2388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901A79-C238-4B13-B7DE-9499157D073D}"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2985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5954F-351D-40C0-989A-8F9A9C01AD24}"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3650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1D8539-2C0D-442E-8E42-76094FF827E5}"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63102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AABA75-D56E-4B52-8164-1CC76EE2BDDB}"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2248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E9241B-A43D-4EC5-8884-96BB124BDA5B}"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6280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B964D-E676-4624-99FF-353B5C0E2964}"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557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BA3987-E904-4162-AB11-BD668EC35D8B}"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2974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D57E9-67C2-4306-94CD-0790E409A045}"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9486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4A2B0F-A9C0-44E5-97C4-EEDD56CF6F8A}"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86471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8DD92-F001-458C-BE1E-D55A43E09AB6}"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4982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51796-0B12-495F-9E7C-134DB427F28F}"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715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D4650-E493-4496-9D8B-125786117BA2}"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806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E08A2-27E0-4A1B-A073-71266E2EC419}"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4586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AA4F71-3CBD-4CAB-9E0D-4B2AF92A9947}"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1808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B62FA2-86F1-4944-A662-C29313839E6A}"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1995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94271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45777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327251-A1B2-4285-89F0-E69A783B0EE4}" type="slidenum">
              <a:rPr lang="en-US" altLang="de-DE" sz="1300" smtClean="0"/>
              <a:pPr>
                <a:spcBef>
                  <a:spcPct val="0"/>
                </a:spcBef>
              </a:pPr>
              <a:t>88</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89262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2ACB07-084D-450A-86A3-1C6CFD1698F5}" type="slidenum">
              <a:rPr lang="en-US" altLang="de-DE" sz="1300" smtClean="0"/>
              <a:pPr>
                <a:spcBef>
                  <a:spcPct val="0"/>
                </a:spcBef>
              </a:pPr>
              <a:t>89</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5427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363DD6-AE20-4889-A1E1-45FAE4D1E903}" type="slidenum">
              <a:rPr lang="en-US" altLang="de-DE" sz="1300" smtClean="0"/>
              <a:pPr>
                <a:spcBef>
                  <a:spcPct val="0"/>
                </a:spcBef>
              </a:pPr>
              <a:t>90</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2326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87C7C-1DCD-4682-A50D-847C379321A2}" type="slidenum">
              <a:rPr lang="en-US" altLang="de-DE" sz="1300" smtClean="0"/>
              <a:pPr>
                <a:spcBef>
                  <a:spcPct val="0"/>
                </a:spcBef>
              </a:pPr>
              <a:t>91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52741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9DF4D1-22C8-4A12-9C48-C0C0E08F89DE}" type="slidenum">
              <a:rPr lang="en-US" altLang="de-DE" sz="1300" smtClean="0"/>
              <a:pPr>
                <a:spcBef>
                  <a:spcPct val="0"/>
                </a:spcBef>
              </a:pPr>
              <a:t>92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52603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9D2D1D-E710-4249-8ED4-F42C90DDDD59}" type="slidenum">
              <a:rPr lang="en-US" altLang="de-DE" sz="1300" smtClean="0"/>
              <a:pPr>
                <a:spcBef>
                  <a:spcPct val="0"/>
                </a:spcBef>
              </a:pPr>
              <a:t>93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81522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CA07FB-B6F1-4ED2-AFD0-E993369407A1}" type="slidenum">
              <a:rPr lang="en-US" altLang="de-DE" sz="1300" smtClean="0"/>
              <a:pPr>
                <a:spcBef>
                  <a:spcPct val="0"/>
                </a:spcBef>
              </a:pPr>
              <a:t>94</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1131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9E114D-266B-4C26-835C-2F95350B377E}" type="slidenum">
              <a:rPr lang="en-US" altLang="de-DE" sz="1300" smtClean="0"/>
              <a:pPr>
                <a:spcBef>
                  <a:spcPct val="0"/>
                </a:spcBef>
              </a:pPr>
              <a:t>95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49828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D7DC8-1CE7-41A0-BE61-9366FB1AB3E6}" type="slidenum">
              <a:rPr lang="en-US" altLang="de-DE" sz="1300" smtClean="0"/>
              <a:pPr>
                <a:spcBef>
                  <a:spcPct val="0"/>
                </a:spcBef>
              </a:pPr>
              <a:t>96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16945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BB784-8888-4C4D-9D59-7601821C360E}" type="slidenum">
              <a:rPr lang="en-US" altLang="de-DE" sz="1300" smtClean="0"/>
              <a:pPr>
                <a:spcBef>
                  <a:spcPct val="0"/>
                </a:spcBef>
              </a:pPr>
              <a:t>97</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646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5D86BA-78C1-4415-BF28-451C42271F12}" type="slidenum">
              <a:rPr lang="en-US" altLang="de-DE" sz="1300" smtClean="0"/>
              <a:pPr>
                <a:spcBef>
                  <a:spcPct val="0"/>
                </a:spcBef>
              </a:pPr>
              <a:t>98</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30553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38071-1CAB-4C9C-81A5-F583A4109953}" type="slidenum">
              <a:rPr lang="en-US" altLang="de-DE" sz="1300" smtClean="0"/>
              <a:pPr>
                <a:spcBef>
                  <a:spcPct val="0"/>
                </a:spcBef>
              </a:pPr>
              <a:t>99</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0187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68247-CB3E-4E73-9A47-8EAAD57A50D5}" type="slidenum">
              <a:rPr lang="en-US" altLang="de-DE" sz="1300" smtClean="0"/>
              <a:pPr>
                <a:spcBef>
                  <a:spcPct val="0"/>
                </a:spcBef>
              </a:pPr>
              <a:t>100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45701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711ACC-3AE4-4C10-A9D7-099FEC08AF2B}" type="slidenum">
              <a:rPr lang="en-US" altLang="de-DE" sz="1300" smtClean="0"/>
              <a:pPr>
                <a:spcBef>
                  <a:spcPct val="0"/>
                </a:spcBef>
              </a:pPr>
              <a:t>101</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8238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27A0C-13A8-4505-8579-D4D9A13CC7D6}" type="slidenum">
              <a:rPr lang="en-US" altLang="de-DE" sz="1300" smtClean="0"/>
              <a:pPr>
                <a:spcBef>
                  <a:spcPct val="0"/>
                </a:spcBef>
              </a:pPr>
              <a:t>102</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94369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4ED0F5-2647-446C-8E05-7A31C6D7D7F5}" type="slidenum">
              <a:rPr lang="en-US" altLang="de-DE" sz="1300" smtClean="0"/>
              <a:pPr>
                <a:spcBef>
                  <a:spcPct val="0"/>
                </a:spcBef>
              </a:pPr>
              <a:t>103</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06175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104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219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105</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71030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106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90953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107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108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22312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109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26109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E72D8F-D23F-4C7F-878B-CF1F25214179}" type="slidenum">
              <a:rPr lang="en-US" altLang="de-DE" sz="1300" smtClean="0"/>
              <a:pPr>
                <a:spcBef>
                  <a:spcPct val="0"/>
                </a:spcBef>
              </a:pPr>
              <a:t>111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7076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B133A-6B06-4445-9699-30372B480AE9}" type="slidenum">
              <a:rPr lang="en-US" altLang="de-DE" sz="1300" smtClean="0"/>
              <a:pPr>
                <a:spcBef>
                  <a:spcPct val="0"/>
                </a:spcBef>
              </a:pPr>
              <a:t>112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684628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811118-27E8-4DE4-925C-4ED96FD3E76E}" type="slidenum">
              <a:rPr lang="en-US" altLang="de-DE" sz="1300" smtClean="0"/>
              <a:pPr>
                <a:spcBef>
                  <a:spcPct val="0"/>
                </a:spcBef>
              </a:pPr>
              <a:t>113</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9384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3F19FE29-DF46-4A29-B87A-DAA5EB95FD25}"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9B177B5B-D236-4589-BAE7-26343082E872}"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AD313B5E-389A-4105-AAAA-0467A8C67224}"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469E19EA-E4FC-4303-8949-14365A2E899C}"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40D366A6-5B46-43DF-864F-8F097793E919}"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F19FE29-DF46-4A29-B87A-DAA5EB95FD25}"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10.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3.jpeg"/></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1.jpeg"/><Relationship Id="rId7"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3.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70.jpeg"/><Relationship Id="rId4" Type="http://schemas.openxmlformats.org/officeDocument/2006/relationships/image" Target="../media/image69.jpeg"/></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6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0.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0.jpeg"/><Relationship Id="rId4" Type="http://schemas.openxmlformats.org/officeDocument/2006/relationships/image" Target="../media/image79.jpeg"/></Relationships>
</file>

<file path=ppt/slides/_rels/slide71.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8.jpeg"/><Relationship Id="rId7"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0.jpeg"/><Relationship Id="rId4" Type="http://schemas.openxmlformats.org/officeDocument/2006/relationships/image" Target="../media/image79.jpeg"/></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82.jpeg"/><Relationship Id="rId4" Type="http://schemas.openxmlformats.org/officeDocument/2006/relationships/image" Target="../media/image81.jpeg"/></Relationships>
</file>

<file path=ppt/slides/_rels/slide7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5.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8.jpeg"/><Relationship Id="rId4" Type="http://schemas.openxmlformats.org/officeDocument/2006/relationships/image" Target="../media/image87.jpeg"/></Relationships>
</file>

<file path=ppt/slides/_rels/slide7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79.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93.jpeg"/></Relationships>
</file>

<file path=ppt/slides/_rels/slide8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2.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3.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100.jpeg"/><Relationship Id="rId4" Type="http://schemas.openxmlformats.org/officeDocument/2006/relationships/image" Target="../media/image99.jpe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10.xml"/><Relationship Id="rId5" Type="http://schemas.openxmlformats.org/officeDocument/2006/relationships/image" Target="../media/image103.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4.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3.jpeg"/><Relationship Id="rId4" Type="http://schemas.openxmlformats.org/officeDocument/2006/relationships/image" Target="../media/image104.jpeg"/></Relationships>
</file>

<file path=ppt/slides/_rels/slide9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5.xml"/><Relationship Id="rId1" Type="http://schemas.openxmlformats.org/officeDocument/2006/relationships/slideLayout" Target="../slideLayouts/slideLayout10.xml"/><Relationship Id="rId4" Type="http://schemas.openxmlformats.org/officeDocument/2006/relationships/image" Target="../media/image106.jpeg"/></Relationships>
</file>

<file path=ppt/slides/_rels/slide9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10.xml"/><Relationship Id="rId5" Type="http://schemas.openxmlformats.org/officeDocument/2006/relationships/image" Target="../media/image106.jpeg"/><Relationship Id="rId4" Type="http://schemas.openxmlformats.org/officeDocument/2006/relationships/image" Target="../media/image108.jpeg"/></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7.jpeg"/><Relationship Id="rId4" Type="http://schemas.openxmlformats.org/officeDocument/2006/relationships/image" Target="../media/image108.jpeg"/></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7.jpeg"/><Relationship Id="rId4" Type="http://schemas.openxmlformats.org/officeDocument/2006/relationships/image" Target="../media/image108.jpeg"/></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14.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14.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10.xml"/><Relationship Id="rId1" Type="http://schemas.openxmlformats.org/officeDocument/2006/relationships/slideLayout" Target="../slideLayouts/slideLayout5.xml"/><Relationship Id="rId4" Type="http://schemas.openxmlformats.org/officeDocument/2006/relationships/image" Target="../media/image116.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ہمدردی کرنا </a:t>
            </a:r>
            <a:r>
              <a:rPr lang="ur-PK" sz="6000" dirty="0" smtClean="0">
                <a:latin typeface="Urdu Typesetting" panose="03020402040406030203" pitchFamily="66" charset="-78"/>
                <a:cs typeface="Urdu Typesetting" panose="03020402040406030203" pitchFamily="66" charset="-78"/>
              </a:rPr>
              <a:t>(پہلا حصہ)</a:t>
            </a:r>
            <a:r>
              <a:rPr lang="en-US" b="1" dirty="0" smtClean="0"/>
              <a:t>MCT </a:t>
            </a:r>
            <a:r>
              <a:rPr lang="en-US" b="1" dirty="0" smtClean="0"/>
              <a:t>4 </a:t>
            </a:r>
            <a:r>
              <a:rPr lang="en-US" b="1" dirty="0" smtClean="0"/>
              <a:t>A</a:t>
            </a:r>
            <a:endParaRPr lang="en-US" b="1" dirty="0"/>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a:t>
            </a:r>
            <a:r>
              <a:rPr lang="de-DE" dirty="0" smtClean="0">
                <a:latin typeface="+mj-lt"/>
              </a:rPr>
              <a:t>3</a:t>
            </a:r>
            <a:r>
              <a:rPr lang="de-DE" dirty="0" smtClean="0">
                <a:latin typeface="+mj-lt"/>
              </a:rPr>
              <a:t>|23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213321"/>
            <a:ext cx="390781" cy="260648"/>
          </a:xfrm>
          <a:prstGeom prst="rect">
            <a:avLst/>
          </a:prstGeom>
        </p:spPr>
      </p:pic>
    </p:spTree>
    <p:extLst>
      <p:ext uri="{BB962C8B-B14F-4D97-AF65-F5344CB8AC3E}">
        <p14:creationId xmlns:p14="http://schemas.microsoft.com/office/powerpoint/2010/main" val="3517598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r" defTabSz="914400" fontAlgn="base"/>
            <a:r>
              <a:rPr lang="ur-PK" altLang="de-DE" sz="2400" dirty="0" smtClean="0">
                <a:solidFill>
                  <a:schemeClr val="tx1"/>
                </a:solidFill>
                <a:latin typeface="Urdu Typesetting" panose="03020402040406030203" pitchFamily="66" charset="-78"/>
                <a:cs typeface="Urdu Typesetting" panose="03020402040406030203" pitchFamily="66" charset="-78"/>
              </a:rPr>
              <a:t>؟؟؟</a:t>
            </a:r>
            <a:endParaRPr lang="en-US" sz="2400" dirty="0">
              <a:solidFill>
                <a:srgbClr val="004992"/>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a:t>
            </a:r>
            <a:endParaRPr lang="ar-AE" sz="2400" b="1"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a:t>
            </a:fld>
            <a:endParaRPr lang="de-DE" altLang="de-DE">
              <a:latin typeface="Urdu Typesetting" panose="03020402040406030203" pitchFamily="66" charset="-78"/>
              <a:cs typeface="Urdu Typesetting" panose="03020402040406030203" pitchFamily="66" charset="-78"/>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a:t>
            </a:fld>
            <a:endParaRPr lang="de-DE" altLang="de-DE">
              <a:latin typeface="Urdu Typesetting" panose="03020402040406030203" pitchFamily="66" charset="-78"/>
              <a:cs typeface="Urdu Typesetting" panose="03020402040406030203" pitchFamily="66" charset="-78"/>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p>
          <a:p>
            <a:pPr lvl="0" algn="ctr" defTabSz="914400" fontAlgn="base">
              <a:lnSpc>
                <a:spcPct val="100000"/>
              </a:lnSpc>
              <a:spcBef>
                <a:spcPts val="1200"/>
              </a:spcBef>
              <a:defRPr/>
            </a:pPr>
            <a:r>
              <a:rPr lang="ar-AE" sz="2400" b="1" dirty="0">
                <a:solidFill>
                  <a:srgbClr val="333333"/>
                </a:solidFill>
                <a:latin typeface="Urdu Typesetting" panose="03020402040406030203" pitchFamily="66" charset="-78"/>
                <a:cs typeface="Urdu Typesetting" panose="03020402040406030203" pitchFamily="66" charset="-78"/>
              </a:rPr>
              <a:t>سوال کا جواب دینے میں کیا مدد کر سکتا ہے؟</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a:t>
            </a:fld>
            <a:endParaRPr lang="de-DE" altLang="de-DE">
              <a:latin typeface="Urdu Typesetting" panose="03020402040406030203" pitchFamily="66" charset="-78"/>
              <a:cs typeface="Urdu Typesetting" panose="03020402040406030203" pitchFamily="66" charset="-78"/>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p>
          <a:p>
            <a:pPr lvl="0" algn="ctr" defTabSz="914400" fontAlgn="base">
              <a:lnSpc>
                <a:spcPct val="100000"/>
              </a:lnSpc>
              <a:spcBef>
                <a:spcPts val="1200"/>
              </a:spcBef>
              <a:defRPr/>
            </a:pPr>
            <a:r>
              <a:rPr lang="ar-AE" sz="2400" b="1" dirty="0">
                <a:solidFill>
                  <a:srgbClr val="333333"/>
                </a:solidFill>
                <a:latin typeface="Urdu Typesetting" panose="03020402040406030203" pitchFamily="66" charset="-78"/>
                <a:cs typeface="Urdu Typesetting" panose="03020402040406030203" pitchFamily="66" charset="-78"/>
              </a:rPr>
              <a:t>سوال کا جواب دینے میں کیا مدد کر سکتا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اس شخص کے بارے میں علم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کیا وہ شخص درد شقیقہ کا شکار ہے</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p>
          <a:p>
            <a:pPr lvl="0" algn="ctr" defTabSz="914400" fontAlgn="base">
              <a:lnSpc>
                <a:spcPct val="100000"/>
              </a:lnSpc>
              <a:spcBef>
                <a:spcPts val="1200"/>
              </a:spcBef>
              <a:defRPr/>
            </a:pPr>
            <a:r>
              <a:rPr lang="ar-AE" sz="2400" b="1" dirty="0">
                <a:solidFill>
                  <a:srgbClr val="333333"/>
                </a:solidFill>
                <a:latin typeface="Urdu Typesetting" panose="03020402040406030203" pitchFamily="66" charset="-78"/>
                <a:cs typeface="Urdu Typesetting" panose="03020402040406030203" pitchFamily="66" charset="-78"/>
              </a:rPr>
              <a:t>سوال کا جواب دینے میں کیا مدد کر سکتا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اس شخص کے بارے میں علم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کیا وہ شخص درد شقیقہ کا شکار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ماحول/صورتحال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کیا </a:t>
            </a:r>
            <a:r>
              <a:rPr lang="ur-PK" sz="2400" dirty="0">
                <a:solidFill>
                  <a:srgbClr val="333333"/>
                </a:solidFill>
                <a:latin typeface="Urdu Typesetting" panose="03020402040406030203" pitchFamily="66" charset="-78"/>
                <a:cs typeface="Urdu Typesetting" panose="03020402040406030203" pitchFamily="66" charset="-78"/>
              </a:rPr>
              <a:t>وہ شخص پوری رات جاگتا رہا تھا</a:t>
            </a:r>
            <a:r>
              <a:rPr lang="ar-AE" sz="2400" dirty="0">
                <a:solidFill>
                  <a:srgbClr val="333333"/>
                </a:solidFill>
                <a:latin typeface="Urdu Typesetting" panose="03020402040406030203" pitchFamily="66" charset="-78"/>
                <a:cs typeface="Urdu Typesetting" panose="03020402040406030203" pitchFamily="66" charset="-78"/>
              </a:rPr>
              <a:t>؟</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11162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p>
          <a:p>
            <a:pPr lvl="0" algn="ctr" defTabSz="914400" fontAlgn="base">
              <a:lnSpc>
                <a:spcPct val="100000"/>
              </a:lnSpc>
              <a:spcBef>
                <a:spcPts val="1200"/>
              </a:spcBef>
              <a:defRPr/>
            </a:pPr>
            <a:r>
              <a:rPr lang="ar-AE" sz="2400" b="1" dirty="0">
                <a:solidFill>
                  <a:srgbClr val="333333"/>
                </a:solidFill>
                <a:latin typeface="Urdu Typesetting" panose="03020402040406030203" pitchFamily="66" charset="-78"/>
                <a:cs typeface="Urdu Typesetting" panose="03020402040406030203" pitchFamily="66" charset="-78"/>
              </a:rPr>
              <a:t>سوال کا جواب دینے میں کیا مدد کر سکتا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اس شخص کے بارے میں علم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کیا وہ شخص درد شقیقہ کا شکار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ماحول/صورتحال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کیا </a:t>
            </a:r>
            <a:r>
              <a:rPr lang="ur-PK" sz="2400" dirty="0">
                <a:solidFill>
                  <a:srgbClr val="333333"/>
                </a:solidFill>
                <a:latin typeface="Urdu Typesetting" panose="03020402040406030203" pitchFamily="66" charset="-78"/>
                <a:cs typeface="Urdu Typesetting" panose="03020402040406030203" pitchFamily="66" charset="-78"/>
              </a:rPr>
              <a:t>وہ شخص پوری رات جاگتا رہا تھا</a:t>
            </a:r>
            <a:r>
              <a:rPr lang="ar-AE" sz="2400" dirty="0">
                <a:solidFill>
                  <a:srgbClr val="333333"/>
                </a:solidFill>
                <a:latin typeface="Urdu Typesetting" panose="03020402040406030203" pitchFamily="66" charset="-78"/>
                <a:cs typeface="Urdu Typesetting" panose="03020402040406030203" pitchFamily="66" charset="-78"/>
              </a:rPr>
              <a:t>؟</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خود مشاہدہ </a:t>
            </a:r>
            <a:r>
              <a:rPr lang="ur-PK" sz="2400" dirty="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 کن مواقع پر میں اپن</a:t>
            </a:r>
            <a:r>
              <a:rPr lang="ur-PK" sz="2400" dirty="0">
                <a:solidFill>
                  <a:srgbClr val="333333"/>
                </a:solidFill>
                <a:latin typeface="Urdu Typesetting" panose="03020402040406030203" pitchFamily="66" charset="-78"/>
                <a:cs typeface="Urdu Typesetting" panose="03020402040406030203" pitchFamily="66" charset="-78"/>
              </a:rPr>
              <a:t>ی کنپٹی</a:t>
            </a:r>
            <a:r>
              <a:rPr lang="ar-AE" sz="2400" dirty="0">
                <a:solidFill>
                  <a:srgbClr val="333333"/>
                </a:solidFill>
                <a:latin typeface="Urdu Typesetting" panose="03020402040406030203" pitchFamily="66" charset="-78"/>
                <a:cs typeface="Urdu Typesetting" panose="03020402040406030203" pitchFamily="66" charset="-78"/>
              </a:rPr>
              <a:t> کو چھوتا ہوں؟ (احتیاط! فوری طور پر اپنے آپ سے دوسروں </a:t>
            </a:r>
            <a:r>
              <a:rPr lang="ur-PK" sz="2400" dirty="0">
                <a:solidFill>
                  <a:srgbClr val="333333"/>
                </a:solidFill>
                <a:latin typeface="Urdu Typesetting" panose="03020402040406030203" pitchFamily="66" charset="-78"/>
                <a:cs typeface="Urdu Typesetting" panose="03020402040406030203" pitchFamily="66" charset="-78"/>
              </a:rPr>
              <a:t>پر</a:t>
            </a:r>
            <a:r>
              <a:rPr lang="ar-AE" sz="2400" dirty="0">
                <a:solidFill>
                  <a:srgbClr val="333333"/>
                </a:solidFill>
                <a:latin typeface="Urdu Typesetting" panose="03020402040406030203" pitchFamily="66" charset="-78"/>
                <a:cs typeface="Urdu Typesetting" panose="03020402040406030203" pitchFamily="66" charset="-78"/>
              </a:rPr>
              <a:t> اندازہ نہ لگائیں!)</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444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کسی دوسرے شخص کے ساتھ ہمدردی کیسے کر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مثال: ایک شخص </a:t>
            </a:r>
            <a:r>
              <a:rPr lang="ar-AE" sz="2400" dirty="0" smtClean="0">
                <a:solidFill>
                  <a:srgbClr val="333333"/>
                </a:solidFill>
                <a:latin typeface="Urdu Typesetting" panose="03020402040406030203" pitchFamily="66" charset="-78"/>
                <a:cs typeface="Urdu Typesetting" panose="03020402040406030203" pitchFamily="66" charset="-78"/>
              </a:rPr>
              <a:t>اپن</a:t>
            </a:r>
            <a:r>
              <a:rPr lang="ur-PK" sz="2400" dirty="0" smtClean="0">
                <a:solidFill>
                  <a:srgbClr val="333333"/>
                </a:solidFill>
                <a:latin typeface="Urdu Typesetting" panose="03020402040406030203" pitchFamily="66" charset="-78"/>
                <a:cs typeface="Urdu Typesetting" panose="03020402040406030203" pitchFamily="66" charset="-78"/>
              </a:rPr>
              <a:t>ی کنپٹی</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کو چھوتا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کیوں؟ بے حسی، ارتکاز، تھکاوٹ، سر درد؟</a:t>
            </a:r>
          </a:p>
          <a:p>
            <a:pPr lvl="0" algn="ctr" defTabSz="914400" fontAlgn="base">
              <a:lnSpc>
                <a:spcPct val="100000"/>
              </a:lnSpc>
              <a:spcBef>
                <a:spcPts val="1200"/>
              </a:spcBef>
              <a:defRPr/>
            </a:pPr>
            <a:r>
              <a:rPr lang="ar-AE" sz="2400" b="1" dirty="0">
                <a:solidFill>
                  <a:srgbClr val="333333"/>
                </a:solidFill>
                <a:latin typeface="Urdu Typesetting" panose="03020402040406030203" pitchFamily="66" charset="-78"/>
                <a:cs typeface="Urdu Typesetting" panose="03020402040406030203" pitchFamily="66" charset="-78"/>
              </a:rPr>
              <a:t>سوال کا جواب دینے میں کیا مدد کر سکتا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اس شخص کے بارے میں علم </a:t>
            </a:r>
            <a:r>
              <a:rPr lang="ur-PK" sz="2400" dirty="0" smtClean="0">
                <a:solidFill>
                  <a:srgbClr val="333333"/>
                </a:solidFill>
                <a:latin typeface="Urdu Typesetting" panose="03020402040406030203" pitchFamily="66" charset="-78"/>
                <a:cs typeface="Urdu Typesetting" panose="03020402040406030203" pitchFamily="66" charset="-78"/>
              </a:rPr>
              <a:t>-</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کیا وہ شخص درد شقیقہ کا شکار ہے؟</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ماحول/صورتحال </a:t>
            </a:r>
            <a:r>
              <a:rPr lang="ur-PK" sz="2400" dirty="0" smtClean="0">
                <a:solidFill>
                  <a:srgbClr val="333333"/>
                </a:solidFill>
                <a:latin typeface="Urdu Typesetting" panose="03020402040406030203" pitchFamily="66" charset="-78"/>
                <a:cs typeface="Urdu Typesetting" panose="03020402040406030203" pitchFamily="66" charset="-78"/>
              </a:rPr>
              <a:t>-</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کیا </a:t>
            </a:r>
            <a:r>
              <a:rPr lang="ur-PK" sz="2400" dirty="0" smtClean="0">
                <a:solidFill>
                  <a:srgbClr val="333333"/>
                </a:solidFill>
                <a:latin typeface="Urdu Typesetting" panose="03020402040406030203" pitchFamily="66" charset="-78"/>
                <a:cs typeface="Urdu Typesetting" panose="03020402040406030203" pitchFamily="66" charset="-78"/>
              </a:rPr>
              <a:t>وہ شخص پوری رات جاگتا رہا تھا</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خود مشاہدہ </a:t>
            </a:r>
            <a:r>
              <a:rPr lang="ur-PK" sz="2400" dirty="0" smtClean="0">
                <a:solidFill>
                  <a:srgbClr val="333333"/>
                </a:solidFill>
                <a:latin typeface="Urdu Typesetting" panose="03020402040406030203" pitchFamily="66" charset="-78"/>
                <a:cs typeface="Urdu Typesetting" panose="03020402040406030203" pitchFamily="66" charset="-78"/>
              </a:rPr>
              <a:t>-</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کن مواقع پر میں </a:t>
            </a:r>
            <a:r>
              <a:rPr lang="ar-AE" sz="2400" dirty="0" smtClean="0">
                <a:solidFill>
                  <a:srgbClr val="333333"/>
                </a:solidFill>
                <a:latin typeface="Urdu Typesetting" panose="03020402040406030203" pitchFamily="66" charset="-78"/>
                <a:cs typeface="Urdu Typesetting" panose="03020402040406030203" pitchFamily="66" charset="-78"/>
              </a:rPr>
              <a:t>اپن</a:t>
            </a:r>
            <a:r>
              <a:rPr lang="ur-PK" sz="2400" dirty="0" smtClean="0">
                <a:solidFill>
                  <a:srgbClr val="333333"/>
                </a:solidFill>
                <a:latin typeface="Urdu Typesetting" panose="03020402040406030203" pitchFamily="66" charset="-78"/>
                <a:cs typeface="Urdu Typesetting" panose="03020402040406030203" pitchFamily="66" charset="-78"/>
              </a:rPr>
              <a:t>ی کنپٹی</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کو چھوتا ہوں؟ (احتیاط! فوری طور پر اپنے آپ سے دوسروں </a:t>
            </a:r>
            <a:r>
              <a:rPr lang="ur-PK" sz="2400" dirty="0" smtClean="0">
                <a:solidFill>
                  <a:srgbClr val="333333"/>
                </a:solidFill>
                <a:latin typeface="Urdu Typesetting" panose="03020402040406030203" pitchFamily="66" charset="-78"/>
                <a:cs typeface="Urdu Typesetting" panose="03020402040406030203" pitchFamily="66" charset="-78"/>
              </a:rPr>
              <a:t>پر</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اندازہ نہ لگائیں!)</a:t>
            </a:r>
          </a:p>
          <a:p>
            <a:pPr lvl="0" algn="r" defTabSz="914400" fontAlgn="base">
              <a:lnSpc>
                <a:spcPct val="100000"/>
              </a:lnSpc>
              <a:spcBef>
                <a:spcPts val="1200"/>
              </a:spcBef>
              <a:defRPr/>
            </a:pPr>
            <a:r>
              <a:rPr lang="ar-AE" sz="2400" dirty="0">
                <a:solidFill>
                  <a:srgbClr val="333333"/>
                </a:solidFill>
                <a:latin typeface="Urdu Typesetting" panose="03020402040406030203" pitchFamily="66" charset="-78"/>
                <a:cs typeface="Urdu Typesetting" panose="03020402040406030203" pitchFamily="66" charset="-78"/>
              </a:rPr>
              <a:t>چہرے کے تاثرات </a:t>
            </a:r>
            <a:r>
              <a:rPr lang="ur-PK" sz="2400" dirty="0" smtClean="0">
                <a:solidFill>
                  <a:srgbClr val="333333"/>
                </a:solidFill>
                <a:latin typeface="Urdu Typesetting" panose="03020402040406030203" pitchFamily="66" charset="-78"/>
                <a:cs typeface="Urdu Typesetting" panose="03020402040406030203" pitchFamily="66" charset="-78"/>
              </a:rPr>
              <a:t>-</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کیا شخص تھکا ہوا، سوچتا ہوا، درد وغیرہ میں لگتا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0696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spcAft>
                <a:spcPct val="0"/>
              </a:spcAft>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(لیکن سبھی نہیں!) </a:t>
            </a:r>
            <a:r>
              <a:rPr lang="ur-PK" altLang="de-DE" sz="2400" dirty="0">
                <a:solidFill>
                  <a:srgbClr val="333333"/>
                </a:solidFill>
                <a:latin typeface="Urdu Typesetting" panose="03020402040406030203" pitchFamily="66" charset="-78"/>
                <a:cs typeface="Urdu Typesetting" panose="03020402040406030203" pitchFamily="66" charset="-78"/>
              </a:rPr>
              <a:t>جو </a:t>
            </a:r>
            <a:r>
              <a:rPr lang="ar-AE" altLang="de-DE" sz="2400" dirty="0">
                <a:solidFill>
                  <a:srgbClr val="333333"/>
                </a:solidFill>
                <a:latin typeface="Urdu Typesetting" panose="03020402040406030203" pitchFamily="66" charset="-78"/>
                <a:cs typeface="Urdu Typesetting" panose="03020402040406030203" pitchFamily="66" charset="-78"/>
              </a:rPr>
              <a:t>نفسیاتی مسائل </a:t>
            </a:r>
            <a:r>
              <a:rPr lang="ur-PK" altLang="de-DE" sz="2400" dirty="0">
                <a:solidFill>
                  <a:srgbClr val="333333"/>
                </a:solidFill>
                <a:latin typeface="Urdu Typesetting" panose="03020402040406030203" pitchFamily="66" charset="-78"/>
                <a:cs typeface="Urdu Typesetting" panose="03020402040406030203" pitchFamily="66" charset="-78"/>
              </a:rPr>
              <a:t>کا شکار ہیں </a:t>
            </a:r>
            <a:r>
              <a:rPr lang="ar-AE" altLang="de-DE" sz="2400" dirty="0">
                <a:solidFill>
                  <a:srgbClr val="333333"/>
                </a:solidFill>
                <a:latin typeface="Urdu Typesetting" panose="03020402040406030203" pitchFamily="66" charset="-78"/>
                <a:cs typeface="Urdu Typesetting" panose="03020402040406030203" pitchFamily="66" charset="-78"/>
              </a:rPr>
              <a:t>(خاص طور پر سائیکوسس) درج ذیل مسائل کا سامنا </a:t>
            </a:r>
            <a:r>
              <a:rPr lang="ur-PK" altLang="de-DE" sz="2400" dirty="0">
                <a:solidFill>
                  <a:srgbClr val="333333"/>
                </a:solidFill>
                <a:latin typeface="Urdu Typesetting" panose="03020402040406030203" pitchFamily="66" charset="-78"/>
                <a:cs typeface="Urdu Typesetting" panose="03020402040406030203" pitchFamily="66" charset="-78"/>
              </a:rPr>
              <a:t>کر سکتے ہیں</a:t>
            </a:r>
            <a:r>
              <a:rPr lang="ar-AE" altLang="de-DE" sz="2400" dirty="0">
                <a:solidFill>
                  <a:srgbClr val="333333"/>
                </a:solidFill>
                <a:latin typeface="Urdu Typesetting" panose="03020402040406030203" pitchFamily="66" charset="-78"/>
                <a:cs typeface="Urdu Typesetting" panose="03020402040406030203" pitchFamily="66" charset="-78"/>
              </a:rPr>
              <a:t>:</a:t>
            </a:r>
          </a:p>
          <a:p>
            <a:pPr lvl="0" algn="r" defTabSz="914400" fontAlgn="base">
              <a:spcAft>
                <a:spcPct val="0"/>
              </a:spcAft>
            </a:pPr>
            <a:r>
              <a:rPr lang="ar-AE" altLang="de-DE" sz="2400" dirty="0">
                <a:solidFill>
                  <a:srgbClr val="333333"/>
                </a:solidFill>
                <a:latin typeface="Urdu Typesetting" panose="03020402040406030203" pitchFamily="66" charset="-78"/>
                <a:cs typeface="Urdu Typesetting" panose="03020402040406030203" pitchFamily="66" charset="-78"/>
              </a:rPr>
              <a:t>دوسروں کے چہرے کے تاثرات کا پتہ لگانے اور </a:t>
            </a:r>
            <a:r>
              <a:rPr lang="ur-PK" altLang="de-DE" sz="2400" dirty="0">
                <a:solidFill>
                  <a:srgbClr val="333333"/>
                </a:solidFill>
                <a:latin typeface="Urdu Typesetting" panose="03020402040406030203" pitchFamily="66" charset="-78"/>
                <a:cs typeface="Urdu Typesetting" panose="03020402040406030203" pitchFamily="66" charset="-78"/>
              </a:rPr>
              <a:t>پہچاننے</a:t>
            </a:r>
            <a:r>
              <a:rPr lang="ar-AE" altLang="de-DE" sz="2400" dirty="0">
                <a:solidFill>
                  <a:srgbClr val="333333"/>
                </a:solidFill>
                <a:latin typeface="Urdu Typesetting" panose="03020402040406030203" pitchFamily="66" charset="-78"/>
                <a:cs typeface="Urdu Typesetting" panose="03020402040406030203" pitchFamily="66" charset="-78"/>
              </a:rPr>
              <a:t> میں مشکلات (مثلاً اداسی، خوشی)۔</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Urdu Typesetting" panose="03020402040406030203" pitchFamily="66" charset="-78"/>
                <a:cs typeface="Urdu Typesetting" panose="03020402040406030203" pitchFamily="66" charset="-78"/>
              </a:rPr>
              <a:pPr>
                <a:defRPr/>
              </a:pPr>
              <a:t>10</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spcAft>
                <a:spcPct val="0"/>
              </a:spcAft>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(لیکن سبھی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جو </a:t>
            </a:r>
            <a:r>
              <a:rPr lang="ar-AE" altLang="de-DE" sz="2400" dirty="0" smtClean="0">
                <a:solidFill>
                  <a:srgbClr val="333333"/>
                </a:solidFill>
                <a:latin typeface="Urdu Typesetting" panose="03020402040406030203" pitchFamily="66" charset="-78"/>
                <a:cs typeface="Urdu Typesetting" panose="03020402040406030203" pitchFamily="66" charset="-78"/>
              </a:rPr>
              <a:t>نفسیاتی </a:t>
            </a:r>
            <a:r>
              <a:rPr lang="ar-AE" altLang="de-DE" sz="2400" dirty="0">
                <a:solidFill>
                  <a:srgbClr val="333333"/>
                </a:solidFill>
                <a:latin typeface="Urdu Typesetting" panose="03020402040406030203" pitchFamily="66" charset="-78"/>
                <a:cs typeface="Urdu Typesetting" panose="03020402040406030203" pitchFamily="66" charset="-78"/>
              </a:rPr>
              <a:t>مسائل </a:t>
            </a:r>
            <a:r>
              <a:rPr lang="ur-PK" altLang="de-DE" sz="2400" dirty="0" smtClean="0">
                <a:solidFill>
                  <a:srgbClr val="333333"/>
                </a:solidFill>
                <a:latin typeface="Urdu Typesetting" panose="03020402040406030203" pitchFamily="66" charset="-78"/>
                <a:cs typeface="Urdu Typesetting" panose="03020402040406030203" pitchFamily="66" charset="-78"/>
              </a:rPr>
              <a:t>کا شکار ہیں </a:t>
            </a:r>
            <a:r>
              <a:rPr lang="ar-AE" altLang="de-DE" sz="2400" dirty="0" smtClean="0">
                <a:solidFill>
                  <a:srgbClr val="333333"/>
                </a:solidFill>
                <a:latin typeface="Urdu Typesetting" panose="03020402040406030203" pitchFamily="66" charset="-78"/>
                <a:cs typeface="Urdu Typesetting" panose="03020402040406030203" pitchFamily="66" charset="-78"/>
              </a:rPr>
              <a:t>(خاص </a:t>
            </a:r>
            <a:r>
              <a:rPr lang="ar-AE" altLang="de-DE" sz="2400" dirty="0">
                <a:solidFill>
                  <a:srgbClr val="333333"/>
                </a:solidFill>
                <a:latin typeface="Urdu Typesetting" panose="03020402040406030203" pitchFamily="66" charset="-78"/>
                <a:cs typeface="Urdu Typesetting" panose="03020402040406030203" pitchFamily="66" charset="-78"/>
              </a:rPr>
              <a:t>طور پر 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درج ذیل مسائل کا سامنا </a:t>
            </a:r>
            <a:r>
              <a:rPr lang="ur-PK" altLang="de-DE" sz="2400" dirty="0" smtClean="0">
                <a:solidFill>
                  <a:srgbClr val="333333"/>
                </a:solidFill>
                <a:latin typeface="Urdu Typesetting" panose="03020402040406030203" pitchFamily="66" charset="-78"/>
                <a:cs typeface="Urdu Typesetting" panose="03020402040406030203" pitchFamily="66" charset="-78"/>
              </a:rPr>
              <a:t>کر سکتے ہیں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spcAft>
                <a:spcPct val="0"/>
              </a:spcAft>
            </a:pPr>
            <a:r>
              <a:rPr lang="ar-AE" altLang="de-DE" sz="2400" dirty="0">
                <a:solidFill>
                  <a:srgbClr val="333333"/>
                </a:solidFill>
                <a:latin typeface="Urdu Typesetting" panose="03020402040406030203" pitchFamily="66" charset="-78"/>
                <a:cs typeface="Urdu Typesetting" panose="03020402040406030203" pitchFamily="66" charset="-78"/>
              </a:rPr>
              <a:t>دوسروں کے چہرے کے تاثرات کا پتہ لگانے اور </a:t>
            </a:r>
            <a:r>
              <a:rPr lang="ur-PK" altLang="de-DE" sz="2400" dirty="0" smtClean="0">
                <a:solidFill>
                  <a:srgbClr val="333333"/>
                </a:solidFill>
                <a:latin typeface="Urdu Typesetting" panose="03020402040406030203" pitchFamily="66" charset="-78"/>
                <a:cs typeface="Urdu Typesetting" panose="03020402040406030203" pitchFamily="66" charset="-78"/>
              </a:rPr>
              <a:t>پہچاننے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مشکلات (مثلاً اداسی، خوشی)۔</a:t>
            </a:r>
          </a:p>
          <a:p>
            <a:pPr lvl="0" algn="r" defTabSz="914400" fontAlgn="base">
              <a:spcAft>
                <a:spcPct val="0"/>
              </a:spcAft>
            </a:pPr>
            <a:r>
              <a:rPr lang="ar-AE" altLang="de-DE" sz="2400" dirty="0">
                <a:solidFill>
                  <a:srgbClr val="333333"/>
                </a:solidFill>
                <a:latin typeface="Urdu Typesetting" panose="03020402040406030203" pitchFamily="66" charset="-78"/>
                <a:cs typeface="Urdu Typesetting" panose="03020402040406030203" pitchFamily="66" charset="-78"/>
              </a:rPr>
              <a:t>موجودہ رویے سے دوسرے لوگوں کے مقاصد/مستقبل کی سرگرمیوں کو کم کرنے میں مشکلات۔</a:t>
            </a:r>
            <a:endParaRPr lang="en-US"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Urdu Typesetting" panose="03020402040406030203" pitchFamily="66" charset="-78"/>
                <a:cs typeface="Urdu Typesetting" panose="03020402040406030203" pitchFamily="66" charset="-78"/>
              </a:rPr>
              <a:pPr>
                <a:defRPr/>
              </a:pPr>
              <a:t>11</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75570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تناؤ اور خطرے میں ہونے کے احساسات دوسرے لوگوں کے بارے میں </a:t>
            </a:r>
            <a:r>
              <a:rPr lang="ur-PK" sz="2400" dirty="0" smtClean="0">
                <a:solidFill>
                  <a:srgbClr val="333333"/>
                </a:solidFill>
                <a:latin typeface="Urdu Typesetting" panose="03020402040406030203" pitchFamily="66" charset="-78"/>
                <a:cs typeface="Urdu Typesetting" panose="03020402040406030203" pitchFamily="66" charset="-78"/>
              </a:rPr>
              <a:t>غلط</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تاثرات کا باعث بن سکتے ہیں:</a:t>
            </a:r>
          </a:p>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ڈاکٹر کی مسکراہٹ کو سمجھنا </a:t>
            </a:r>
            <a:r>
              <a:rPr lang="ur-PK" sz="2400" dirty="0" smtClean="0">
                <a:solidFill>
                  <a:srgbClr val="333333"/>
                </a:solidFill>
                <a:latin typeface="Urdu Typesetting" panose="03020402040406030203" pitchFamily="66" charset="-78"/>
                <a:cs typeface="Urdu Typesetting" panose="03020402040406030203" pitchFamily="66" charset="-78"/>
              </a:rPr>
              <a:t>کہ یہ ہم پر</a:t>
            </a:r>
            <a:r>
              <a:rPr lang="ar-AE" sz="2400" dirty="0" smtClean="0">
                <a:solidFill>
                  <a:srgbClr val="333333"/>
                </a:solidFill>
                <a:latin typeface="Urdu Typesetting" panose="03020402040406030203" pitchFamily="66" charset="-78"/>
                <a:cs typeface="Urdu Typesetting" panose="03020402040406030203" pitchFamily="66" charset="-78"/>
              </a:rPr>
              <a:t>ہنس </a:t>
            </a:r>
            <a:r>
              <a:rPr lang="ur-PK" sz="2400" dirty="0" smtClean="0">
                <a:solidFill>
                  <a:srgbClr val="333333"/>
                </a:solidFill>
                <a:latin typeface="Urdu Typesetting" panose="03020402040406030203" pitchFamily="66" charset="-78"/>
                <a:cs typeface="Urdu Typesetting" panose="03020402040406030203" pitchFamily="66" charset="-78"/>
              </a:rPr>
              <a:t>رہا</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ہے۔</a:t>
            </a:r>
          </a:p>
          <a:p>
            <a:pPr lvl="0" algn="r" defTabSz="914400" fontAlgn="base">
              <a:defRPr/>
            </a:pPr>
            <a:r>
              <a:rPr lang="ar-AE" sz="2400" dirty="0" smtClean="0">
                <a:solidFill>
                  <a:srgbClr val="333333"/>
                </a:solidFill>
                <a:latin typeface="Urdu Typesetting" panose="03020402040406030203" pitchFamily="66" charset="-78"/>
                <a:cs typeface="Urdu Typesetting" panose="03020402040406030203" pitchFamily="66" charset="-78"/>
              </a:rPr>
              <a:t>حی</a:t>
            </a:r>
            <a:r>
              <a:rPr lang="ur-PK" sz="2400" dirty="0" smtClean="0">
                <a:solidFill>
                  <a:srgbClr val="333333"/>
                </a:solidFill>
                <a:latin typeface="Urdu Typesetting" panose="03020402040406030203" pitchFamily="66" charset="-78"/>
                <a:cs typeface="Urdu Typesetting" panose="03020402040406030203" pitchFamily="66" charset="-78"/>
              </a:rPr>
              <a:t>رت بھرے</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چہرے کو </a:t>
            </a:r>
            <a:r>
              <a:rPr lang="ar-AE" sz="2400" dirty="0" smtClean="0">
                <a:solidFill>
                  <a:srgbClr val="333333"/>
                </a:solidFill>
                <a:latin typeface="Urdu Typesetting" panose="03020402040406030203" pitchFamily="66" charset="-78"/>
                <a:cs typeface="Urdu Typesetting" panose="03020402040406030203" pitchFamily="66" charset="-78"/>
              </a:rPr>
              <a:t>خوف </a:t>
            </a:r>
            <a:r>
              <a:rPr lang="ar-AE" sz="2400" dirty="0">
                <a:solidFill>
                  <a:srgbClr val="333333"/>
                </a:solidFill>
                <a:latin typeface="Urdu Typesetting" panose="03020402040406030203" pitchFamily="66" charset="-78"/>
                <a:cs typeface="Urdu Typesetting" panose="03020402040406030203" pitchFamily="66" charset="-78"/>
              </a:rPr>
              <a:t>سمجھا جاتا ہے۔</a:t>
            </a:r>
          </a:p>
          <a:p>
            <a:pPr lvl="0" algn="r" defTabSz="914400" fontAlgn="base">
              <a:defRPr/>
            </a:pPr>
            <a:r>
              <a:rPr lang="ur-PK" sz="2400" dirty="0" smtClean="0">
                <a:solidFill>
                  <a:srgbClr val="333333"/>
                </a:solidFill>
                <a:latin typeface="Urdu Typesetting" panose="03020402040406030203" pitchFamily="66" charset="-78"/>
                <a:cs typeface="Urdu Typesetting" panose="03020402040406030203" pitchFamily="66" charset="-78"/>
              </a:rPr>
              <a:t>تھیراپسٹ</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کی </a:t>
            </a:r>
            <a:r>
              <a:rPr lang="ar-AE" sz="2400" dirty="0" smtClean="0">
                <a:solidFill>
                  <a:srgbClr val="333333"/>
                </a:solidFill>
                <a:latin typeface="Urdu Typesetting" panose="03020402040406030203" pitchFamily="66" charset="-78"/>
                <a:cs typeface="Urdu Typesetting" panose="03020402040406030203" pitchFamily="66" charset="-78"/>
              </a:rPr>
              <a:t>توجہ </a:t>
            </a:r>
            <a:r>
              <a:rPr lang="ar-AE" sz="2400" dirty="0">
                <a:solidFill>
                  <a:srgbClr val="333333"/>
                </a:solidFill>
                <a:latin typeface="Urdu Typesetting" panose="03020402040406030203" pitchFamily="66" charset="-78"/>
                <a:cs typeface="Urdu Typesetting" panose="03020402040406030203" pitchFamily="66" charset="-78"/>
              </a:rPr>
              <a:t>اور سوچنے والی نظر کو دشمنی کے طور </a:t>
            </a:r>
            <a:r>
              <a:rPr lang="ar-AE" sz="2400" dirty="0" smtClean="0">
                <a:solidFill>
                  <a:srgbClr val="333333"/>
                </a:solidFill>
                <a:latin typeface="Urdu Typesetting" panose="03020402040406030203" pitchFamily="66" charset="-78"/>
                <a:cs typeface="Urdu Typesetting" panose="03020402040406030203" pitchFamily="66" charset="-78"/>
              </a:rPr>
              <a:t>پر </a:t>
            </a:r>
            <a:r>
              <a:rPr lang="ar-AE" sz="2400" dirty="0">
                <a:solidFill>
                  <a:srgbClr val="333333"/>
                </a:solidFill>
                <a:latin typeface="Urdu Typesetting" panose="03020402040406030203" pitchFamily="66" charset="-78"/>
                <a:cs typeface="Urdu Typesetting" panose="03020402040406030203" pitchFamily="66" charset="-78"/>
              </a:rPr>
              <a:t>سمجھا جاتا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9940" name="Rechteck 1"/>
          <p:cNvSpPr>
            <a:spLocks noChangeArrowheads="1"/>
          </p:cNvSpPr>
          <p:nvPr/>
        </p:nvSpPr>
        <p:spPr bwMode="auto">
          <a:xfrm>
            <a:off x="408954" y="5373216"/>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r-AE" altLang="de-DE" sz="2400" dirty="0">
                <a:solidFill>
                  <a:srgbClr val="004992"/>
                </a:solidFill>
                <a:latin typeface="Urdu Typesetting" panose="03020402040406030203" pitchFamily="66" charset="-78"/>
                <a:cs typeface="Urdu Typesetting" panose="03020402040406030203" pitchFamily="66" charset="-78"/>
              </a:rPr>
              <a:t>کیا کوئی مختصر ذاتی </a:t>
            </a:r>
            <a:r>
              <a:rPr lang="ar-AE" altLang="de-DE" sz="2400" dirty="0" smtClean="0">
                <a:solidFill>
                  <a:srgbClr val="004992"/>
                </a:solidFill>
                <a:latin typeface="Urdu Typesetting" panose="03020402040406030203" pitchFamily="66" charset="-78"/>
                <a:cs typeface="Urdu Typesetting" panose="03020402040406030203" pitchFamily="66" charset="-78"/>
              </a:rPr>
              <a:t>تجربہ</a:t>
            </a:r>
            <a:r>
              <a:rPr lang="ur-PK" altLang="de-DE" sz="2400" dirty="0" smtClean="0">
                <a:solidFill>
                  <a:srgbClr val="004992"/>
                </a:solidFill>
                <a:latin typeface="Urdu Typesetting" panose="03020402040406030203" pitchFamily="66" charset="-78"/>
                <a:cs typeface="Urdu Typesetting" panose="03020402040406030203" pitchFamily="66" charset="-78"/>
              </a:rPr>
              <a:t> پیش</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کر سکتا ہے؟</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سائیکوسس</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کے دوران جذبات کو پہچاننے </a:t>
            </a:r>
            <a:r>
              <a:rPr lang="ur-PK" sz="3600" dirty="0" smtClean="0">
                <a:latin typeface="Urdu Typesetting" panose="03020402040406030203" pitchFamily="66" charset="-78"/>
                <a:cs typeface="Urdu Typesetting" panose="03020402040406030203" pitchFamily="66" charset="-78"/>
              </a:rPr>
              <a:t>میں</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مسائل کیسے غلط تشریح کو فروغ دیتے ہیں - مثالیں۔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پہلا کام</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13</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کچھ انسانی جذبات/احساسات کا نام دیں۔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altLang="de-DE" sz="2400" dirty="0" smtClean="0">
                <a:solidFill>
                  <a:schemeClr val="tx1"/>
                </a:solidFill>
                <a:latin typeface="Urdu Typesetting" panose="03020402040406030203" pitchFamily="66" charset="-78"/>
                <a:cs typeface="Urdu Typesetting" panose="03020402040406030203" pitchFamily="66" charset="-78"/>
              </a:rPr>
              <a:t>؟؟؟</a:t>
            </a:r>
            <a:endParaRPr lang="en-US" sz="2400" dirty="0">
              <a:solidFill>
                <a:srgbClr val="004992"/>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14</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کچھ انسانی جذبات/احساسات کا نام دیں۔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خوشی</a:t>
            </a:r>
          </a:p>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حیرانگی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خوف</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اداسی</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غصہ</a:t>
            </a:r>
          </a:p>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کراہت</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درد</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15</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algn="r" defTabSz="914377">
              <a:spcBef>
                <a:spcPts val="0"/>
              </a:spcBef>
            </a:pPr>
            <a:r>
              <a:rPr lang="ar-AE" b="1" dirty="0">
                <a:latin typeface="Urdu Typesetting" panose="03020402040406030203" pitchFamily="66" charset="-78"/>
                <a:cs typeface="Urdu Typesetting" panose="03020402040406030203" pitchFamily="66" charset="-78"/>
              </a:rPr>
              <a:t>جذبات/احساسات</a:t>
            </a:r>
            <a:r>
              <a:rPr lang="ar-AE" dirty="0">
                <a:latin typeface="Urdu Typesetting" panose="03020402040406030203" pitchFamily="66" charset="-78"/>
                <a:cs typeface="Urdu Typesetting" panose="03020402040406030203" pitchFamily="66" charset="-78"/>
              </a:rPr>
              <a:t/>
            </a:r>
            <a:br>
              <a:rPr lang="ar-AE" dirty="0">
                <a:latin typeface="Urdu Typesetting" panose="03020402040406030203" pitchFamily="66" charset="-78"/>
                <a:cs typeface="Urdu Typesetting" panose="03020402040406030203" pitchFamily="66" charset="-78"/>
              </a:rPr>
            </a:br>
            <a:r>
              <a:rPr lang="ar-AE" dirty="0">
                <a:latin typeface="Urdu Typesetting" panose="03020402040406030203" pitchFamily="66" charset="-78"/>
                <a:cs typeface="Urdu Typesetting" panose="03020402040406030203" pitchFamily="66" charset="-78"/>
              </a:rPr>
              <a:t>بعض اوقات یہ سمجھنا آسان ہوتا ہے کہ کوئی دوسرا کیسا محسوس کرتا ہے، خاص کر اگر آپ سیاق و سباق کو جانتے ہوں۔</a:t>
            </a:r>
            <a:endParaRPr lang="en-US"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16</a:t>
            </a:fld>
            <a:endParaRPr lang="de-DE" altLang="de-DE">
              <a:latin typeface="Urdu Typesetting" panose="03020402040406030203" pitchFamily="66" charset="-78"/>
              <a:cs typeface="Urdu Typesetting" panose="03020402040406030203" pitchFamily="66" charset="-78"/>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Urdu Typesetting" panose="03020402040406030203" pitchFamily="66" charset="-78"/>
                <a:cs typeface="Urdu Typesetting" panose="03020402040406030203" pitchFamily="66" charset="-78"/>
              </a:rPr>
              <a:t>???</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6174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algn="r" defTabSz="914377">
              <a:spcBef>
                <a:spcPts val="0"/>
              </a:spcBef>
            </a:pPr>
            <a:r>
              <a:rPr lang="ar-AE" b="1" dirty="0">
                <a:latin typeface="Urdu Typesetting" panose="03020402040406030203" pitchFamily="66" charset="-78"/>
                <a:cs typeface="Urdu Typesetting" panose="03020402040406030203" pitchFamily="66" charset="-78"/>
              </a:rPr>
              <a:t>جذبات/احساسات</a:t>
            </a:r>
            <a:r>
              <a:rPr lang="ar-AE" dirty="0">
                <a:latin typeface="Urdu Typesetting" panose="03020402040406030203" pitchFamily="66" charset="-78"/>
                <a:cs typeface="Urdu Typesetting" panose="03020402040406030203" pitchFamily="66" charset="-78"/>
              </a:rPr>
              <a:t/>
            </a:r>
            <a:br>
              <a:rPr lang="ar-AE" dirty="0">
                <a:latin typeface="Urdu Typesetting" panose="03020402040406030203" pitchFamily="66" charset="-78"/>
                <a:cs typeface="Urdu Typesetting" panose="03020402040406030203" pitchFamily="66" charset="-78"/>
              </a:rPr>
            </a:br>
            <a:r>
              <a:rPr lang="ar-AE" dirty="0">
                <a:latin typeface="Urdu Typesetting" panose="03020402040406030203" pitchFamily="66" charset="-78"/>
                <a:cs typeface="Urdu Typesetting" panose="03020402040406030203" pitchFamily="66" charset="-78"/>
              </a:rPr>
              <a:t>بعض اوقات یہ سمجھنا آسان ہوتا ہے کہ کوئی دوسرا کیسا محسوس کرتا ہے، خاص کر اگر آپ سیاق و سباق کو جانتے ہوں۔</a:t>
            </a:r>
            <a:endParaRPr lang="en-US"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17</a:t>
            </a:fld>
            <a:endParaRPr lang="de-DE" altLang="de-DE">
              <a:latin typeface="Urdu Typesetting" panose="03020402040406030203" pitchFamily="66" charset="-78"/>
              <a:cs typeface="Urdu Typesetting" panose="03020402040406030203" pitchFamily="66" charset="-78"/>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اداسی</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غصہ</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خوشی</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کراہت</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حیرانگی</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000" dirty="0" smtClean="0">
                <a:solidFill>
                  <a:srgbClr val="004992"/>
                </a:solidFill>
                <a:latin typeface="Urdu Typesetting" panose="03020402040406030203" pitchFamily="66" charset="-78"/>
                <a:cs typeface="Urdu Typesetting" panose="03020402040406030203" pitchFamily="66" charset="-78"/>
              </a:rPr>
              <a:t>درد</a:t>
            </a:r>
            <a:endParaRPr lang="en-GB"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7196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18</a:t>
            </a:fld>
            <a:endParaRPr lang="de-DE" altLang="de-DE">
              <a:latin typeface="Urdu Typesetting" panose="03020402040406030203" pitchFamily="66" charset="-78"/>
              <a:cs typeface="Urdu Typesetting" panose="03020402040406030203" pitchFamily="66" charset="-78"/>
            </a:endParaRPr>
          </a:p>
        </p:txBody>
      </p:sp>
      <p:sp>
        <p:nvSpPr>
          <p:cNvPr id="14" name="Text Box 8"/>
          <p:cNvSpPr txBox="1">
            <a:spLocks noChangeArrowheads="1"/>
          </p:cNvSpPr>
          <p:nvPr/>
        </p:nvSpPr>
        <p:spPr bwMode="auto">
          <a:xfrm>
            <a:off x="408955" y="4699884"/>
            <a:ext cx="11376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Tx/>
              <a:buNone/>
            </a:pPr>
            <a:r>
              <a:rPr lang="ar-AE" altLang="de-DE" sz="2400" dirty="0">
                <a:solidFill>
                  <a:srgbClr val="333333"/>
                </a:solidFill>
                <a:latin typeface="Urdu Typesetting" panose="03020402040406030203" pitchFamily="66" charset="-78"/>
                <a:cs typeface="Urdu Typesetting" panose="03020402040406030203" pitchFamily="66" charset="-78"/>
              </a:rPr>
              <a:t>زیادہ مشکل </a:t>
            </a:r>
            <a:r>
              <a:rPr lang="ur-PK" altLang="de-DE" sz="2400" dirty="0">
                <a:solidFill>
                  <a:srgbClr val="333333"/>
                </a:solidFill>
                <a:latin typeface="Urdu Typesetting" panose="03020402040406030203" pitchFamily="66" charset="-78"/>
                <a:cs typeface="Urdu Typesetting" panose="03020402040406030203" pitchFamily="66" charset="-78"/>
              </a:rPr>
              <a:t>تب </a:t>
            </a:r>
            <a:r>
              <a:rPr lang="ar-AE" altLang="de-DE" sz="2400" dirty="0">
                <a:solidFill>
                  <a:srgbClr val="333333"/>
                </a:solidFill>
                <a:latin typeface="Urdu Typesetting" panose="03020402040406030203" pitchFamily="66" charset="-78"/>
                <a:cs typeface="Urdu Typesetting" panose="03020402040406030203" pitchFamily="66" charset="-78"/>
              </a:rPr>
              <a:t>ہوت</a:t>
            </a:r>
            <a:r>
              <a:rPr lang="ur-PK" altLang="de-DE" sz="2400" dirty="0">
                <a:solidFill>
                  <a:srgbClr val="333333"/>
                </a:solidFill>
                <a:latin typeface="Urdu Typesetting" panose="03020402040406030203" pitchFamily="66" charset="-78"/>
                <a:cs typeface="Urdu Typesetting" panose="03020402040406030203" pitchFamily="66" charset="-78"/>
              </a:rPr>
              <a:t>ی</a:t>
            </a:r>
            <a:r>
              <a:rPr lang="ar-AE" altLang="de-DE" sz="2400" dirty="0">
                <a:solidFill>
                  <a:srgbClr val="333333"/>
                </a:solidFill>
                <a:latin typeface="Urdu Typesetting" panose="03020402040406030203" pitchFamily="66" charset="-78"/>
                <a:cs typeface="Urdu Typesetting" panose="03020402040406030203" pitchFamily="66" charset="-78"/>
              </a:rPr>
              <a:t> ہے جب آپ اس شخص یا حالات کو نہیں جانتے!</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اداسی</a:t>
            </a:r>
            <a:r>
              <a:rPr lang="en-US" altLang="de-DE" sz="2000" dirty="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غصّہ</a:t>
            </a:r>
            <a:r>
              <a:rPr lang="en-US" altLang="de-DE" sz="2000" dirty="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          </a:t>
            </a:r>
            <a:r>
              <a:rPr lang="en-US" altLang="de-DE" sz="2000" dirty="0" smtClean="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حیرانگی</a:t>
            </a:r>
            <a:r>
              <a:rPr lang="en-US" altLang="de-DE" sz="2000" dirty="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     </a:t>
            </a:r>
            <a:r>
              <a:rPr lang="en-US" altLang="de-DE" sz="2000" dirty="0" smtClean="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خوف</a:t>
            </a:r>
            <a:r>
              <a:rPr lang="en-US" altLang="de-DE" sz="2000" dirty="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               </a:t>
            </a:r>
            <a:r>
              <a:rPr lang="en-US" altLang="de-DE" sz="2000" dirty="0" smtClean="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      </a:t>
            </a:r>
            <a:r>
              <a:rPr lang="ur-PK" altLang="de-DE" sz="2000" dirty="0" smtClean="0">
                <a:latin typeface="Urdu Typesetting" panose="03020402040406030203" pitchFamily="66" charset="-78"/>
                <a:cs typeface="Urdu Typesetting" panose="03020402040406030203" pitchFamily="66" charset="-78"/>
              </a:rPr>
              <a:t>خوشی</a:t>
            </a:r>
            <a:endParaRPr lang="de-DE" altLang="de-DE" sz="20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19</a:t>
            </a:fld>
            <a:endParaRPr lang="de-DE" altLang="de-DE">
              <a:latin typeface="Urdu Typesetting" panose="03020402040406030203" pitchFamily="66" charset="-78"/>
              <a:cs typeface="Urdu Typesetting" panose="03020402040406030203" pitchFamily="66" charset="-78"/>
            </a:endParaRPr>
          </a:p>
        </p:txBody>
      </p:sp>
      <p:sp>
        <p:nvSpPr>
          <p:cNvPr id="52232"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Tx/>
              <a:buNone/>
            </a:pPr>
            <a:r>
              <a:rPr lang="ar-AE" altLang="de-DE" sz="2400" dirty="0" smtClean="0">
                <a:solidFill>
                  <a:srgbClr val="333333"/>
                </a:solidFill>
                <a:latin typeface="Urdu Typesetting" panose="03020402040406030203" pitchFamily="66" charset="-78"/>
                <a:cs typeface="Urdu Typesetting" panose="03020402040406030203" pitchFamily="66" charset="-78"/>
              </a:rPr>
              <a:t>زیادہ </a:t>
            </a:r>
            <a:r>
              <a:rPr lang="ar-AE" altLang="de-DE" sz="2400" dirty="0">
                <a:solidFill>
                  <a:srgbClr val="333333"/>
                </a:solidFill>
                <a:latin typeface="Urdu Typesetting" panose="03020402040406030203" pitchFamily="66" charset="-78"/>
                <a:cs typeface="Urdu Typesetting" panose="03020402040406030203" pitchFamily="66" charset="-78"/>
              </a:rPr>
              <a:t>مشکل </a:t>
            </a:r>
            <a:r>
              <a:rPr lang="ur-PK" altLang="de-DE" sz="2400" dirty="0" smtClean="0">
                <a:solidFill>
                  <a:srgbClr val="333333"/>
                </a:solidFill>
                <a:latin typeface="Urdu Typesetting" panose="03020402040406030203" pitchFamily="66" charset="-78"/>
                <a:cs typeface="Urdu Typesetting" panose="03020402040406030203" pitchFamily="66" charset="-78"/>
              </a:rPr>
              <a:t>تب </a:t>
            </a:r>
            <a:r>
              <a:rPr lang="ar-AE" altLang="de-DE" sz="2400" dirty="0" smtClean="0">
                <a:solidFill>
                  <a:srgbClr val="333333"/>
                </a:solidFill>
                <a:latin typeface="Urdu Typesetting" panose="03020402040406030203" pitchFamily="66" charset="-78"/>
                <a:cs typeface="Urdu Typesetting" panose="03020402040406030203" pitchFamily="66" charset="-78"/>
              </a:rPr>
              <a:t>ہوت</a:t>
            </a:r>
            <a:r>
              <a:rPr lang="ur-PK" altLang="de-DE" sz="2400" dirty="0" smtClean="0">
                <a:solidFill>
                  <a:srgbClr val="333333"/>
                </a:solidFill>
                <a:latin typeface="Urdu Typesetting" panose="03020402040406030203" pitchFamily="66" charset="-78"/>
                <a:cs typeface="Urdu Typesetting" panose="03020402040406030203" pitchFamily="66" charset="-78"/>
              </a:rPr>
              <a:t>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جب آپ اس شخص یا حالات کو نہیں جانتے!</a:t>
            </a:r>
          </a:p>
          <a:p>
            <a:pPr algn="r" eaLnBrk="1" hangingPunct="1">
              <a:lnSpc>
                <a:spcPct val="105000"/>
              </a:lnSpc>
              <a:spcBef>
                <a:spcPts val="1999"/>
              </a:spcBef>
              <a:spcAft>
                <a:spcPts val="0"/>
              </a:spcAft>
              <a:buClrTx/>
              <a:buNone/>
            </a:pP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تصویر 1 سے 5 میں جذباتی تاثرات کو پہچاننے کی کوشش کریں۔</a:t>
            </a:r>
          </a:p>
          <a:p>
            <a:pPr algn="r" eaLnBrk="1" hangingPunct="1">
              <a:lnSpc>
                <a:spcPct val="105000"/>
              </a:lnSpc>
              <a:spcBef>
                <a:spcPts val="1999"/>
              </a:spcBef>
              <a:spcAft>
                <a:spcPts val="0"/>
              </a:spcAft>
              <a:buClrTx/>
              <a:buNone/>
            </a:pPr>
            <a:r>
              <a:rPr lang="ar-AE" altLang="de-DE" sz="2400" dirty="0">
                <a:solidFill>
                  <a:srgbClr val="333333"/>
                </a:solidFill>
                <a:latin typeface="Urdu Typesetting" panose="03020402040406030203" pitchFamily="66" charset="-78"/>
                <a:cs typeface="Urdu Typesetting" panose="03020402040406030203" pitchFamily="66" charset="-78"/>
              </a:rPr>
              <a:t>آپ کو اپنے جوابات پر کتنا یقین ہے؟</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0"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Urdu Typesetting" panose="03020402040406030203" pitchFamily="66" charset="-78"/>
                <a:cs typeface="Urdu Typesetting" panose="03020402040406030203" pitchFamily="66" charset="-78"/>
              </a:rPr>
              <a:t>1.</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1"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Urdu Typesetting" panose="03020402040406030203" pitchFamily="66" charset="-78"/>
                <a:cs typeface="Urdu Typesetting" panose="03020402040406030203" pitchFamily="66" charset="-78"/>
              </a:rPr>
              <a:t>2.</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2"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Urdu Typesetting" panose="03020402040406030203" pitchFamily="66" charset="-78"/>
                <a:cs typeface="Urdu Typesetting" panose="03020402040406030203" pitchFamily="66" charset="-78"/>
              </a:rPr>
              <a:t>3.</a:t>
            </a:r>
            <a:endParaRPr lang="en-US" altLang="de-DE" sz="2400">
              <a:solidFill>
                <a:srgbClr val="333333"/>
              </a:solidFill>
              <a:latin typeface="Urdu Typesetting" panose="03020402040406030203" pitchFamily="66" charset="-78"/>
              <a:cs typeface="Urdu Typesetting" panose="03020402040406030203" pitchFamily="66" charset="-78"/>
            </a:endParaRPr>
          </a:p>
        </p:txBody>
      </p:sp>
      <p:sp>
        <p:nvSpPr>
          <p:cNvPr id="23"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Urdu Typesetting" panose="03020402040406030203" pitchFamily="66" charset="-78"/>
                <a:cs typeface="Urdu Typesetting" panose="03020402040406030203" pitchFamily="66" charset="-78"/>
              </a:rPr>
              <a:t>4.</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4"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Urdu Typesetting" panose="03020402040406030203" pitchFamily="66" charset="-78"/>
                <a:cs typeface="Urdu Typesetting" panose="03020402040406030203" pitchFamily="66" charset="-78"/>
              </a:rPr>
              <a:t>5.</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12"/>
          <p:cNvSpPr txBox="1">
            <a:spLocks noChangeArrowheads="1"/>
          </p:cNvSpPr>
          <p:nvPr/>
        </p:nvSpPr>
        <p:spPr bwMode="auto">
          <a:xfrm>
            <a:off x="408955" y="1813842"/>
            <a:ext cx="112805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Urdu Typesetting" panose="03020402040406030203" pitchFamily="66" charset="-78"/>
                <a:cs typeface="Urdu Typesetting" panose="03020402040406030203" pitchFamily="66" charset="-78"/>
              </a:rPr>
              <a:t>Can we make inferences about a person</a:t>
            </a:r>
            <a:r>
              <a:rPr lang="en-US" altLang="de-DE" sz="2400">
                <a:solidFill>
                  <a:schemeClr val="bg1"/>
                </a:solidFill>
                <a:latin typeface="Urdu Typesetting" panose="03020402040406030203" pitchFamily="66" charset="-78"/>
                <a:cs typeface="Urdu Typesetting" panose="03020402040406030203" pitchFamily="66" charset="-78"/>
              </a:rPr>
              <a:t>’</a:t>
            </a:r>
            <a:r>
              <a:rPr lang="de-DE" altLang="de-DE" sz="2400">
                <a:solidFill>
                  <a:schemeClr val="bg1"/>
                </a:solidFill>
                <a:latin typeface="Urdu Typesetting" panose="03020402040406030203" pitchFamily="66" charset="-78"/>
                <a:cs typeface="Urdu Typesetting" panose="03020402040406030203" pitchFamily="66" charset="-78"/>
              </a:rPr>
              <a:t>s character or profession based on their appearance alone?</a:t>
            </a:r>
            <a:endParaRPr lang="en-GB" altLang="de-DE" sz="2400">
              <a:solidFill>
                <a:schemeClr val="bg1"/>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کیا ہم کسی شخص کے کردار یا پیشے کے بارے میں صرف اس کی ظاہری شکل کی بنیاد پر اندازہ لگا سکتے ہیں؟</a:t>
            </a:r>
            <a:endParaRPr lang="en-US"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 4 حضرات میں سے کون ایک اداکار، کھلاڑی، سائیکو تھراپسٹ یا </a:t>
            </a:r>
            <a:r>
              <a:rPr lang="ur-PK" altLang="de-DE" sz="2400" dirty="0" smtClean="0">
                <a:solidFill>
                  <a:srgbClr val="333333"/>
                </a:solidFill>
                <a:latin typeface="Urdu Typesetting" panose="03020402040406030203" pitchFamily="66" charset="-78"/>
                <a:cs typeface="Urdu Typesetting" panose="03020402040406030203" pitchFamily="66" charset="-78"/>
              </a:rPr>
              <a:t>پکا قاتل</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آپ کتنے پر اعتماد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20</a:t>
            </a:fld>
            <a:endParaRPr lang="de-DE" altLang="de-DE">
              <a:latin typeface="Urdu Typesetting" panose="03020402040406030203" pitchFamily="66" charset="-78"/>
              <a:cs typeface="Urdu Typesetting" panose="03020402040406030203" pitchFamily="66" charset="-78"/>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کیا آپ کو پتہ تھا؟</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اکثر، ہمارے دقیانوسی تصورات ہمارے پہلے تاثرات پر حاوی ہوتے ہیں۔ مثال کے طور پر، تمام اداکار </a:t>
            </a:r>
            <a:r>
              <a:rPr lang="ur-PK" altLang="de-DE" sz="2400" dirty="0" smtClean="0">
                <a:solidFill>
                  <a:srgbClr val="333333"/>
                </a:solidFill>
                <a:latin typeface="Urdu Typesetting" panose="03020402040406030203" pitchFamily="66" charset="-78"/>
                <a:cs typeface="Urdu Typesetting" panose="03020402040406030203" pitchFamily="66" charset="-78"/>
              </a:rPr>
              <a:t>خوبصورت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ہوتے اور تمام قاتل سفاک نظر نہیں آتے!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21</a:t>
            </a:fld>
            <a:endParaRPr lang="de-DE" altLang="de-DE">
              <a:latin typeface="Urdu Typesetting" panose="03020402040406030203" pitchFamily="66" charset="-78"/>
              <a:cs typeface="Urdu Typesetting" panose="03020402040406030203" pitchFamily="66" charset="-78"/>
            </a:endParaRPr>
          </a:p>
        </p:txBody>
      </p:sp>
      <p:pic>
        <p:nvPicPr>
          <p:cNvPr id="17"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r-AE" altLang="de-DE" sz="1800" dirty="0" smtClean="0">
                <a:latin typeface="Urdu Typesetting" panose="03020402040406030203" pitchFamily="66" charset="-78"/>
                <a:cs typeface="Urdu Typesetting" panose="03020402040406030203" pitchFamily="66" charset="-78"/>
              </a:rPr>
              <a:t>بیب </a:t>
            </a:r>
            <a:r>
              <a:rPr lang="ar-AE" altLang="de-DE" sz="1800" dirty="0">
                <a:latin typeface="Urdu Typesetting" panose="03020402040406030203" pitchFamily="66" charset="-78"/>
                <a:cs typeface="Urdu Typesetting" panose="03020402040406030203" pitchFamily="66" charset="-78"/>
              </a:rPr>
              <a:t>روتھ:</a:t>
            </a:r>
          </a:p>
          <a:p>
            <a:pPr algn="ctr" eaLnBrk="1" hangingPunct="1">
              <a:spcBef>
                <a:spcPts val="0"/>
              </a:spcBef>
              <a:spcAft>
                <a:spcPts val="0"/>
              </a:spcAft>
              <a:buClrTx/>
              <a:buNone/>
            </a:pPr>
            <a:r>
              <a:rPr lang="ur-PK" altLang="de-DE" sz="1800" dirty="0" smtClean="0">
                <a:latin typeface="Urdu Typesetting" panose="03020402040406030203" pitchFamily="66" charset="-78"/>
                <a:cs typeface="Urdu Typesetting" panose="03020402040406030203" pitchFamily="66" charset="-78"/>
              </a:rPr>
              <a:t>مشہور</a:t>
            </a:r>
            <a:r>
              <a:rPr lang="ar-AE" altLang="de-DE" sz="1800" dirty="0" smtClean="0">
                <a:latin typeface="Urdu Typesetting" panose="03020402040406030203" pitchFamily="66" charset="-78"/>
                <a:cs typeface="Urdu Typesetting" panose="03020402040406030203" pitchFamily="66" charset="-78"/>
              </a:rPr>
              <a:t> </a:t>
            </a:r>
            <a:r>
              <a:rPr lang="ar-AE" altLang="de-DE" sz="1800" dirty="0">
                <a:latin typeface="Urdu Typesetting" panose="03020402040406030203" pitchFamily="66" charset="-78"/>
                <a:cs typeface="Urdu Typesetting" panose="03020402040406030203" pitchFamily="66" charset="-78"/>
              </a:rPr>
              <a:t>بیس بال </a:t>
            </a:r>
            <a:r>
              <a:rPr lang="ur-PK" altLang="de-DE" sz="1800" dirty="0" smtClean="0">
                <a:latin typeface="Urdu Typesetting" panose="03020402040406030203" pitchFamily="66" charset="-78"/>
                <a:cs typeface="Urdu Typesetting" panose="03020402040406030203" pitchFamily="66" charset="-78"/>
              </a:rPr>
              <a:t>کھلاڑی</a:t>
            </a:r>
            <a:endParaRPr lang="en-US" altLang="de-DE" sz="1800" dirty="0">
              <a:latin typeface="Urdu Typesetting" panose="03020402040406030203" pitchFamily="66" charset="-78"/>
              <a:cs typeface="Urdu Typesetting" panose="03020402040406030203" pitchFamily="66" charset="-78"/>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r-AE" altLang="de-DE" sz="1800" dirty="0">
                <a:latin typeface="Urdu Typesetting" panose="03020402040406030203" pitchFamily="66" charset="-78"/>
                <a:cs typeface="Urdu Typesetting" panose="03020402040406030203" pitchFamily="66" charset="-78"/>
              </a:rPr>
              <a:t>خالد صالح:</a:t>
            </a:r>
          </a:p>
          <a:p>
            <a:pPr algn="ctr" eaLnBrk="1" hangingPunct="1">
              <a:spcBef>
                <a:spcPts val="0"/>
              </a:spcBef>
              <a:spcAft>
                <a:spcPts val="0"/>
              </a:spcAft>
              <a:buClrTx/>
              <a:buNone/>
            </a:pPr>
            <a:r>
              <a:rPr lang="ar-AE" altLang="de-DE" sz="1800" dirty="0">
                <a:latin typeface="Urdu Typesetting" panose="03020402040406030203" pitchFamily="66" charset="-78"/>
                <a:cs typeface="Urdu Typesetting" panose="03020402040406030203" pitchFamily="66" charset="-78"/>
              </a:rPr>
              <a:t>اداکار</a:t>
            </a:r>
            <a:endParaRPr lang="en-US" altLang="de-DE" sz="1800" dirty="0">
              <a:latin typeface="Urdu Typesetting" panose="03020402040406030203" pitchFamily="66" charset="-78"/>
              <a:cs typeface="Urdu Typesetting" panose="03020402040406030203" pitchFamily="66" charset="-78"/>
            </a:endParaRPr>
          </a:p>
        </p:txBody>
      </p:sp>
      <p:sp>
        <p:nvSpPr>
          <p:cNvPr id="23"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ar-AE" altLang="de-DE" sz="1800" dirty="0">
                <a:latin typeface="Urdu Typesetting" panose="03020402040406030203" pitchFamily="66" charset="-78"/>
                <a:cs typeface="Urdu Typesetting" panose="03020402040406030203" pitchFamily="66" charset="-78"/>
              </a:rPr>
              <a:t>جیفری ڈہمر:</a:t>
            </a:r>
          </a:p>
          <a:p>
            <a:pPr algn="ctr" eaLnBrk="1" hangingPunct="1">
              <a:spcBef>
                <a:spcPts val="0"/>
              </a:spcBef>
              <a:spcAft>
                <a:spcPts val="0"/>
              </a:spcAft>
              <a:buClrTx/>
              <a:buNone/>
            </a:pPr>
            <a:r>
              <a:rPr lang="ur-PK" altLang="de-DE" sz="1800" dirty="0" smtClean="0">
                <a:latin typeface="Urdu Typesetting" panose="03020402040406030203" pitchFamily="66" charset="-78"/>
                <a:cs typeface="Urdu Typesetting" panose="03020402040406030203" pitchFamily="66" charset="-78"/>
              </a:rPr>
              <a:t>پکا</a:t>
            </a:r>
            <a:r>
              <a:rPr lang="ar-AE" altLang="de-DE" sz="1800" dirty="0" smtClean="0">
                <a:latin typeface="Urdu Typesetting" panose="03020402040406030203" pitchFamily="66" charset="-78"/>
                <a:cs typeface="Urdu Typesetting" panose="03020402040406030203" pitchFamily="66" charset="-78"/>
              </a:rPr>
              <a:t> </a:t>
            </a:r>
            <a:r>
              <a:rPr lang="ar-AE" altLang="de-DE" sz="1800" dirty="0">
                <a:latin typeface="Urdu Typesetting" panose="03020402040406030203" pitchFamily="66" charset="-78"/>
                <a:cs typeface="Urdu Typesetting" panose="03020402040406030203" pitchFamily="66" charset="-78"/>
              </a:rPr>
              <a:t>قاتل</a:t>
            </a:r>
            <a:endParaRPr lang="en-US" altLang="de-DE" sz="1800" dirty="0">
              <a:latin typeface="Urdu Typesetting" panose="03020402040406030203" pitchFamily="66" charset="-78"/>
              <a:cs typeface="Urdu Typesetting" panose="03020402040406030203" pitchFamily="66" charset="-78"/>
            </a:endParaRPr>
          </a:p>
        </p:txBody>
      </p:sp>
      <p:sp>
        <p:nvSpPr>
          <p:cNvPr id="24"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ur-PK" altLang="de-DE" sz="1800" dirty="0" smtClean="0">
                <a:latin typeface="Urdu Typesetting" panose="03020402040406030203" pitchFamily="66" charset="-78"/>
                <a:cs typeface="Urdu Typesetting" panose="03020402040406030203" pitchFamily="66" charset="-78"/>
              </a:rPr>
              <a:t>ایر</a:t>
            </a:r>
            <a:r>
              <a:rPr lang="ar-AE" altLang="de-DE" sz="1800" dirty="0" smtClean="0">
                <a:latin typeface="Urdu Typesetting" panose="03020402040406030203" pitchFamily="66" charset="-78"/>
                <a:cs typeface="Urdu Typesetting" panose="03020402040406030203" pitchFamily="66" charset="-78"/>
              </a:rPr>
              <a:t>ون </a:t>
            </a:r>
            <a:r>
              <a:rPr lang="ar-AE" altLang="de-DE" sz="1800" dirty="0">
                <a:latin typeface="Urdu Typesetting" panose="03020402040406030203" pitchFamily="66" charset="-78"/>
                <a:cs typeface="Urdu Typesetting" panose="03020402040406030203" pitchFamily="66" charset="-78"/>
              </a:rPr>
              <a:t>بیک:</a:t>
            </a:r>
          </a:p>
          <a:p>
            <a:pPr algn="ctr" eaLnBrk="1" hangingPunct="1">
              <a:spcBef>
                <a:spcPts val="0"/>
              </a:spcBef>
              <a:spcAft>
                <a:spcPts val="0"/>
              </a:spcAft>
              <a:buClrTx/>
              <a:buNone/>
            </a:pPr>
            <a:r>
              <a:rPr lang="ar-AE" altLang="de-DE" sz="1800" dirty="0">
                <a:latin typeface="Urdu Typesetting" panose="03020402040406030203" pitchFamily="66" charset="-78"/>
                <a:cs typeface="Urdu Typesetting" panose="03020402040406030203" pitchFamily="66" charset="-78"/>
              </a:rPr>
              <a:t>سائیکو تھراپسٹ</a:t>
            </a:r>
            <a:endParaRPr lang="en-GB" altLang="de-DE" sz="18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1038000327"/>
              </p:ext>
            </p:extLst>
          </p:nvPr>
        </p:nvGraphicFramePr>
        <p:xfrm>
          <a:off x="408955" y="2203704"/>
          <a:ext cx="11377264" cy="4572000"/>
        </p:xfrm>
        <a:graphic>
          <a:graphicData uri="http://schemas.openxmlformats.org/drawingml/2006/table">
            <a:tbl>
              <a:tblPr>
                <a:tableStyleId>{21E4AEA4-8DFA-4A89-87EB-49C32662AFE0}</a:tableStyleId>
              </a:tblPr>
              <a:tblGrid>
                <a:gridCol w="9649072">
                  <a:extLst>
                    <a:ext uri="{9D8B030D-6E8A-4147-A177-3AD203B41FA5}">
                      <a16:colId xmlns:a16="http://schemas.microsoft.com/office/drawing/2014/main" val="20001"/>
                    </a:ext>
                  </a:extLst>
                </a:gridCol>
                <a:gridCol w="1728192">
                  <a:extLst>
                    <a:ext uri="{9D8B030D-6E8A-4147-A177-3AD203B41FA5}">
                      <a16:colId xmlns:a16="http://schemas.microsoft.com/office/drawing/2014/main" val="364843152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اس اشارہ کی تشریح یہاں بمقابلہ کہیں اور کیسے کی گئی ہے؟</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اشارہ/ نقل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algn="r" defTabSz="914400" fontAlgn="base">
              <a:lnSpc>
                <a:spcPct val="100000"/>
              </a:lnSpc>
              <a:spcBef>
                <a:spcPct val="50000"/>
              </a:spcBef>
              <a:spcAft>
                <a:spcPct val="0"/>
              </a:spcAft>
            </a:pPr>
            <a:r>
              <a:rPr lang="ar-AE" altLang="de-DE" sz="3600" dirty="0">
                <a:solidFill>
                  <a:srgbClr val="004992"/>
                </a:solidFill>
                <a:latin typeface="Urdu Typesetting" panose="03020402040406030203" pitchFamily="66" charset="-78"/>
                <a:ea typeface="+mn-ea"/>
                <a:cs typeface="Urdu Typesetting" panose="03020402040406030203" pitchFamily="66" charset="-78"/>
              </a:rPr>
              <a:t>جیسا دیس ویسا بھیس!</a:t>
            </a:r>
            <a:br>
              <a:rPr lang="ar-AE" altLang="de-DE" sz="3600" dirty="0">
                <a:solidFill>
                  <a:srgbClr val="004992"/>
                </a:solidFill>
                <a:latin typeface="Urdu Typesetting" panose="03020402040406030203" pitchFamily="66" charset="-78"/>
                <a:ea typeface="+mn-ea"/>
                <a:cs typeface="Urdu Typesetting" panose="03020402040406030203" pitchFamily="66" charset="-78"/>
              </a:rPr>
            </a:br>
            <a:r>
              <a:rPr lang="ar-AE" altLang="de-DE" sz="3600" dirty="0">
                <a:solidFill>
                  <a:srgbClr val="004992"/>
                </a:solidFill>
                <a:latin typeface="Urdu Typesetting" panose="03020402040406030203" pitchFamily="66" charset="-78"/>
                <a:ea typeface="+mn-ea"/>
                <a:cs typeface="Urdu Typesetting" panose="03020402040406030203" pitchFamily="66" charset="-78"/>
              </a:rPr>
              <a:t>اشاروں کی عام غلط تشریحات</a:t>
            </a:r>
            <a:endParaRPr lang="en-US" sz="40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22</a:t>
            </a:fld>
            <a:endParaRPr lang="de-DE" altLang="de-DE">
              <a:latin typeface="Urdu Typesetting" panose="03020402040406030203" pitchFamily="66" charset="-78"/>
              <a:cs typeface="Urdu Typesetting" panose="03020402040406030203" pitchFamily="66" charset="-78"/>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5234"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5234" y="2744288"/>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230147" y="5752680"/>
            <a:ext cx="1488482" cy="1005840"/>
          </a:xfrm>
          <a:prstGeom prst="rect">
            <a:avLst/>
          </a:prstGeom>
          <a:noFill/>
        </p:spPr>
      </p:pic>
    </p:spTree>
    <p:extLst>
      <p:ext uri="{BB962C8B-B14F-4D97-AF65-F5344CB8AC3E}">
        <p14:creationId xmlns:p14="http://schemas.microsoft.com/office/powerpoint/2010/main" val="3719487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2277641375"/>
              </p:ext>
            </p:extLst>
          </p:nvPr>
        </p:nvGraphicFramePr>
        <p:xfrm>
          <a:off x="408955" y="2203704"/>
          <a:ext cx="11377264" cy="4572000"/>
        </p:xfrm>
        <a:graphic>
          <a:graphicData uri="http://schemas.openxmlformats.org/drawingml/2006/table">
            <a:tbl>
              <a:tblPr>
                <a:tableStyleId>{21E4AEA4-8DFA-4A89-87EB-49C32662AFE0}</a:tableStyleId>
              </a:tblPr>
              <a:tblGrid>
                <a:gridCol w="9649072">
                  <a:extLst>
                    <a:ext uri="{9D8B030D-6E8A-4147-A177-3AD203B41FA5}">
                      <a16:colId xmlns:a16="http://schemas.microsoft.com/office/drawing/2014/main" val="20001"/>
                    </a:ext>
                  </a:extLst>
                </a:gridCol>
                <a:gridCol w="1728192">
                  <a:extLst>
                    <a:ext uri="{9D8B030D-6E8A-4147-A177-3AD203B41FA5}">
                      <a16:colId xmlns:a16="http://schemas.microsoft.com/office/drawing/2014/main" val="364843152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اس اشارہ کی تشریح یہاں بمقابلہ کہیں اور کیسے کی گئی ہے؟</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اشارہ/ نقل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یورپ/شمالی امریکہ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آرام دہ ہونے کا تاثر دیتا ہے۔ شاید تھوڑا سا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بےڈھنگ۔</a:t>
                      </a: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کچھ عرب ممالک میں،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تلوے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کو جسم کا سب سے گندا حصہ سمجھا جاتا ہے۔ اس لیے کسی کو اپنے جوتے کے تلوے دکھانا توہین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ہوتی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algn="r" defTabSz="914400" fontAlgn="base">
              <a:lnSpc>
                <a:spcPct val="100000"/>
              </a:lnSpc>
              <a:spcBef>
                <a:spcPct val="50000"/>
              </a:spcBef>
              <a:spcAft>
                <a:spcPct val="0"/>
              </a:spcAft>
            </a:pPr>
            <a:r>
              <a:rPr lang="ar-AE" altLang="de-DE" sz="3600" dirty="0">
                <a:solidFill>
                  <a:srgbClr val="004992"/>
                </a:solidFill>
                <a:latin typeface="Urdu Typesetting" panose="03020402040406030203" pitchFamily="66" charset="-78"/>
                <a:ea typeface="+mn-ea"/>
                <a:cs typeface="Urdu Typesetting" panose="03020402040406030203" pitchFamily="66" charset="-78"/>
              </a:rPr>
              <a:t>جیسا دیس ویسا بھیس!</a:t>
            </a:r>
            <a:br>
              <a:rPr lang="ar-AE" altLang="de-DE" sz="3600" dirty="0">
                <a:solidFill>
                  <a:srgbClr val="004992"/>
                </a:solidFill>
                <a:latin typeface="Urdu Typesetting" panose="03020402040406030203" pitchFamily="66" charset="-78"/>
                <a:ea typeface="+mn-ea"/>
                <a:cs typeface="Urdu Typesetting" panose="03020402040406030203" pitchFamily="66" charset="-78"/>
              </a:rPr>
            </a:br>
            <a:r>
              <a:rPr lang="ar-AE" altLang="de-DE" sz="3600" dirty="0">
                <a:solidFill>
                  <a:srgbClr val="004992"/>
                </a:solidFill>
                <a:latin typeface="Urdu Typesetting" panose="03020402040406030203" pitchFamily="66" charset="-78"/>
                <a:ea typeface="+mn-ea"/>
                <a:cs typeface="Urdu Typesetting" panose="03020402040406030203" pitchFamily="66" charset="-78"/>
              </a:rPr>
              <a:t>اشاروں کی عام غلط تشریحات</a:t>
            </a:r>
            <a:endParaRPr lang="en-US" sz="40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23</a:t>
            </a:fld>
            <a:endParaRPr lang="de-DE" altLang="de-DE">
              <a:latin typeface="Urdu Typesetting" panose="03020402040406030203" pitchFamily="66" charset="-78"/>
              <a:cs typeface="Urdu Typesetting" panose="03020402040406030203" pitchFamily="66" charset="-78"/>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5234"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5234" y="2744288"/>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230147" y="5752680"/>
            <a:ext cx="1488482" cy="1005840"/>
          </a:xfrm>
          <a:prstGeom prst="rect">
            <a:avLst/>
          </a:prstGeom>
          <a:noFill/>
        </p:spPr>
      </p:pic>
    </p:spTree>
    <p:extLst>
      <p:ext uri="{BB962C8B-B14F-4D97-AF65-F5344CB8AC3E}">
        <p14:creationId xmlns:p14="http://schemas.microsoft.com/office/powerpoint/2010/main" val="2400636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1214561003"/>
              </p:ext>
            </p:extLst>
          </p:nvPr>
        </p:nvGraphicFramePr>
        <p:xfrm>
          <a:off x="408955" y="2203704"/>
          <a:ext cx="11377264" cy="4572000"/>
        </p:xfrm>
        <a:graphic>
          <a:graphicData uri="http://schemas.openxmlformats.org/drawingml/2006/table">
            <a:tbl>
              <a:tblPr>
                <a:tableStyleId>{21E4AEA4-8DFA-4A89-87EB-49C32662AFE0}</a:tableStyleId>
              </a:tblPr>
              <a:tblGrid>
                <a:gridCol w="9649072">
                  <a:extLst>
                    <a:ext uri="{9D8B030D-6E8A-4147-A177-3AD203B41FA5}">
                      <a16:colId xmlns:a16="http://schemas.microsoft.com/office/drawing/2014/main" val="20001"/>
                    </a:ext>
                  </a:extLst>
                </a:gridCol>
                <a:gridCol w="1728192">
                  <a:extLst>
                    <a:ext uri="{9D8B030D-6E8A-4147-A177-3AD203B41FA5}">
                      <a16:colId xmlns:a16="http://schemas.microsoft.com/office/drawing/2014/main" val="364843152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اس اشارہ کی تشریح یہاں بمقابلہ کہیں اور کیسے کی گئی ہے؟</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اشارہ/ نقل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یورپ/شمالی امریکہ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آرام دہ ہونے کا تاثر دیتا ہے۔ شاید تھوڑا سا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بےڈھنگ۔</a:t>
                      </a: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کچھ عرب ممالک میں،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تلوے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کو جسم کا سب سے گندا حصہ سمجھا جاتا ہے۔ اس لیے کسی کو اپنے جوتے کے تلوے دکھانا توہین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ہوتی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امریکہ اور بہت سے دوسرے ممالک: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"بہت اچھا!"، "شاندار"</a:t>
                      </a: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کچھ افریقی ممالک: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"جاؤ</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یہاں سے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بہت سے ممالک: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لفٹ مانگنے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کے لیے استعمال کیا جاتا ہے لیکن تمام ممالک میں نہیں (اوپر دیکھیں!)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algn="r" defTabSz="914400" fontAlgn="base">
              <a:lnSpc>
                <a:spcPct val="100000"/>
              </a:lnSpc>
              <a:spcBef>
                <a:spcPct val="50000"/>
              </a:spcBef>
              <a:spcAft>
                <a:spcPct val="0"/>
              </a:spcAft>
            </a:pPr>
            <a:r>
              <a:rPr lang="ar-AE" altLang="de-DE" sz="3600" dirty="0">
                <a:solidFill>
                  <a:srgbClr val="004992"/>
                </a:solidFill>
                <a:latin typeface="Urdu Typesetting" panose="03020402040406030203" pitchFamily="66" charset="-78"/>
                <a:ea typeface="+mn-ea"/>
                <a:cs typeface="Urdu Typesetting" panose="03020402040406030203" pitchFamily="66" charset="-78"/>
              </a:rPr>
              <a:t>جیسا دیس ویسا بھیس!</a:t>
            </a:r>
            <a:br>
              <a:rPr lang="ar-AE" altLang="de-DE" sz="3600" dirty="0">
                <a:solidFill>
                  <a:srgbClr val="004992"/>
                </a:solidFill>
                <a:latin typeface="Urdu Typesetting" panose="03020402040406030203" pitchFamily="66" charset="-78"/>
                <a:ea typeface="+mn-ea"/>
                <a:cs typeface="Urdu Typesetting" panose="03020402040406030203" pitchFamily="66" charset="-78"/>
              </a:rPr>
            </a:br>
            <a:r>
              <a:rPr lang="ar-AE" altLang="de-DE" sz="3600" dirty="0">
                <a:solidFill>
                  <a:srgbClr val="004992"/>
                </a:solidFill>
                <a:latin typeface="Urdu Typesetting" panose="03020402040406030203" pitchFamily="66" charset="-78"/>
                <a:ea typeface="+mn-ea"/>
                <a:cs typeface="Urdu Typesetting" panose="03020402040406030203" pitchFamily="66" charset="-78"/>
              </a:rPr>
              <a:t>اشاروں کی عام غلط تشریحات</a:t>
            </a:r>
            <a:endParaRPr lang="en-US" sz="40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24</a:t>
            </a:fld>
            <a:endParaRPr lang="de-DE" altLang="de-DE">
              <a:latin typeface="Urdu Typesetting" panose="03020402040406030203" pitchFamily="66" charset="-78"/>
              <a:cs typeface="Urdu Typesetting" panose="03020402040406030203" pitchFamily="66" charset="-78"/>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5234"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5234" y="2744288"/>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230147" y="5752680"/>
            <a:ext cx="1488482" cy="1005840"/>
          </a:xfrm>
          <a:prstGeom prst="rect">
            <a:avLst/>
          </a:prstGeom>
          <a:noFill/>
        </p:spPr>
      </p:pic>
    </p:spTree>
    <p:extLst>
      <p:ext uri="{BB962C8B-B14F-4D97-AF65-F5344CB8AC3E}">
        <p14:creationId xmlns:p14="http://schemas.microsoft.com/office/powerpoint/2010/main" val="397226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4032676013"/>
              </p:ext>
            </p:extLst>
          </p:nvPr>
        </p:nvGraphicFramePr>
        <p:xfrm>
          <a:off x="408955" y="2203704"/>
          <a:ext cx="11377264" cy="4572000"/>
        </p:xfrm>
        <a:graphic>
          <a:graphicData uri="http://schemas.openxmlformats.org/drawingml/2006/table">
            <a:tbl>
              <a:tblPr>
                <a:tableStyleId>{21E4AEA4-8DFA-4A89-87EB-49C32662AFE0}</a:tableStyleId>
              </a:tblPr>
              <a:tblGrid>
                <a:gridCol w="9649072">
                  <a:extLst>
                    <a:ext uri="{9D8B030D-6E8A-4147-A177-3AD203B41FA5}">
                      <a16:colId xmlns:a16="http://schemas.microsoft.com/office/drawing/2014/main" val="20001"/>
                    </a:ext>
                  </a:extLst>
                </a:gridCol>
                <a:gridCol w="1728192">
                  <a:extLst>
                    <a:ext uri="{9D8B030D-6E8A-4147-A177-3AD203B41FA5}">
                      <a16:colId xmlns:a16="http://schemas.microsoft.com/office/drawing/2014/main" val="364843152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اس اشارہ کی تشریح یہاں بمقابلہ کہیں اور کیسے کی گئی ہے؟</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اشارہ/ نقل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یورپ/شمالی امریکہ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آرام دہ ہونے کا تاثر دیتا ہے۔ شاید تھوڑا سا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بےڈھنگ۔</a:t>
                      </a: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کچھ عرب ممالک میں،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تلوے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کو جسم کا سب سے گندا حصہ سمجھا جاتا ہے۔ اس لیے کسی کو اپنے جوتے کے تلوے دکھانا توہین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ہوتی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امریکہ اور بہت سے دوسرے ممالک: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"بہت اچھا!"، "شاندار"</a:t>
                      </a: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کچھ افریقی ممالک: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"جاؤ</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یہاں سے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p>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بہت سے ممالک: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لفٹ مانگنے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کے لیے استعمال کیا جاتا ہے لیکن تمام ممالک میں نہیں (اوپر دیکھیں!)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"ڈکر" (جرمنی میں لفظی: موٹا) یا "مالاکا" (یونانی)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ایک مخصوص ہم مرتبہ گروپ کے اندر دوستانہ مبارکباد ہو سکتے ہیں لیکن زیادہ تر دیگر سیاق و سباق میں یہ بدتمیز اور ناقابل معافی توہین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algn="r" defTabSz="914400" fontAlgn="base">
              <a:lnSpc>
                <a:spcPct val="100000"/>
              </a:lnSpc>
              <a:spcBef>
                <a:spcPct val="50000"/>
              </a:spcBef>
              <a:spcAft>
                <a:spcPct val="0"/>
              </a:spcAft>
            </a:pPr>
            <a:r>
              <a:rPr lang="ar-AE" altLang="de-DE" sz="3600" dirty="0">
                <a:solidFill>
                  <a:srgbClr val="004992"/>
                </a:solidFill>
                <a:latin typeface="Urdu Typesetting" panose="03020402040406030203" pitchFamily="66" charset="-78"/>
                <a:ea typeface="+mn-ea"/>
                <a:cs typeface="Urdu Typesetting" panose="03020402040406030203" pitchFamily="66" charset="-78"/>
              </a:rPr>
              <a:t>جیسا دیس ویسا بھیس!</a:t>
            </a:r>
            <a:br>
              <a:rPr lang="ar-AE" altLang="de-DE" sz="3600" dirty="0">
                <a:solidFill>
                  <a:srgbClr val="004992"/>
                </a:solidFill>
                <a:latin typeface="Urdu Typesetting" panose="03020402040406030203" pitchFamily="66" charset="-78"/>
                <a:ea typeface="+mn-ea"/>
                <a:cs typeface="Urdu Typesetting" panose="03020402040406030203" pitchFamily="66" charset="-78"/>
              </a:rPr>
            </a:br>
            <a:r>
              <a:rPr lang="ar-AE" altLang="de-DE" sz="3600" dirty="0">
                <a:solidFill>
                  <a:srgbClr val="004992"/>
                </a:solidFill>
                <a:latin typeface="Urdu Typesetting" panose="03020402040406030203" pitchFamily="66" charset="-78"/>
                <a:ea typeface="+mn-ea"/>
                <a:cs typeface="Urdu Typesetting" panose="03020402040406030203" pitchFamily="66" charset="-78"/>
              </a:rPr>
              <a:t>اشاروں کی عام غلط تشریحات</a:t>
            </a:r>
            <a:endParaRPr lang="en-US" sz="40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25</a:t>
            </a:fld>
            <a:endParaRPr lang="de-DE" altLang="de-DE">
              <a:latin typeface="Urdu Typesetting" panose="03020402040406030203" pitchFamily="66" charset="-78"/>
              <a:cs typeface="Urdu Typesetting" panose="03020402040406030203" pitchFamily="66" charset="-78"/>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5234"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5234" y="2744288"/>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230147" y="5752680"/>
            <a:ext cx="1488482" cy="1005840"/>
          </a:xfrm>
          <a:prstGeom prst="rect">
            <a:avLst/>
          </a:prstGeom>
          <a:noFill/>
        </p:spPr>
      </p:pic>
    </p:spTree>
    <p:extLst>
      <p:ext uri="{BB962C8B-B14F-4D97-AF65-F5344CB8AC3E}">
        <p14:creationId xmlns:p14="http://schemas.microsoft.com/office/powerpoint/2010/main" val="510018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دوسرا کام</a:t>
            </a:r>
            <a:endParaRPr lang="de-DE" altLang="de-DE" sz="3600" dirty="0">
              <a:latin typeface="Urdu Typesetting" panose="03020402040406030203" pitchFamily="66" charset="-78"/>
              <a:cs typeface="Urdu Typesetting" panose="03020402040406030203" pitchFamily="66" charset="-78"/>
            </a:endParaRPr>
          </a:p>
        </p:txBody>
      </p:sp>
      <p:sp>
        <p:nvSpPr>
          <p:cNvPr id="68611" name="Rectangle 3"/>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درج ذیل سلائیڈ پر، آپ کو ایک تصویر (یا تصویر کا حصہ) نظر آئے </a:t>
            </a:r>
            <a:r>
              <a:rPr lang="ar-AE" altLang="de-DE" sz="2400" dirty="0" smtClean="0">
                <a:solidFill>
                  <a:srgbClr val="333333"/>
                </a:solidFill>
                <a:latin typeface="Urdu Typesetting" panose="03020402040406030203" pitchFamily="66" charset="-78"/>
                <a:cs typeface="Urdu Typesetting" panose="03020402040406030203" pitchFamily="66" charset="-78"/>
              </a:rPr>
              <a:t>گ</a:t>
            </a:r>
            <a:r>
              <a:rPr lang="ur-PK" altLang="de-DE" sz="2400" dirty="0">
                <a:solidFill>
                  <a:srgbClr val="333333"/>
                </a:solidFill>
                <a:latin typeface="Urdu Typesetting" panose="03020402040406030203" pitchFamily="66" charset="-78"/>
                <a:cs typeface="Urdu Typesetting" panose="03020402040406030203" pitchFamily="66" charset="-78"/>
              </a:rPr>
              <a:t>ی</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یہ جاننے کی کوشش کریں کہ تصویر میں موجود شخص کیا سوچ رہا ہے یا کر رہا ہے۔</a:t>
            </a:r>
          </a:p>
          <a:p>
            <a:pPr algn="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گروپ کے ساتھ </a:t>
            </a:r>
            <a:r>
              <a:rPr lang="ar-AE" altLang="de-DE" sz="2400" dirty="0" smtClean="0">
                <a:solidFill>
                  <a:srgbClr val="333333"/>
                </a:solidFill>
                <a:latin typeface="Urdu Typesetting" panose="03020402040406030203" pitchFamily="66" charset="-78"/>
                <a:cs typeface="Urdu Typesetting" panose="03020402040406030203" pitchFamily="66" charset="-78"/>
              </a:rPr>
              <a:t>بات</a:t>
            </a:r>
            <a:r>
              <a:rPr lang="ur-PK" altLang="de-DE" sz="2400" dirty="0" smtClean="0">
                <a:solidFill>
                  <a:srgbClr val="333333"/>
                </a:solidFill>
                <a:latin typeface="Urdu Typesetting" panose="03020402040406030203" pitchFamily="66" charset="-78"/>
                <a:cs typeface="Urdu Typesetting" panose="03020402040406030203" pitchFamily="66" charset="-78"/>
              </a:rPr>
              <a:t> چیت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کریں کہ آپ اپنی تشخیص میں کتنے پر اعتماد ہیں۔</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Urdu Typesetting" panose="03020402040406030203" pitchFamily="66" charset="-78"/>
                <a:cs typeface="Urdu Typesetting" panose="03020402040406030203" pitchFamily="66" charset="-78"/>
              </a:rPr>
              <a:pPr>
                <a:defRPr/>
              </a:pPr>
              <a:t>26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5429771" y="2348880"/>
            <a:ext cx="5544617"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a:t>
            </a:r>
            <a:r>
              <a:rPr lang="ur-PK" altLang="de-DE" sz="2400" dirty="0" smtClean="0">
                <a:solidFill>
                  <a:srgbClr val="333333"/>
                </a:solidFill>
                <a:latin typeface="Urdu Typesetting" panose="03020402040406030203" pitchFamily="66" charset="-78"/>
                <a:cs typeface="Urdu Typesetting" panose="03020402040406030203" pitchFamily="66" charset="-78"/>
              </a:rPr>
              <a:t>دوڑ</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a:t>
            </a:r>
            <a:r>
              <a:rPr lang="ur-PK" altLang="de-DE" sz="2400" dirty="0" smtClean="0">
                <a:solidFill>
                  <a:srgbClr val="333333"/>
                </a:solidFill>
                <a:latin typeface="Urdu Typesetting" panose="03020402040406030203" pitchFamily="66" charset="-78"/>
                <a:cs typeface="Urdu Typesetting" panose="03020402040406030203" pitchFamily="66" charset="-78"/>
              </a:rPr>
              <a:t>جیت رہا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غصے میں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مدد کے لیے چلا رہا ہے کیونکہ اس کی قمیض چوری ہو گئی تھی۔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انسان سورج کی پوجا کر رہا ہے۔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70660" name="Caption_8"/>
          <p:cNvSpPr txBox="1">
            <a:spLocks noChangeArrowheads="1"/>
          </p:cNvSpPr>
          <p:nvPr/>
        </p:nvSpPr>
        <p:spPr bwMode="auto">
          <a:xfrm rot="10752155" flipV="1">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smtClean="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27</a:t>
            </a:fld>
            <a:endParaRPr lang="de-DE" altLang="de-DE">
              <a:latin typeface="Urdu Typesetting" panose="03020402040406030203" pitchFamily="66" charset="-78"/>
              <a:cs typeface="Urdu Typesetting" panose="03020402040406030203" pitchFamily="66" charset="-78"/>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dirty="0" smtClean="0">
                <a:solidFill>
                  <a:srgbClr val="004992"/>
                </a:solidFill>
                <a:latin typeface="Urdu Typesetting" panose="03020402040406030203" pitchFamily="66" charset="-78"/>
                <a:cs typeface="Urdu Typesetting" panose="03020402040406030203" pitchFamily="66" charset="-78"/>
              </a:rPr>
              <a:t>غصہ</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72708" name="Text Box 4"/>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a:t>
            </a:r>
            <a:r>
              <a:rPr lang="ur-PK" altLang="de-DE" sz="2400" dirty="0">
                <a:solidFill>
                  <a:srgbClr val="333333"/>
                </a:solidFill>
                <a:latin typeface="Urdu Typesetting" panose="03020402040406030203" pitchFamily="66" charset="-78"/>
                <a:cs typeface="Urdu Typesetting" panose="03020402040406030203" pitchFamily="66" charset="-78"/>
              </a:rPr>
              <a:t>دوڑ</a:t>
            </a:r>
            <a:r>
              <a:rPr lang="ar-AE" altLang="de-DE" sz="2400" dirty="0">
                <a:solidFill>
                  <a:srgbClr val="333333"/>
                </a:solidFill>
                <a:latin typeface="Urdu Typesetting" panose="03020402040406030203" pitchFamily="66" charset="-78"/>
                <a:cs typeface="Urdu Typesetting" panose="03020402040406030203" pitchFamily="66" charset="-78"/>
              </a:rPr>
              <a:t> میں </a:t>
            </a:r>
            <a:r>
              <a:rPr lang="ur-PK" altLang="de-DE" sz="2400" dirty="0">
                <a:solidFill>
                  <a:srgbClr val="333333"/>
                </a:solidFill>
                <a:latin typeface="Urdu Typesetting" panose="03020402040406030203" pitchFamily="66" charset="-78"/>
                <a:cs typeface="Urdu Typesetting" panose="03020402040406030203" pitchFamily="66" charset="-78"/>
              </a:rPr>
              <a:t>جیت رہا</a:t>
            </a:r>
            <a:r>
              <a:rPr lang="ar-AE" altLang="de-DE" sz="240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آدمی غصے میں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مدد کے لیے چلا رہا ہے کیونکہ اس کی قمیض چوری ہو گئی تھی۔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انسان سورج کی پوجا کر رہا ہے۔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72709" name="Text Box 5"/>
          <p:cNvSpPr txBox="1">
            <a:spLocks noChangeArrowheads="1"/>
          </p:cNvSpPr>
          <p:nvPr/>
        </p:nvSpPr>
        <p:spPr bwMode="auto">
          <a:xfrm>
            <a:off x="696987" y="5200742"/>
            <a:ext cx="289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err="1">
                <a:latin typeface="Urdu Typesetting" panose="03020402040406030203" pitchFamily="66" charset="-78"/>
                <a:cs typeface="Urdu Typesetting" panose="03020402040406030203" pitchFamily="66" charset="-78"/>
              </a:rPr>
              <a:t>Please</a:t>
            </a:r>
            <a:r>
              <a:rPr lang="de-DE" altLang="de-DE" sz="800" i="1" dirty="0">
                <a:latin typeface="Urdu Typesetting" panose="03020402040406030203" pitchFamily="66" charset="-78"/>
                <a:cs typeface="Urdu Typesetting" panose="03020402040406030203" pitchFamily="66" charset="-78"/>
              </a:rPr>
              <a:t> </a:t>
            </a:r>
            <a:r>
              <a:rPr lang="de-DE" altLang="de-DE" sz="800" i="1" dirty="0" err="1">
                <a:latin typeface="Urdu Typesetting" panose="03020402040406030203" pitchFamily="66" charset="-78"/>
                <a:cs typeface="Urdu Typesetting" panose="03020402040406030203" pitchFamily="66" charset="-78"/>
              </a:rPr>
              <a:t>read</a:t>
            </a:r>
            <a:r>
              <a:rPr lang="de-DE" altLang="de-DE" sz="800" i="1" dirty="0">
                <a:latin typeface="Urdu Typesetting" panose="03020402040406030203" pitchFamily="66" charset="-78"/>
                <a:cs typeface="Urdu Typesetting" panose="03020402040406030203" pitchFamily="66" charset="-78"/>
              </a:rPr>
              <a:t> </a:t>
            </a:r>
            <a:r>
              <a:rPr lang="de-DE" altLang="de-DE" sz="800" i="1" dirty="0" err="1">
                <a:latin typeface="Urdu Typesetting" panose="03020402040406030203" pitchFamily="66" charset="-78"/>
                <a:cs typeface="Urdu Typesetting" panose="03020402040406030203" pitchFamily="66" charset="-78"/>
              </a:rPr>
              <a:t>the</a:t>
            </a:r>
            <a:r>
              <a:rPr lang="de-DE" altLang="de-DE" sz="800" i="1" dirty="0">
                <a:latin typeface="Urdu Typesetting" panose="03020402040406030203" pitchFamily="66" charset="-78"/>
                <a:cs typeface="Urdu Typesetting" panose="03020402040406030203" pitchFamily="66" charset="-78"/>
              </a:rPr>
              <a:t> </a:t>
            </a:r>
            <a:r>
              <a:rPr lang="de-DE" altLang="de-DE" sz="800" i="1" dirty="0" err="1">
                <a:latin typeface="Urdu Typesetting" panose="03020402040406030203" pitchFamily="66" charset="-78"/>
                <a:cs typeface="Urdu Typesetting" panose="03020402040406030203" pitchFamily="66" charset="-78"/>
              </a:rPr>
              <a:t>acknowledgement</a:t>
            </a:r>
            <a:r>
              <a:rPr lang="de-DE" altLang="de-DE" sz="800" i="1" dirty="0">
                <a:latin typeface="Urdu Typesetting" panose="03020402040406030203" pitchFamily="66" charset="-78"/>
                <a:cs typeface="Urdu Typesetting" panose="03020402040406030203" pitchFamily="66" charset="-78"/>
              </a:rPr>
              <a:t> at </a:t>
            </a:r>
            <a:r>
              <a:rPr lang="de-DE" altLang="de-DE" sz="800" i="1" dirty="0" err="1">
                <a:latin typeface="Urdu Typesetting" panose="03020402040406030203" pitchFamily="66" charset="-78"/>
                <a:cs typeface="Urdu Typesetting" panose="03020402040406030203" pitchFamily="66" charset="-78"/>
              </a:rPr>
              <a:t>the</a:t>
            </a:r>
            <a:r>
              <a:rPr lang="de-DE" altLang="de-DE" sz="800" i="1" dirty="0">
                <a:latin typeface="Urdu Typesetting" panose="03020402040406030203" pitchFamily="66" charset="-78"/>
                <a:cs typeface="Urdu Typesetting" panose="03020402040406030203" pitchFamily="66" charset="-78"/>
              </a:rPr>
              <a:t> end </a:t>
            </a:r>
            <a:r>
              <a:rPr lang="de-DE" altLang="de-DE" sz="800" i="1" dirty="0" err="1">
                <a:latin typeface="Urdu Typesetting" panose="03020402040406030203" pitchFamily="66" charset="-78"/>
                <a:cs typeface="Urdu Typesetting" panose="03020402040406030203" pitchFamily="66" charset="-78"/>
              </a:rPr>
              <a:t>of</a:t>
            </a:r>
            <a:r>
              <a:rPr lang="de-DE" altLang="de-DE" sz="800" i="1" dirty="0">
                <a:latin typeface="Urdu Typesetting" panose="03020402040406030203" pitchFamily="66" charset="-78"/>
                <a:cs typeface="Urdu Typesetting" panose="03020402040406030203" pitchFamily="66" charset="-78"/>
              </a:rPr>
              <a:t> </a:t>
            </a:r>
            <a:r>
              <a:rPr lang="de-DE" altLang="de-DE" sz="800" i="1" dirty="0" err="1">
                <a:latin typeface="Urdu Typesetting" panose="03020402040406030203" pitchFamily="66" charset="-78"/>
                <a:cs typeface="Urdu Typesetting" panose="03020402040406030203" pitchFamily="66" charset="-78"/>
              </a:rPr>
              <a:t>the</a:t>
            </a:r>
            <a:r>
              <a:rPr lang="de-DE" altLang="de-DE" sz="800" i="1" dirty="0">
                <a:latin typeface="Urdu Typesetting" panose="03020402040406030203" pitchFamily="66" charset="-78"/>
                <a:cs typeface="Urdu Typesetting" panose="03020402040406030203" pitchFamily="66" charset="-78"/>
              </a:rPr>
              <a:t> </a:t>
            </a:r>
            <a:r>
              <a:rPr lang="de-DE" altLang="de-DE" sz="800" i="1" dirty="0" err="1">
                <a:latin typeface="Urdu Typesetting" panose="03020402040406030203" pitchFamily="66" charset="-78"/>
                <a:cs typeface="Urdu Typesetting" panose="03020402040406030203" pitchFamily="66" charset="-78"/>
              </a:rPr>
              <a:t>presentation</a:t>
            </a:r>
            <a:r>
              <a:rPr lang="de-DE" altLang="de-DE" sz="800" i="1" dirty="0">
                <a:latin typeface="Urdu Typesetting" panose="03020402040406030203" pitchFamily="66" charset="-78"/>
                <a:cs typeface="Urdu Typesetting" panose="03020402040406030203" pitchFamily="66" charset="-78"/>
              </a:rPr>
              <a:t>. </a:t>
            </a: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28</a:t>
            </a:fld>
            <a:endParaRPr lang="de-DE" altLang="de-DE">
              <a:latin typeface="Urdu Typesetting" panose="03020402040406030203" pitchFamily="66" charset="-78"/>
              <a:cs typeface="Urdu Typesetting" panose="03020402040406030203" pitchFamily="66" charset="-78"/>
            </a:endParaRPr>
          </a:p>
        </p:txBody>
      </p:sp>
      <p:pic>
        <p:nvPicPr>
          <p:cNvPr id="8"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aption_8"/>
          <p:cNvSpPr txBox="1">
            <a:spLocks noChangeArrowheads="1"/>
          </p:cNvSpPr>
          <p:nvPr/>
        </p:nvSpPr>
        <p:spPr bwMode="auto">
          <a:xfrm rot="10752155" flipV="1">
            <a:off x="1737360" y="2203705"/>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smtClean="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74756" name="Text Box 5"/>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عدالت میں آخری درخواست</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مزدور رہنما اپنے ساتھیوں سے بات کر رہے ہیں </a:t>
            </a:r>
            <a:r>
              <a:rPr lang="ar-AE" altLang="de-DE" sz="2400" dirty="0" smtClean="0">
                <a:solidFill>
                  <a:srgbClr val="333333"/>
                </a:solidFill>
                <a:latin typeface="Urdu Typesetting" panose="03020402040406030203" pitchFamily="66" charset="-78"/>
                <a:cs typeface="Urdu Typesetting" panose="03020402040406030203" pitchFamily="66" charset="-78"/>
              </a:rPr>
              <a:t>(</a:t>
            </a:r>
            <a:r>
              <a:rPr lang="ur-PK" altLang="de-DE" sz="2400" dirty="0" smtClean="0">
                <a:solidFill>
                  <a:srgbClr val="333333"/>
                </a:solidFill>
                <a:latin typeface="Urdu Typesetting" panose="03020402040406030203" pitchFamily="66" charset="-78"/>
                <a:cs typeface="Urdu Typesetting" panose="03020402040406030203" pitchFamily="66" charset="-78"/>
              </a:rPr>
              <a:t>19</a:t>
            </a:r>
            <a:r>
              <a:rPr lang="ar-AE" altLang="de-DE" sz="2400" dirty="0" smtClean="0">
                <a:solidFill>
                  <a:srgbClr val="333333"/>
                </a:solidFill>
                <a:latin typeface="Urdu Typesetting" panose="03020402040406030203" pitchFamily="66" charset="-78"/>
                <a:cs typeface="Urdu Typesetting" panose="03020402040406030203" pitchFamily="66" charset="-78"/>
              </a:rPr>
              <a:t>20 </a:t>
            </a:r>
            <a:r>
              <a:rPr lang="ar-AE" altLang="de-DE" sz="2400" dirty="0">
                <a:solidFill>
                  <a:srgbClr val="333333"/>
                </a:solidFill>
                <a:latin typeface="Urdu Typesetting" panose="03020402040406030203" pitchFamily="66" charset="-78"/>
                <a:cs typeface="Urdu Typesetting" panose="03020402040406030203" pitchFamily="66" charset="-78"/>
              </a:rPr>
              <a:t>میں)</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بازار میں لڑائی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موسیقار محبت </a:t>
            </a:r>
            <a:r>
              <a:rPr lang="ur-PK" altLang="de-DE" sz="2400" dirty="0" smtClean="0">
                <a:solidFill>
                  <a:srgbClr val="333333"/>
                </a:solidFill>
                <a:latin typeface="Urdu Typesetting" panose="03020402040406030203" pitchFamily="66" charset="-78"/>
                <a:cs typeface="Urdu Typesetting" panose="03020402040406030203" pitchFamily="66" charset="-78"/>
              </a:rPr>
              <a:t>والا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گانا گا رہا ہے۔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29</a:t>
            </a:fld>
            <a:endParaRPr lang="de-DE" altLang="de-DE">
              <a:latin typeface="Urdu Typesetting" panose="03020402040406030203" pitchFamily="66" charset="-78"/>
              <a:cs typeface="Urdu Typesetting" panose="03020402040406030203" pitchFamily="66" charset="-78"/>
            </a:endParaRPr>
          </a:p>
        </p:txBody>
      </p:sp>
      <p:pic>
        <p:nvPicPr>
          <p:cNvPr id="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r-AE" altLang="de-DE" sz="2400" dirty="0">
                <a:solidFill>
                  <a:srgbClr val="004992"/>
                </a:solidFill>
                <a:latin typeface="Urdu Typesetting" panose="03020402040406030203" pitchFamily="66" charset="-78"/>
                <a:cs typeface="Urdu Typesetting" panose="03020402040406030203" pitchFamily="66" charset="-78"/>
              </a:rPr>
              <a:t>جذبہ!</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76803" name="Text Box 3"/>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عدالت میں آخری درخواست</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مزدور رہنما اپنے ساتھیوں سے بات کر رہے ہیں (</a:t>
            </a:r>
            <a:r>
              <a:rPr lang="ur-PK" altLang="de-DE" sz="2400" dirty="0">
                <a:solidFill>
                  <a:srgbClr val="333333"/>
                </a:solidFill>
                <a:latin typeface="Urdu Typesetting" panose="03020402040406030203" pitchFamily="66" charset="-78"/>
                <a:cs typeface="Urdu Typesetting" panose="03020402040406030203" pitchFamily="66" charset="-78"/>
              </a:rPr>
              <a:t>19</a:t>
            </a:r>
            <a:r>
              <a:rPr lang="ar-AE" altLang="de-DE" sz="2400" dirty="0">
                <a:solidFill>
                  <a:srgbClr val="333333"/>
                </a:solidFill>
                <a:latin typeface="Urdu Typesetting" panose="03020402040406030203" pitchFamily="66" charset="-78"/>
                <a:cs typeface="Urdu Typesetting" panose="03020402040406030203" pitchFamily="66" charset="-78"/>
              </a:rPr>
              <a:t>20 میں)</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بازار میں لڑائی</a:t>
            </a:r>
          </a:p>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موسیقار محبت </a:t>
            </a:r>
            <a:r>
              <a:rPr lang="ur-PK" altLang="de-DE" sz="2400" dirty="0">
                <a:solidFill>
                  <a:schemeClr val="accent1"/>
                </a:solidFill>
                <a:latin typeface="Urdu Typesetting" panose="03020402040406030203" pitchFamily="66" charset="-78"/>
                <a:cs typeface="Urdu Typesetting" panose="03020402040406030203" pitchFamily="66" charset="-78"/>
              </a:rPr>
              <a:t>والا</a:t>
            </a:r>
            <a:r>
              <a:rPr lang="ar-AE" altLang="de-DE" sz="2400" dirty="0">
                <a:solidFill>
                  <a:schemeClr val="accent1"/>
                </a:solidFill>
                <a:latin typeface="Urdu Typesetting" panose="03020402040406030203" pitchFamily="66" charset="-78"/>
                <a:cs typeface="Urdu Typesetting" panose="03020402040406030203" pitchFamily="66" charset="-78"/>
              </a:rPr>
              <a:t> گانا گا رہا ہے۔</a:t>
            </a:r>
            <a:endParaRPr lang="en-GB" altLang="de-DE" sz="2400" dirty="0">
              <a:solidFill>
                <a:schemeClr val="accent1"/>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30</a:t>
            </a:fld>
            <a:endParaRPr lang="de-DE" altLang="de-DE">
              <a:latin typeface="Urdu Typesetting" panose="03020402040406030203" pitchFamily="66" charset="-78"/>
              <a:cs typeface="Urdu Typesetting" panose="03020402040406030203" pitchFamily="66" charset="-78"/>
            </a:endParaRPr>
          </a:p>
        </p:txBody>
      </p:sp>
      <p:pic>
        <p:nvPicPr>
          <p:cNvPr id="7"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ایک مطلوب افریقی جنگی مجرم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ی تصویر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(جنرل ڈیبیکی)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آدمی </a:t>
            </a:r>
            <a:r>
              <a:rPr lang="ur-PK" altLang="de-DE" sz="2400" dirty="0" smtClean="0">
                <a:solidFill>
                  <a:srgbClr val="333333"/>
                </a:solidFill>
                <a:latin typeface="Urdu Typesetting" panose="03020402040406030203" pitchFamily="66" charset="-78"/>
                <a:cs typeface="Urdu Typesetting" panose="03020402040406030203" pitchFamily="66" charset="-78"/>
              </a:rPr>
              <a:t>ریس میں بھاگ</a:t>
            </a:r>
            <a:r>
              <a:rPr lang="ar-AE" altLang="de-DE" sz="2400" dirty="0" smtClean="0">
                <a:solidFill>
                  <a:srgbClr val="333333"/>
                </a:solidFill>
                <a:latin typeface="Urdu Typesetting" panose="03020402040406030203" pitchFamily="66" charset="-78"/>
                <a:cs typeface="Urdu Typesetting" panose="03020402040406030203" pitchFamily="66" charset="-78"/>
              </a:rPr>
              <a:t> رہا </a:t>
            </a:r>
            <a:r>
              <a:rPr lang="ar-AE" altLang="de-DE" sz="2400" dirty="0">
                <a:solidFill>
                  <a:srgbClr val="333333"/>
                </a:solidFill>
                <a:latin typeface="Urdu Typesetting" panose="03020402040406030203" pitchFamily="66" charset="-78"/>
                <a:cs typeface="Urdu Typesetting" panose="03020402040406030203" pitchFamily="66" charset="-78"/>
              </a:rPr>
              <a:t>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مایوس اندھا آدمی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امریکی سیاست دان اپنے </a:t>
            </a:r>
            <a:r>
              <a:rPr lang="ur-PK" altLang="de-DE" sz="2400" dirty="0" smtClean="0">
                <a:solidFill>
                  <a:srgbClr val="333333"/>
                </a:solidFill>
                <a:latin typeface="Urdu Typesetting" panose="03020402040406030203" pitchFamily="66" charset="-78"/>
                <a:cs typeface="Urdu Typesetting" panose="03020402040406030203" pitchFamily="66" charset="-78"/>
              </a:rPr>
              <a:t>باڈی گارڈ</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درمیان جاگنگ کرتے ہوئے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78852"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31</a:t>
            </a:fld>
            <a:endParaRPr lang="de-DE" altLang="de-DE">
              <a:latin typeface="Urdu Typesetting" panose="03020402040406030203" pitchFamily="66" charset="-78"/>
              <a:cs typeface="Urdu Typesetting" panose="03020402040406030203" pitchFamily="66" charset="-78"/>
            </a:endParaRPr>
          </a:p>
        </p:txBody>
      </p:sp>
      <p:pic>
        <p:nvPicPr>
          <p:cNvPr id="8"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Urdu Typesetting" panose="03020402040406030203" pitchFamily="66" charset="-78"/>
              <a:cs typeface="Urdu Typesetting" panose="03020402040406030203" pitchFamily="66" charset="-78"/>
            </a:endParaRPr>
          </a:p>
        </p:txBody>
      </p:sp>
      <p:sp>
        <p:nvSpPr>
          <p:cNvPr id="80900"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ایک مطلوب افریقی جنگی مجرم ک</a:t>
            </a:r>
            <a:r>
              <a:rPr lang="ur-PK" altLang="de-DE" sz="2400" dirty="0">
                <a:solidFill>
                  <a:srgbClr val="333333"/>
                </a:solidFill>
                <a:latin typeface="Urdu Typesetting" panose="03020402040406030203" pitchFamily="66" charset="-78"/>
                <a:cs typeface="Urdu Typesetting" panose="03020402040406030203" pitchFamily="66" charset="-78"/>
              </a:rPr>
              <a:t>ی تصویر</a:t>
            </a:r>
            <a:r>
              <a:rPr lang="ar-AE" altLang="de-DE" sz="2400" dirty="0">
                <a:solidFill>
                  <a:srgbClr val="333333"/>
                </a:solidFill>
                <a:latin typeface="Urdu Typesetting" panose="03020402040406030203" pitchFamily="66" charset="-78"/>
                <a:cs typeface="Urdu Typesetting" panose="03020402040406030203" pitchFamily="66" charset="-78"/>
              </a:rPr>
              <a:t> (جنرل ڈیبیکی)</a:t>
            </a:r>
          </a:p>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آدمی </a:t>
            </a:r>
            <a:r>
              <a:rPr lang="ur-PK" altLang="de-DE" sz="2400" dirty="0">
                <a:solidFill>
                  <a:schemeClr val="accent1"/>
                </a:solidFill>
                <a:latin typeface="Urdu Typesetting" panose="03020402040406030203" pitchFamily="66" charset="-78"/>
                <a:cs typeface="Urdu Typesetting" panose="03020402040406030203" pitchFamily="66" charset="-78"/>
              </a:rPr>
              <a:t>ریس میں بھاگ</a:t>
            </a:r>
            <a:r>
              <a:rPr lang="ar-AE" altLang="de-DE" sz="2400" dirty="0">
                <a:solidFill>
                  <a:schemeClr val="accent1"/>
                </a:solidFill>
                <a:latin typeface="Urdu Typesetting" panose="03020402040406030203" pitchFamily="66" charset="-78"/>
                <a:cs typeface="Urdu Typesetting" panose="03020402040406030203" pitchFamily="66" charset="-78"/>
              </a:rPr>
              <a:t> رہا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مایوس اندھا آدمی</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امریکی سیاست دان اپنے </a:t>
            </a:r>
            <a:r>
              <a:rPr lang="ur-PK" altLang="de-DE" sz="2400" dirty="0">
                <a:solidFill>
                  <a:srgbClr val="333333"/>
                </a:solidFill>
                <a:latin typeface="Urdu Typesetting" panose="03020402040406030203" pitchFamily="66" charset="-78"/>
                <a:cs typeface="Urdu Typesetting" panose="03020402040406030203" pitchFamily="66" charset="-78"/>
              </a:rPr>
              <a:t>باڈی گارڈ</a:t>
            </a:r>
            <a:r>
              <a:rPr lang="ar-AE" altLang="de-DE" sz="2400" dirty="0">
                <a:solidFill>
                  <a:srgbClr val="333333"/>
                </a:solidFill>
                <a:latin typeface="Urdu Typesetting" panose="03020402040406030203" pitchFamily="66" charset="-78"/>
                <a:cs typeface="Urdu Typesetting" panose="03020402040406030203" pitchFamily="66" charset="-78"/>
              </a:rPr>
              <a:t> کے درمیان جاگنگ کرتے ہوئے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32</a:t>
            </a:fld>
            <a:endParaRPr lang="de-DE" altLang="de-DE">
              <a:latin typeface="Urdu Typesetting" panose="03020402040406030203" pitchFamily="66" charset="-78"/>
              <a:cs typeface="Urdu Typesetting" panose="03020402040406030203" pitchFamily="66" charset="-78"/>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829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کھلاڑی اپنی ٹیم کو </a:t>
            </a:r>
            <a:r>
              <a:rPr lang="ur-PK" altLang="de-DE" sz="2400" dirty="0" smtClean="0">
                <a:solidFill>
                  <a:srgbClr val="333333"/>
                </a:solidFill>
                <a:latin typeface="Urdu Typesetting" panose="03020402040406030203" pitchFamily="66" charset="-78"/>
                <a:cs typeface="Urdu Typesetting" panose="03020402040406030203" pitchFamily="66" charset="-78"/>
              </a:rPr>
              <a:t>اشارہ</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کر رہا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نابینا </a:t>
            </a:r>
            <a:r>
              <a:rPr lang="ar-AE" altLang="de-DE" sz="2400" dirty="0" smtClean="0">
                <a:solidFill>
                  <a:srgbClr val="333333"/>
                </a:solidFill>
                <a:latin typeface="Urdu Typesetting" panose="03020402040406030203" pitchFamily="66" charset="-78"/>
                <a:cs typeface="Urdu Typesetting" panose="03020402040406030203" pitchFamily="66" charset="-78"/>
              </a:rPr>
              <a:t>راہب</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مشکوک نظر</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تیر اندازی</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33</a:t>
            </a:fld>
            <a:endParaRPr lang="de-DE" altLang="de-DE">
              <a:latin typeface="Urdu Typesetting" panose="03020402040406030203" pitchFamily="66" charset="-78"/>
              <a:cs typeface="Urdu Typesetting" panose="03020402040406030203" pitchFamily="66" charset="-78"/>
            </a:endParaRPr>
          </a:p>
        </p:txBody>
      </p:sp>
      <p:pic>
        <p:nvPicPr>
          <p:cNvPr id="8"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کھلاڑی اپنی ٹیم کو </a:t>
            </a:r>
            <a:r>
              <a:rPr lang="ur-PK" altLang="de-DE" sz="2400" dirty="0">
                <a:solidFill>
                  <a:srgbClr val="333333"/>
                </a:solidFill>
                <a:latin typeface="Urdu Typesetting" panose="03020402040406030203" pitchFamily="66" charset="-78"/>
                <a:cs typeface="Urdu Typesetting" panose="03020402040406030203" pitchFamily="66" charset="-78"/>
              </a:rPr>
              <a:t>اشارہ</a:t>
            </a:r>
            <a:r>
              <a:rPr lang="ar-AE" altLang="de-DE" sz="2400" dirty="0">
                <a:solidFill>
                  <a:srgbClr val="333333"/>
                </a:solidFill>
                <a:latin typeface="Urdu Typesetting" panose="03020402040406030203" pitchFamily="66" charset="-78"/>
                <a:cs typeface="Urdu Typesetting" panose="03020402040406030203" pitchFamily="66" charset="-78"/>
              </a:rPr>
              <a:t> کر رہا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نابینا راہب</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مشکوک نظر</a:t>
            </a:r>
          </a:p>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تیر اندازی</a:t>
            </a:r>
            <a:endParaRPr lang="de-DE" altLang="de-DE" sz="2400" dirty="0">
              <a:solidFill>
                <a:schemeClr val="accent1"/>
              </a:solidFill>
              <a:latin typeface="Urdu Typesetting" panose="03020402040406030203" pitchFamily="66" charset="-78"/>
              <a:cs typeface="Urdu Typesetting" panose="03020402040406030203" pitchFamily="66" charset="-78"/>
            </a:endParaRPr>
          </a:p>
        </p:txBody>
      </p:sp>
      <p:sp>
        <p:nvSpPr>
          <p:cNvPr id="84995"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dirty="0">
                <a:solidFill>
                  <a:srgbClr val="004992"/>
                </a:solidFill>
                <a:latin typeface="Urdu Typesetting" panose="03020402040406030203" pitchFamily="66" charset="-78"/>
                <a:cs typeface="Urdu Typesetting" panose="03020402040406030203" pitchFamily="66" charset="-78"/>
              </a:rPr>
              <a:t>پوری توجہ </a:t>
            </a:r>
            <a:r>
              <a:rPr lang="ur-PK" altLang="de-DE" sz="2400" dirty="0" smtClean="0">
                <a:solidFill>
                  <a:srgbClr val="004992"/>
                </a:solidFill>
                <a:latin typeface="Urdu Typesetting" panose="03020402040406030203" pitchFamily="66" charset="-78"/>
                <a:cs typeface="Urdu Typesetting" panose="03020402040406030203" pitchFamily="66" charset="-78"/>
              </a:rPr>
              <a:t>مرکوز!</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34</a:t>
            </a:fld>
            <a:endParaRPr lang="de-DE" altLang="de-DE">
              <a:latin typeface="Urdu Typesetting" panose="03020402040406030203" pitchFamily="66" charset="-78"/>
              <a:cs typeface="Urdu Typesetting" panose="03020402040406030203" pitchFamily="66" charset="-78"/>
            </a:endParaRPr>
          </a:p>
        </p:txBody>
      </p:sp>
      <p:pic>
        <p:nvPicPr>
          <p:cNvPr id="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8"/>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92164" name="Text Box 6"/>
          <p:cNvSpPr txBox="1">
            <a:spLocks noChangeArrowheads="1"/>
          </p:cNvSpPr>
          <p:nvPr/>
        </p:nvSpPr>
        <p:spPr bwMode="auto">
          <a:xfrm>
            <a:off x="6080760" y="2203704"/>
            <a:ext cx="5669280" cy="23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عورت </a:t>
            </a:r>
            <a:r>
              <a:rPr lang="ur-PK" altLang="de-DE" sz="2400" dirty="0" smtClean="0">
                <a:solidFill>
                  <a:srgbClr val="333333"/>
                </a:solidFill>
                <a:latin typeface="Urdu Typesetting" panose="03020402040406030203" pitchFamily="66" charset="-78"/>
                <a:cs typeface="Urdu Typesetting" panose="03020402040406030203" pitchFamily="66" charset="-78"/>
              </a:rPr>
              <a:t>کراہت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سے کیڑے کھا رہی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شرمندہ عورت اپنا سر جھکا لیتی ہے۔</a:t>
            </a:r>
          </a:p>
          <a:p>
            <a:pPr marL="0" indent="0" algn="r" eaLnBrk="1" hangingPunct="1">
              <a:lnSpc>
                <a:spcPct val="105000"/>
              </a:lnSpc>
              <a:spcBef>
                <a:spcPts val="1999"/>
              </a:spcBef>
              <a:spcAft>
                <a:spcPts val="0"/>
              </a:spcAft>
              <a:buClr>
                <a:srgbClr val="333333"/>
              </a:buClr>
              <a:buNone/>
            </a:pPr>
            <a:r>
              <a:rPr lang="ar-AE" altLang="de-DE" sz="2400" dirty="0" smtClean="0">
                <a:solidFill>
                  <a:srgbClr val="333333"/>
                </a:solidFill>
                <a:latin typeface="Urdu Typesetting" panose="03020402040406030203" pitchFamily="66" charset="-78"/>
                <a:cs typeface="Urdu Typesetting" panose="03020402040406030203" pitchFamily="66" charset="-78"/>
              </a:rPr>
              <a:t>عورت</a:t>
            </a:r>
            <a:r>
              <a:rPr lang="ur-PK" altLang="de-DE" sz="2400" dirty="0" smtClean="0">
                <a:solidFill>
                  <a:srgbClr val="333333"/>
                </a:solidFill>
                <a:latin typeface="Urdu Typesetting" panose="03020402040406030203" pitchFamily="66" charset="-78"/>
                <a:cs typeface="Urdu Typesetting" panose="03020402040406030203" pitchFamily="66" charset="-78"/>
              </a:rPr>
              <a:t> دعا مانگ رہی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عورت کسی اور کی بدقسمتی سے </a:t>
            </a:r>
            <a:r>
              <a:rPr lang="ur-PK" altLang="de-DE" sz="2400" dirty="0" smtClean="0">
                <a:solidFill>
                  <a:srgbClr val="333333"/>
                </a:solidFill>
                <a:latin typeface="Urdu Typesetting" panose="03020402040406030203" pitchFamily="66" charset="-78"/>
                <a:cs typeface="Urdu Typesetting" panose="03020402040406030203" pitchFamily="66" charset="-78"/>
              </a:rPr>
              <a:t>خوش</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ہوتی ہے۔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35</a:t>
            </a:fld>
            <a:endParaRPr lang="de-DE" altLang="de-DE">
              <a:latin typeface="Urdu Typesetting" panose="03020402040406030203" pitchFamily="66" charset="-78"/>
              <a:cs typeface="Urdu Typesetting" panose="03020402040406030203" pitchFamily="66" charset="-78"/>
            </a:endParaRPr>
          </a:p>
        </p:txBody>
      </p:sp>
      <p:pic>
        <p:nvPicPr>
          <p:cNvPr id="8"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dirty="0" smtClean="0">
                <a:solidFill>
                  <a:srgbClr val="004992"/>
                </a:solidFill>
                <a:latin typeface="Urdu Typesetting" panose="03020402040406030203" pitchFamily="66" charset="-78"/>
                <a:cs typeface="Urdu Typesetting" panose="03020402040406030203" pitchFamily="66" charset="-78"/>
              </a:rPr>
              <a:t>کراہت!</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94212" name="Text Box 5"/>
          <p:cNvSpPr txBox="1">
            <a:spLocks noChangeArrowheads="1"/>
          </p:cNvSpPr>
          <p:nvPr/>
        </p:nvSpPr>
        <p:spPr bwMode="auto">
          <a:xfrm>
            <a:off x="6080760" y="2203704"/>
            <a:ext cx="5669280" cy="23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عورت </a:t>
            </a:r>
            <a:r>
              <a:rPr lang="ur-PK" altLang="de-DE" sz="2400" dirty="0">
                <a:solidFill>
                  <a:schemeClr val="accent1"/>
                </a:solidFill>
                <a:latin typeface="Urdu Typesetting" panose="03020402040406030203" pitchFamily="66" charset="-78"/>
                <a:cs typeface="Urdu Typesetting" panose="03020402040406030203" pitchFamily="66" charset="-78"/>
              </a:rPr>
              <a:t>کراہت</a:t>
            </a:r>
            <a:r>
              <a:rPr lang="ar-AE" altLang="de-DE" sz="2400" dirty="0">
                <a:solidFill>
                  <a:schemeClr val="accent1"/>
                </a:solidFill>
                <a:latin typeface="Urdu Typesetting" panose="03020402040406030203" pitchFamily="66" charset="-78"/>
                <a:cs typeface="Urdu Typesetting" panose="03020402040406030203" pitchFamily="66" charset="-78"/>
              </a:rPr>
              <a:t> سے کیڑے کھا رہی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شرمندہ عورت اپنا سر جھکا لیتی ہے۔</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عورت</a:t>
            </a:r>
            <a:r>
              <a:rPr lang="ur-PK" altLang="de-DE" sz="2400" dirty="0">
                <a:solidFill>
                  <a:srgbClr val="333333"/>
                </a:solidFill>
                <a:latin typeface="Urdu Typesetting" panose="03020402040406030203" pitchFamily="66" charset="-78"/>
                <a:cs typeface="Urdu Typesetting" panose="03020402040406030203" pitchFamily="66" charset="-78"/>
              </a:rPr>
              <a:t> دعا مانگ رہی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عورت کسی اور کی بدقسمتی سے </a:t>
            </a:r>
            <a:r>
              <a:rPr lang="ur-PK" altLang="de-DE" sz="2400" dirty="0">
                <a:solidFill>
                  <a:srgbClr val="333333"/>
                </a:solidFill>
                <a:latin typeface="Urdu Typesetting" panose="03020402040406030203" pitchFamily="66" charset="-78"/>
                <a:cs typeface="Urdu Typesetting" panose="03020402040406030203" pitchFamily="66" charset="-78"/>
              </a:rPr>
              <a:t>خوش</a:t>
            </a:r>
            <a:r>
              <a:rPr lang="ar-AE" altLang="de-DE" sz="2400" dirty="0">
                <a:solidFill>
                  <a:srgbClr val="333333"/>
                </a:solidFill>
                <a:latin typeface="Urdu Typesetting" panose="03020402040406030203" pitchFamily="66" charset="-78"/>
                <a:cs typeface="Urdu Typesetting" panose="03020402040406030203" pitchFamily="66" charset="-78"/>
              </a:rPr>
              <a:t> ہوتی ہے۔</a:t>
            </a:r>
            <a:endParaRPr lang="en-GB"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36</a:t>
            </a:fld>
            <a:endParaRPr lang="de-DE" altLang="de-DE">
              <a:latin typeface="Urdu Typesetting" panose="03020402040406030203" pitchFamily="66" charset="-78"/>
              <a:cs typeface="Urdu Typesetting" panose="03020402040406030203" pitchFamily="66" charset="-78"/>
            </a:endParaRPr>
          </a:p>
        </p:txBody>
      </p:sp>
      <p:pic>
        <p:nvPicPr>
          <p:cNvPr id="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Caption_8"/>
          <p:cNvSpPr>
            <a:spLocks noChangeArrowheads="1"/>
          </p:cNvSpPr>
          <p:nvPr/>
        </p:nvSpPr>
        <p:spPr bwMode="auto">
          <a:xfrm>
            <a:off x="1737360" y="2199238"/>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2400" i="1" dirty="0">
                <a:latin typeface="Urdu Typesetting" panose="03020402040406030203" pitchFamily="66" charset="-78"/>
                <a:cs typeface="Urdu Typesetting" panose="03020402040406030203" pitchFamily="66" charset="-78"/>
              </a:rPr>
              <a:t>کٹا ہوا!</a:t>
            </a:r>
            <a:endParaRPr lang="en-GB" altLang="de-DE" sz="2400" i="1" dirty="0">
              <a:latin typeface="Urdu Typesetting" panose="03020402040406030203" pitchFamily="66" charset="-78"/>
              <a:cs typeface="Urdu Typesetting" panose="03020402040406030203" pitchFamily="66" charset="-78"/>
            </a:endParaRPr>
          </a:p>
        </p:txBody>
      </p:sp>
      <p:sp>
        <p:nvSpPr>
          <p:cNvPr id="1085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dirty="0" smtClean="0">
                <a:solidFill>
                  <a:srgbClr val="333333"/>
                </a:solidFill>
                <a:latin typeface="Urdu Typesetting" panose="03020402040406030203" pitchFamily="66" charset="-78"/>
                <a:cs typeface="Urdu Typesetting" panose="03020402040406030203" pitchFamily="66" charset="-78"/>
              </a:rPr>
              <a:t>کان کے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حادثے میں زندہ بچ جانے والا</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وقفے پر کارکن</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ناکام ہڑتال</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فینسی ڈریس </a:t>
            </a:r>
            <a:r>
              <a:rPr lang="ur-PK" altLang="de-DE" sz="2400" dirty="0" smtClean="0">
                <a:solidFill>
                  <a:srgbClr val="333333"/>
                </a:solidFill>
                <a:latin typeface="Urdu Typesetting" panose="03020402040406030203" pitchFamily="66" charset="-78"/>
                <a:cs typeface="Urdu Typesetting" panose="03020402040406030203" pitchFamily="66" charset="-78"/>
              </a:rPr>
              <a:t>شو </a:t>
            </a:r>
            <a:r>
              <a:rPr lang="ar-AE" altLang="de-DE" sz="2400" dirty="0" smtClean="0">
                <a:solidFill>
                  <a:srgbClr val="333333"/>
                </a:solidFill>
                <a:latin typeface="Urdu Typesetting" panose="03020402040406030203" pitchFamily="66" charset="-78"/>
                <a:cs typeface="Urdu Typesetting" panose="03020402040406030203" pitchFamily="66" charset="-78"/>
              </a:rPr>
              <a:t>(</a:t>
            </a:r>
            <a:r>
              <a:rPr lang="ar-AE" altLang="de-DE" sz="2400" dirty="0">
                <a:solidFill>
                  <a:srgbClr val="333333"/>
                </a:solidFill>
                <a:latin typeface="Urdu Typesetting" panose="03020402040406030203" pitchFamily="66" charset="-78"/>
                <a:cs typeface="Urdu Typesetting" panose="03020402040406030203" pitchFamily="66" charset="-78"/>
              </a:rPr>
              <a:t>کان </a:t>
            </a:r>
            <a:r>
              <a:rPr lang="ur-PK" altLang="de-DE" sz="2400" dirty="0" smtClean="0">
                <a:solidFill>
                  <a:srgbClr val="333333"/>
                </a:solidFill>
                <a:latin typeface="Urdu Typesetting" panose="03020402040406030203" pitchFamily="66" charset="-78"/>
                <a:cs typeface="Urdu Typesetting" panose="03020402040406030203" pitchFamily="66" charset="-78"/>
              </a:rPr>
              <a:t>میں کام کرنے والا</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37</a:t>
            </a:fld>
            <a:endParaRPr lang="de-DE" altLang="de-DE">
              <a:latin typeface="Urdu Typesetting" panose="03020402040406030203" pitchFamily="66" charset="-78"/>
              <a:cs typeface="Urdu Typesetting" panose="03020402040406030203" pitchFamily="66" charset="-78"/>
            </a:endParaRPr>
          </a:p>
        </p:txBody>
      </p:sp>
      <p:pic>
        <p:nvPicPr>
          <p:cNvPr id="8"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4"/>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dirty="0">
                <a:solidFill>
                  <a:srgbClr val="333333"/>
                </a:solidFill>
                <a:latin typeface="Urdu Typesetting" panose="03020402040406030203" pitchFamily="66" charset="-78"/>
                <a:cs typeface="Urdu Typesetting" panose="03020402040406030203" pitchFamily="66" charset="-78"/>
              </a:rPr>
              <a:t>کان کے</a:t>
            </a:r>
            <a:r>
              <a:rPr lang="ar-AE" altLang="de-DE" sz="2400" dirty="0">
                <a:solidFill>
                  <a:srgbClr val="333333"/>
                </a:solidFill>
                <a:latin typeface="Urdu Typesetting" panose="03020402040406030203" pitchFamily="66" charset="-78"/>
                <a:cs typeface="Urdu Typesetting" panose="03020402040406030203" pitchFamily="66" charset="-78"/>
              </a:rPr>
              <a:t> حادثے میں زندہ بچ جانے والا</a:t>
            </a:r>
          </a:p>
          <a:p>
            <a:pPr marL="0" indent="0"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وقفے پر کارکن</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ناکام ہڑتال</a:t>
            </a:r>
          </a:p>
          <a:p>
            <a:pPr marL="0" indent="0"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فینسی ڈریس </a:t>
            </a:r>
            <a:r>
              <a:rPr lang="ur-PK" altLang="de-DE" sz="2400" dirty="0">
                <a:solidFill>
                  <a:srgbClr val="333333"/>
                </a:solidFill>
                <a:latin typeface="Urdu Typesetting" panose="03020402040406030203" pitchFamily="66" charset="-78"/>
                <a:cs typeface="Urdu Typesetting" panose="03020402040406030203" pitchFamily="66" charset="-78"/>
              </a:rPr>
              <a:t>شو </a:t>
            </a:r>
            <a:r>
              <a:rPr lang="ar-AE" altLang="de-DE" sz="2400" dirty="0">
                <a:solidFill>
                  <a:srgbClr val="333333"/>
                </a:solidFill>
                <a:latin typeface="Urdu Typesetting" panose="03020402040406030203" pitchFamily="66" charset="-78"/>
                <a:cs typeface="Urdu Typesetting" panose="03020402040406030203" pitchFamily="66" charset="-78"/>
              </a:rPr>
              <a:t>(کان </a:t>
            </a:r>
            <a:r>
              <a:rPr lang="ur-PK" altLang="de-DE" sz="2400" dirty="0">
                <a:solidFill>
                  <a:srgbClr val="333333"/>
                </a:solidFill>
                <a:latin typeface="Urdu Typesetting" panose="03020402040406030203" pitchFamily="66" charset="-78"/>
                <a:cs typeface="Urdu Typesetting" panose="03020402040406030203" pitchFamily="66" charset="-78"/>
              </a:rPr>
              <a:t>میں کام کرنے والا</a:t>
            </a:r>
            <a:r>
              <a:rPr lang="ar-AE" altLang="de-DE" sz="2400" dirty="0">
                <a:solidFill>
                  <a:srgbClr val="333333"/>
                </a:solidFill>
                <a:latin typeface="Urdu Typesetting" panose="03020402040406030203" pitchFamily="66" charset="-78"/>
                <a:cs typeface="Urdu Typesetting" panose="03020402040406030203" pitchFamily="66" charset="-78"/>
              </a:rPr>
              <a:t>)</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38</a:t>
            </a:fld>
            <a:endParaRPr lang="de-DE" altLang="de-DE">
              <a:latin typeface="Urdu Typesetting" panose="03020402040406030203" pitchFamily="66" charset="-78"/>
              <a:cs typeface="Urdu Typesetting" panose="03020402040406030203" pitchFamily="66" charset="-78"/>
            </a:endParaRPr>
          </a:p>
        </p:txBody>
      </p:sp>
      <p:pic>
        <p:nvPicPr>
          <p:cNvPr id="6"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Urdu Typesetting" panose="03020402040406030203" pitchFamily="66" charset="-78"/>
              <a:cs typeface="Urdu Typesetting" panose="03020402040406030203" pitchFamily="66" charset="-78"/>
            </a:endParaRPr>
          </a:p>
        </p:txBody>
      </p:sp>
      <p:sp>
        <p:nvSpPr>
          <p:cNvPr id="112643"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شخص کیا محسوس کرتا ہے یا کرتا ہے؟ آپ کتنے پر اعتماد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39</a:t>
            </a:fld>
            <a:endParaRPr lang="de-DE" altLang="de-DE">
              <a:latin typeface="Urdu Typesetting" panose="03020402040406030203" pitchFamily="66" charset="-78"/>
              <a:cs typeface="Urdu Typesetting" panose="03020402040406030203" pitchFamily="66" charset="-78"/>
            </a:endParaRPr>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آدمی </a:t>
            </a:r>
            <a:r>
              <a:rPr lang="ar-AE" altLang="de-DE" sz="2000" dirty="0" smtClean="0">
                <a:solidFill>
                  <a:srgbClr val="333333"/>
                </a:solidFill>
                <a:latin typeface="Urdu Typesetting" panose="03020402040406030203" pitchFamily="66" charset="-78"/>
                <a:cs typeface="Urdu Typesetting" panose="03020402040406030203" pitchFamily="66" charset="-78"/>
              </a:rPr>
              <a:t>پڑھ</a:t>
            </a:r>
            <a:r>
              <a:rPr lang="ur-PK" altLang="de-DE" sz="2000" dirty="0" smtClean="0">
                <a:solidFill>
                  <a:srgbClr val="333333"/>
                </a:solidFill>
                <a:latin typeface="Urdu Typesetting" panose="03020402040406030203" pitchFamily="66" charset="-78"/>
                <a:cs typeface="Urdu Typesetting" panose="03020402040406030203" pitchFamily="66" charset="-78"/>
              </a:rPr>
              <a:t> رہا</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ہے:</a:t>
            </a:r>
          </a:p>
          <a:p>
            <a:pPr algn="r" eaLnBrk="1" hangingPunct="1">
              <a:spcBef>
                <a:spcPts val="600"/>
              </a:spcBef>
              <a:buClrTx/>
              <a:buFontTx/>
              <a:buNone/>
            </a:pPr>
            <a:r>
              <a:rPr lang="ar-AE" altLang="de-DE" sz="2000" dirty="0" smtClean="0">
                <a:solidFill>
                  <a:srgbClr val="333333"/>
                </a:solidFill>
                <a:latin typeface="Urdu Typesetting" panose="03020402040406030203" pitchFamily="66" charset="-78"/>
                <a:cs typeface="Urdu Typesetting" panose="03020402040406030203" pitchFamily="66" charset="-78"/>
              </a:rPr>
              <a:t>محبت </a:t>
            </a:r>
            <a:r>
              <a:rPr lang="ar-AE" altLang="de-DE" sz="2000" dirty="0">
                <a:solidFill>
                  <a:srgbClr val="333333"/>
                </a:solidFill>
                <a:latin typeface="Urdu Typesetting" panose="03020402040406030203" pitchFamily="66" charset="-78"/>
                <a:cs typeface="Urdu Typesetting" panose="03020402040406030203" pitchFamily="66" charset="-78"/>
              </a:rPr>
              <a:t>کا خط (اگلی تصویر میں شرمانا)</a:t>
            </a:r>
          </a:p>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دلچسپ مضمون (اگلی تصویر میں </a:t>
            </a:r>
            <a:r>
              <a:rPr lang="ar-AE" altLang="de-DE" sz="2000" dirty="0" smtClean="0">
                <a:solidFill>
                  <a:srgbClr val="333333"/>
                </a:solidFill>
                <a:latin typeface="Urdu Typesetting" panose="03020402040406030203" pitchFamily="66" charset="-78"/>
                <a:cs typeface="Urdu Typesetting" panose="03020402040406030203" pitchFamily="66" charset="-78"/>
              </a:rPr>
              <a:t>نوٹ</a:t>
            </a:r>
            <a:r>
              <a:rPr lang="ur-PK" altLang="de-DE" sz="2000" dirty="0" smtClean="0">
                <a:solidFill>
                  <a:srgbClr val="333333"/>
                </a:solidFill>
                <a:latin typeface="Urdu Typesetting" panose="03020402040406030203" pitchFamily="66" charset="-78"/>
                <a:cs typeface="Urdu Typesetting" panose="03020402040406030203" pitchFamily="66" charset="-78"/>
              </a:rPr>
              <a:t>س</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لیتے ہوئے)</a:t>
            </a:r>
          </a:p>
          <a:p>
            <a:pPr algn="r" eaLnBrk="1" hangingPunct="1">
              <a:spcBef>
                <a:spcPts val="600"/>
              </a:spcBef>
              <a:buClrTx/>
              <a:buFontTx/>
              <a:buNone/>
            </a:pPr>
            <a:r>
              <a:rPr lang="ur-PK" altLang="de-DE" sz="2000" dirty="0" smtClean="0">
                <a:solidFill>
                  <a:srgbClr val="333333"/>
                </a:solidFill>
                <a:latin typeface="Urdu Typesetting" panose="03020402040406030203" pitchFamily="66" charset="-78"/>
                <a:cs typeface="Urdu Typesetting" panose="03020402040406030203" pitchFamily="66" charset="-78"/>
              </a:rPr>
              <a:t>ریجیکٹ</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کرنے کا خط (اگلی تصویر میں غصے کا اظہار)</a:t>
            </a:r>
          </a:p>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لطیفے (اگلی تصویر میں ہنستے ہوئے)</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Urdu Typesetting" panose="03020402040406030203" pitchFamily="66" charset="-78"/>
              <a:cs typeface="Urdu Typesetting" panose="03020402040406030203" pitchFamily="66" charset="-78"/>
            </a:endParaRPr>
          </a:p>
        </p:txBody>
      </p:sp>
      <p:sp>
        <p:nvSpPr>
          <p:cNvPr id="114691"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40</a:t>
            </a:fld>
            <a:endParaRPr lang="de-DE" altLang="de-DE">
              <a:latin typeface="Urdu Typesetting" panose="03020402040406030203" pitchFamily="66" charset="-78"/>
              <a:cs typeface="Urdu Typesetting" panose="03020402040406030203" pitchFamily="66" charset="-78"/>
            </a:endParaRPr>
          </a:p>
        </p:txBody>
      </p:sp>
      <p:pic>
        <p:nvPicPr>
          <p:cNvPr id="10"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آدمی </a:t>
            </a:r>
            <a:r>
              <a:rPr lang="ar-AE" altLang="de-DE" sz="2000" dirty="0" smtClean="0">
                <a:solidFill>
                  <a:srgbClr val="333333"/>
                </a:solidFill>
                <a:latin typeface="Urdu Typesetting" panose="03020402040406030203" pitchFamily="66" charset="-78"/>
                <a:cs typeface="Urdu Typesetting" panose="03020402040406030203" pitchFamily="66" charset="-78"/>
              </a:rPr>
              <a:t>پڑھ</a:t>
            </a:r>
            <a:r>
              <a:rPr lang="ur-PK" altLang="de-DE" sz="2000" dirty="0" smtClean="0">
                <a:solidFill>
                  <a:srgbClr val="333333"/>
                </a:solidFill>
                <a:latin typeface="Urdu Typesetting" panose="03020402040406030203" pitchFamily="66" charset="-78"/>
                <a:cs typeface="Urdu Typesetting" panose="03020402040406030203" pitchFamily="66" charset="-78"/>
              </a:rPr>
              <a:t> رہا</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ہے:</a:t>
            </a:r>
          </a:p>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محبت کا خط (اگلی تصویر میں شرمانا)</a:t>
            </a:r>
          </a:p>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دلچسپ مضمون (اگلی تصویر میں نوٹ</a:t>
            </a:r>
            <a:r>
              <a:rPr lang="ur-PK" altLang="de-DE" sz="2000" dirty="0">
                <a:solidFill>
                  <a:srgbClr val="333333"/>
                </a:solidFill>
                <a:latin typeface="Urdu Typesetting" panose="03020402040406030203" pitchFamily="66" charset="-78"/>
                <a:cs typeface="Urdu Typesetting" panose="03020402040406030203" pitchFamily="66" charset="-78"/>
              </a:rPr>
              <a:t>س</a:t>
            </a:r>
            <a:r>
              <a:rPr lang="ar-AE" altLang="de-DE" sz="2000" dirty="0">
                <a:solidFill>
                  <a:srgbClr val="333333"/>
                </a:solidFill>
                <a:latin typeface="Urdu Typesetting" panose="03020402040406030203" pitchFamily="66" charset="-78"/>
                <a:cs typeface="Urdu Typesetting" panose="03020402040406030203" pitchFamily="66" charset="-78"/>
              </a:rPr>
              <a:t> لیتے ہوئے)</a:t>
            </a:r>
          </a:p>
          <a:p>
            <a:pPr algn="r" eaLnBrk="1" hangingPunct="1">
              <a:spcBef>
                <a:spcPts val="600"/>
              </a:spcBef>
              <a:buClrTx/>
              <a:buFontTx/>
              <a:buNone/>
            </a:pPr>
            <a:r>
              <a:rPr lang="ur-PK" altLang="de-DE" sz="2000" dirty="0">
                <a:solidFill>
                  <a:schemeClr val="accent1"/>
                </a:solidFill>
                <a:latin typeface="Urdu Typesetting" panose="03020402040406030203" pitchFamily="66" charset="-78"/>
                <a:cs typeface="Urdu Typesetting" panose="03020402040406030203" pitchFamily="66" charset="-78"/>
              </a:rPr>
              <a:t>ریجیکٹ</a:t>
            </a:r>
            <a:r>
              <a:rPr lang="ar-AE" altLang="de-DE" sz="2000" dirty="0">
                <a:solidFill>
                  <a:schemeClr val="accent1"/>
                </a:solidFill>
                <a:latin typeface="Urdu Typesetting" panose="03020402040406030203" pitchFamily="66" charset="-78"/>
                <a:cs typeface="Urdu Typesetting" panose="03020402040406030203" pitchFamily="66" charset="-78"/>
              </a:rPr>
              <a:t> کرنے کا خط (اگلی تصویر میں غصے کا اظہار)</a:t>
            </a:r>
          </a:p>
          <a:p>
            <a:pPr algn="r" eaLnBrk="1" hangingPunct="1">
              <a:spcBef>
                <a:spcPts val="600"/>
              </a:spcBef>
              <a:buClrTx/>
              <a:buFontTx/>
              <a:buNone/>
            </a:pPr>
            <a:r>
              <a:rPr lang="ar-AE" altLang="de-DE" sz="2000" dirty="0">
                <a:solidFill>
                  <a:srgbClr val="333333"/>
                </a:solidFill>
                <a:latin typeface="Urdu Typesetting" panose="03020402040406030203" pitchFamily="66" charset="-78"/>
                <a:cs typeface="Urdu Typesetting" panose="03020402040406030203" pitchFamily="66" charset="-78"/>
              </a:rPr>
              <a:t>لطیفے (اگلی تصویر میں ہنستے ہوئے)</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پہلا نتیجہ!</a:t>
            </a:r>
            <a:endParaRPr lang="en-US" sz="3600" dirty="0">
              <a:latin typeface="Urdu Typesetting" panose="03020402040406030203" pitchFamily="66" charset="-78"/>
              <a:cs typeface="Urdu Typesetting" panose="03020402040406030203" pitchFamily="66" charset="-78"/>
            </a:endParaRPr>
          </a:p>
        </p:txBody>
      </p:sp>
      <p:sp>
        <p:nvSpPr>
          <p:cNvPr id="120834" name="Rectangle 2"/>
          <p:cNvSpPr>
            <a:spLocks noGrp="1" noChangeArrowheads="1"/>
          </p:cNvSpPr>
          <p:nvPr>
            <p:ph idx="1"/>
          </p:nvPr>
        </p:nvSpPr>
        <p:spPr/>
        <p:txBody>
          <a:bodyPr/>
          <a:lstStyle/>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ہمیشہ </a:t>
            </a:r>
            <a:r>
              <a:rPr lang="ur-PK" altLang="de-DE" sz="2400" dirty="0" smtClean="0">
                <a:solidFill>
                  <a:srgbClr val="333333"/>
                </a:solidFill>
                <a:latin typeface="Urdu Typesetting" panose="03020402040406030203" pitchFamily="66" charset="-78"/>
                <a:cs typeface="Urdu Typesetting" panose="03020402040406030203" pitchFamily="66" charset="-78"/>
              </a:rPr>
              <a:t>درست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ہوتے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41</a:t>
            </a:fld>
            <a:endParaRPr lang="de-DE" altLang="de-DE">
              <a:latin typeface="Urdu Typesetting" panose="03020402040406030203" pitchFamily="66" charset="-78"/>
              <a:cs typeface="Urdu Typesetting" panose="03020402040406030203" pitchFamily="66" charset="-78"/>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None/>
            </a:pPr>
            <a:endParaRPr lang="en-GB" altLang="de-DE" sz="240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1907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پہلا نتیجہ!</a:t>
            </a:r>
            <a:endParaRPr lang="en-US" sz="3600" dirty="0">
              <a:latin typeface="Urdu Typesetting" panose="03020402040406030203" pitchFamily="66" charset="-78"/>
              <a:cs typeface="Urdu Typesetting" panose="03020402040406030203" pitchFamily="66" charset="-78"/>
            </a:endParaRPr>
          </a:p>
        </p:txBody>
      </p:sp>
      <p:sp>
        <p:nvSpPr>
          <p:cNvPr id="120834" name="Rectangle 2"/>
          <p:cNvSpPr>
            <a:spLocks noGrp="1" noChangeArrowheads="1"/>
          </p:cNvSpPr>
          <p:nvPr>
            <p:ph idx="1"/>
          </p:nvPr>
        </p:nvSpPr>
        <p:spPr/>
        <p:txBody>
          <a:bodyPr/>
          <a:lstStyle/>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ہمیشہ </a:t>
            </a:r>
            <a:r>
              <a:rPr lang="ur-PK" altLang="de-DE" sz="2400" dirty="0" smtClean="0">
                <a:solidFill>
                  <a:srgbClr val="333333"/>
                </a:solidFill>
                <a:latin typeface="Urdu Typesetting" panose="03020402040406030203" pitchFamily="66" charset="-78"/>
                <a:cs typeface="Urdu Typesetting" panose="03020402040406030203" pitchFamily="66" charset="-78"/>
              </a:rPr>
              <a:t>درست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ہوتے!</a:t>
            </a:r>
          </a:p>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سے لوگ </a:t>
            </a:r>
            <a:r>
              <a:rPr lang="ar-AE" altLang="de-DE" sz="2400" dirty="0" smtClean="0">
                <a:solidFill>
                  <a:srgbClr val="333333"/>
                </a:solidFill>
                <a:latin typeface="Urdu Typesetting" panose="03020402040406030203" pitchFamily="66" charset="-78"/>
                <a:cs typeface="Urdu Typesetting" panose="03020402040406030203" pitchFamily="66" charset="-78"/>
              </a:rPr>
              <a:t>فطر</a:t>
            </a:r>
            <a:r>
              <a:rPr lang="ur-PK" altLang="de-DE" sz="2400" dirty="0" smtClean="0">
                <a:solidFill>
                  <a:srgbClr val="333333"/>
                </a:solidFill>
                <a:latin typeface="Urdu Typesetting" panose="03020402040406030203" pitchFamily="66" charset="-78"/>
                <a:cs typeface="Urdu Typesetting" panose="03020402040406030203" pitchFamily="66" charset="-78"/>
              </a:rPr>
              <a:t>تاً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یا بیماری کی وجہ سے </a:t>
            </a:r>
            <a:r>
              <a:rPr lang="ar-AE" altLang="de-DE" sz="2400" dirty="0" smtClean="0">
                <a:solidFill>
                  <a:srgbClr val="333333"/>
                </a:solidFill>
                <a:latin typeface="Urdu Typesetting" panose="03020402040406030203" pitchFamily="66" charset="-78"/>
                <a:cs typeface="Urdu Typesetting" panose="03020402040406030203" pitchFamily="66" charset="-78"/>
              </a:rPr>
              <a:t>چہرے</a:t>
            </a:r>
            <a:r>
              <a:rPr lang="ur-PK" altLang="de-DE" sz="2400" dirty="0" smtClean="0">
                <a:solidFill>
                  <a:srgbClr val="333333"/>
                </a:solidFill>
                <a:latin typeface="Urdu Typesetting" panose="03020402040406030203" pitchFamily="66" charset="-78"/>
                <a:cs typeface="Urdu Typesetting" panose="03020402040406030203" pitchFamily="66" charset="-78"/>
              </a:rPr>
              <a:t> سے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جذبات کو ظاہر نہیں کرتے ہیں (مثلاً پارکنسنز کی بیماری)، جس کی وجہ سے ان کے اندرونی احساسات کا اندازہ لگانا مشکل ہو جاتا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42</a:t>
            </a:fld>
            <a:endParaRPr lang="de-DE" altLang="de-DE">
              <a:latin typeface="Urdu Typesetting" panose="03020402040406030203" pitchFamily="66" charset="-78"/>
              <a:cs typeface="Urdu Typesetting" panose="03020402040406030203" pitchFamily="66" charset="-78"/>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None/>
            </a:pPr>
            <a:endParaRPr lang="en-GB" altLang="de-DE" sz="240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74676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پہلا نتیجہ!</a:t>
            </a:r>
            <a:endParaRPr lang="en-US" sz="3600" dirty="0">
              <a:latin typeface="Urdu Typesetting" panose="03020402040406030203" pitchFamily="66" charset="-78"/>
              <a:cs typeface="Urdu Typesetting" panose="03020402040406030203" pitchFamily="66" charset="-78"/>
            </a:endParaRPr>
          </a:p>
        </p:txBody>
      </p:sp>
      <p:sp>
        <p:nvSpPr>
          <p:cNvPr id="120834" name="Rectangle 2"/>
          <p:cNvSpPr>
            <a:spLocks noGrp="1" noChangeArrowheads="1"/>
          </p:cNvSpPr>
          <p:nvPr>
            <p:ph idx="1"/>
          </p:nvPr>
        </p:nvSpPr>
        <p:spPr/>
        <p:txBody>
          <a:bodyPr/>
          <a:lstStyle/>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ہمیشہ </a:t>
            </a:r>
            <a:r>
              <a:rPr lang="ur-PK" altLang="de-DE" sz="2400" dirty="0" smtClean="0">
                <a:solidFill>
                  <a:srgbClr val="333333"/>
                </a:solidFill>
                <a:latin typeface="Urdu Typesetting" panose="03020402040406030203" pitchFamily="66" charset="-78"/>
                <a:cs typeface="Urdu Typesetting" panose="03020402040406030203" pitchFamily="66" charset="-78"/>
              </a:rPr>
              <a:t>درست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نہیں ہوتے!</a:t>
            </a:r>
          </a:p>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سے لوگ </a:t>
            </a:r>
            <a:r>
              <a:rPr lang="ar-AE" altLang="de-DE" sz="2400" dirty="0" smtClean="0">
                <a:solidFill>
                  <a:srgbClr val="333333"/>
                </a:solidFill>
                <a:latin typeface="Urdu Typesetting" panose="03020402040406030203" pitchFamily="66" charset="-78"/>
                <a:cs typeface="Urdu Typesetting" panose="03020402040406030203" pitchFamily="66" charset="-78"/>
              </a:rPr>
              <a:t>فطر</a:t>
            </a:r>
            <a:r>
              <a:rPr lang="ur-PK" altLang="de-DE" sz="2400" dirty="0" smtClean="0">
                <a:solidFill>
                  <a:srgbClr val="333333"/>
                </a:solidFill>
                <a:latin typeface="Urdu Typesetting" panose="03020402040406030203" pitchFamily="66" charset="-78"/>
                <a:cs typeface="Urdu Typesetting" panose="03020402040406030203" pitchFamily="66" charset="-78"/>
              </a:rPr>
              <a:t>تاً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یا بیماری کی وجہ سے </a:t>
            </a:r>
            <a:r>
              <a:rPr lang="ar-AE" altLang="de-DE" sz="2400" dirty="0" smtClean="0">
                <a:solidFill>
                  <a:srgbClr val="333333"/>
                </a:solidFill>
                <a:latin typeface="Urdu Typesetting" panose="03020402040406030203" pitchFamily="66" charset="-78"/>
                <a:cs typeface="Urdu Typesetting" panose="03020402040406030203" pitchFamily="66" charset="-78"/>
              </a:rPr>
              <a:t>چہرے</a:t>
            </a:r>
            <a:r>
              <a:rPr lang="ur-PK" altLang="de-DE" sz="2400" dirty="0" smtClean="0">
                <a:solidFill>
                  <a:srgbClr val="333333"/>
                </a:solidFill>
                <a:latin typeface="Urdu Typesetting" panose="03020402040406030203" pitchFamily="66" charset="-78"/>
                <a:cs typeface="Urdu Typesetting" panose="03020402040406030203" pitchFamily="66" charset="-78"/>
              </a:rPr>
              <a:t> سے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جذبات کو ظاہر نہیں کرتے ہیں (مثلاً پارکنسنز کی بیماری)، جس کی وجہ سے ان کے اندرونی احساسات کا اندازہ لگانا مشکل ہو جاتا ہے۔</a:t>
            </a:r>
          </a:p>
          <a:p>
            <a:pPr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اشاروں کی تشریح کرنے سے پہلے اضافی معلومات (صورتحال، اس شخص کے بارے </a:t>
            </a:r>
            <a:r>
              <a:rPr lang="ar-AE" altLang="de-DE" sz="2400" dirty="0" smtClean="0">
                <a:solidFill>
                  <a:srgbClr val="333333"/>
                </a:solidFill>
                <a:latin typeface="Urdu Typesetting" panose="03020402040406030203" pitchFamily="66" charset="-78"/>
                <a:cs typeface="Urdu Typesetting" panose="03020402040406030203" pitchFamily="66" charset="-78"/>
              </a:rPr>
              <a:t>میں </a:t>
            </a:r>
            <a:r>
              <a:rPr lang="ar-AE" altLang="de-DE" sz="2400" dirty="0">
                <a:solidFill>
                  <a:srgbClr val="333333"/>
                </a:solidFill>
                <a:latin typeface="Urdu Typesetting" panose="03020402040406030203" pitchFamily="66" charset="-78"/>
                <a:cs typeface="Urdu Typesetting" panose="03020402040406030203" pitchFamily="66" charset="-78"/>
              </a:rPr>
              <a:t>معلومات، اس شخص سے براہ راست پوچھنا، اگر ممکن ہو) پر غور کیا جانا چاہیے۔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43</a:t>
            </a:fld>
            <a:endParaRPr lang="de-DE" altLang="de-DE">
              <a:latin typeface="Urdu Typesetting" panose="03020402040406030203" pitchFamily="66" charset="-78"/>
              <a:cs typeface="Urdu Typesetting" panose="03020402040406030203" pitchFamily="66" charset="-78"/>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None/>
            </a:pPr>
            <a:endParaRPr lang="en-GB" altLang="de-DE" sz="240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09291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تیسرا کام</a:t>
            </a:r>
            <a:endParaRPr lang="en-US" sz="3600" dirty="0">
              <a:latin typeface="Urdu Typesetting" panose="03020402040406030203" pitchFamily="66" charset="-78"/>
              <a:cs typeface="Urdu Typesetting" panose="03020402040406030203" pitchFamily="66" charset="-78"/>
            </a:endParaRPr>
          </a:p>
        </p:txBody>
      </p:sp>
      <p:sp>
        <p:nvSpPr>
          <p:cNvPr id="3" name="Content Placeholder 2"/>
          <p:cNvSpPr>
            <a:spLocks noGrp="1"/>
          </p:cNvSpPr>
          <p:nvPr>
            <p:ph idx="1"/>
          </p:nvPr>
        </p:nvSpPr>
        <p:spPr/>
        <p:txBody>
          <a:bodyPr/>
          <a:lstStyle/>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تصویروں کا ایک سلسلہ آپ کو دکھایا گیا ہے۔</a:t>
            </a:r>
          </a:p>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تصاویر </a:t>
            </a:r>
            <a:r>
              <a:rPr lang="ur-PK" sz="2400" dirty="0" smtClean="0">
                <a:solidFill>
                  <a:srgbClr val="333333"/>
                </a:solidFill>
                <a:latin typeface="Urdu Typesetting" panose="03020402040406030203" pitchFamily="66" charset="-78"/>
                <a:cs typeface="Urdu Typesetting" panose="03020402040406030203" pitchFamily="66" charset="-78"/>
              </a:rPr>
              <a:t>1-3</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کو الٹ ترتیب میں دکھایا گیا ہے، یعنی تصویر 3 پہلے پیش کی گئی ہے۔</a:t>
            </a:r>
          </a:p>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ہر تصویر کے دکھائے جانے کے بعد، آپ سے پوچھا جائے گا کہ 3 میں سے کون سا متبادل منطقی طور پر ترتیب کو مکمل کرتا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7005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آدمی کیا کرنے کا ارادہ رکھتا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45</a:t>
            </a:fld>
            <a:endParaRPr lang="de-DE" altLang="de-DE">
              <a:latin typeface="Urdu Typesetting" panose="03020402040406030203" pitchFamily="66" charset="-78"/>
              <a:cs typeface="Urdu Typesetting" panose="03020402040406030203" pitchFamily="66" charset="-78"/>
            </a:endParaRPr>
          </a:p>
        </p:txBody>
      </p:sp>
      <p:pic>
        <p:nvPicPr>
          <p:cNvPr id="15"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13668"/>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13667"/>
          <p:cNvSpPr txBox="1">
            <a:spLocks noChangeArrowheads="1"/>
          </p:cNvSpPr>
          <p:nvPr/>
        </p:nvSpPr>
        <p:spPr bwMode="auto">
          <a:xfrm>
            <a:off x="1990052"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000" dirty="0" smtClean="0">
                <a:solidFill>
                  <a:srgbClr val="333333"/>
                </a:solidFill>
                <a:latin typeface="Urdu Typesetting" panose="03020402040406030203" pitchFamily="66" charset="-78"/>
                <a:cs typeface="Urdu Typesetting" panose="03020402040406030203" pitchFamily="66" charset="-78"/>
              </a:rPr>
              <a:t> </a:t>
            </a:r>
            <a:r>
              <a:rPr lang="ar-AE" altLang="de-DE" sz="2000" dirty="0">
                <a:solidFill>
                  <a:srgbClr val="333333"/>
                </a:solidFill>
                <a:latin typeface="Urdu Typesetting" panose="03020402040406030203" pitchFamily="66" charset="-78"/>
                <a:cs typeface="Urdu Typesetting" panose="03020402040406030203" pitchFamily="66" charset="-78"/>
              </a:rPr>
              <a:t>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424266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آدمی کیا کرنے کا ارادہ رکھتا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46</a:t>
            </a:fld>
            <a:endParaRPr lang="de-DE" altLang="de-DE">
              <a:latin typeface="Urdu Typesetting" panose="03020402040406030203" pitchFamily="66" charset="-78"/>
              <a:cs typeface="Urdu Typesetting" panose="03020402040406030203" pitchFamily="66" charset="-78"/>
            </a:endParaRPr>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3" name="Caption_115717"/>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15716"/>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15715"/>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36788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آدمی کیا کرنے کا ارادہ رکھتا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47</a:t>
            </a:fld>
            <a:endParaRPr lang="de-DE" altLang="de-DE">
              <a:latin typeface="Urdu Typesetting" panose="03020402040406030203" pitchFamily="66" charset="-78"/>
              <a:cs typeface="Urdu Typesetting" panose="03020402040406030203" pitchFamily="66" charset="-78"/>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6"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7" name="Caption_117765"/>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17764"/>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9" name="Caption_117763"/>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30"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41261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درست جواب ج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48</a:t>
            </a:fld>
            <a:endParaRPr lang="de-DE" altLang="de-DE">
              <a:latin typeface="Urdu Typesetting" panose="03020402040406030203" pitchFamily="66" charset="-78"/>
              <a:cs typeface="Urdu Typesetting" panose="03020402040406030203" pitchFamily="66" charset="-78"/>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914689" y="6328664"/>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Tree>
    <p:extLst>
      <p:ext uri="{BB962C8B-B14F-4D97-AF65-F5344CB8AC3E}">
        <p14:creationId xmlns:p14="http://schemas.microsoft.com/office/powerpoint/2010/main" val="3492406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49</a:t>
            </a:fld>
            <a:endParaRPr lang="de-DE" altLang="de-DE">
              <a:latin typeface="Urdu Typesetting" panose="03020402040406030203" pitchFamily="66" charset="-78"/>
              <a:cs typeface="Urdu Typesetting" panose="03020402040406030203" pitchFamily="66" charset="-78"/>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9" name="Caption_121866"/>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21865"/>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33801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50</a:t>
            </a:fld>
            <a:endParaRPr lang="de-DE" altLang="de-DE">
              <a:latin typeface="Urdu Typesetting" panose="03020402040406030203" pitchFamily="66" charset="-78"/>
              <a:cs typeface="Urdu Typesetting" panose="03020402040406030203" pitchFamily="66" charset="-78"/>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2" name="Caption_123914"/>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23913"/>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23912"/>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734255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51</a:t>
            </a:fld>
            <a:endParaRPr lang="de-DE" altLang="de-DE">
              <a:latin typeface="Urdu Typesetting" panose="03020402040406030203" pitchFamily="66" charset="-78"/>
              <a:cs typeface="Urdu Typesetting" panose="03020402040406030203" pitchFamily="66" charset="-78"/>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6" name="Caption_125962"/>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25961"/>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25960"/>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82447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الف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52</a:t>
            </a:fld>
            <a:endParaRPr lang="de-DE" altLang="de-DE">
              <a:latin typeface="Urdu Typesetting" panose="03020402040406030203" pitchFamily="66" charset="-78"/>
              <a:cs typeface="Urdu Typesetting" panose="03020402040406030203" pitchFamily="66" charset="-78"/>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28006"/>
          <p:cNvSpPr txBox="1">
            <a:spLocks noChangeArrowheads="1"/>
          </p:cNvSpPr>
          <p:nvPr/>
        </p:nvSpPr>
        <p:spPr bwMode="auto">
          <a:xfrm>
            <a:off x="5832935" y="6328664"/>
            <a:ext cx="495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Tree>
    <p:extLst>
      <p:ext uri="{BB962C8B-B14F-4D97-AF65-F5344CB8AC3E}">
        <p14:creationId xmlns:p14="http://schemas.microsoft.com/office/powerpoint/2010/main" val="21777613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آدمی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53</a:t>
            </a:fld>
            <a:endParaRPr lang="de-DE" altLang="de-DE">
              <a:latin typeface="Urdu Typesetting" panose="03020402040406030203" pitchFamily="66" charset="-78"/>
              <a:cs typeface="Urdu Typesetting" panose="03020402040406030203" pitchFamily="66" charset="-78"/>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9" name="Caption_130057"/>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30058"/>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632811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54</a:t>
            </a:fld>
            <a:endParaRPr lang="de-DE" altLang="de-DE">
              <a:latin typeface="Urdu Typesetting" panose="03020402040406030203" pitchFamily="66" charset="-78"/>
              <a:cs typeface="Urdu Typesetting" panose="03020402040406030203" pitchFamily="66" charset="-78"/>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2" name="Caption_132105"/>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32106"/>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32107"/>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23349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55</a:t>
            </a:fld>
            <a:endParaRPr lang="de-DE" altLang="de-DE">
              <a:latin typeface="Urdu Typesetting" panose="03020402040406030203" pitchFamily="66" charset="-78"/>
              <a:cs typeface="Urdu Typesetting" panose="03020402040406030203" pitchFamily="66" charset="-78"/>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6" name="Caption_134153"/>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34154"/>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34155"/>
          <p:cNvSpPr txBox="1">
            <a:spLocks noChangeAspect="1"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7096940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ج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56</a:t>
            </a:fld>
            <a:endParaRPr lang="de-DE" altLang="de-DE">
              <a:latin typeface="Urdu Typesetting" panose="03020402040406030203" pitchFamily="66" charset="-78"/>
              <a:cs typeface="Urdu Typesetting" panose="03020402040406030203" pitchFamily="66" charset="-78"/>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914689" y="6328664"/>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Tree>
    <p:extLst>
      <p:ext uri="{BB962C8B-B14F-4D97-AF65-F5344CB8AC3E}">
        <p14:creationId xmlns:p14="http://schemas.microsoft.com/office/powerpoint/2010/main" val="2992740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a:t>
            </a:r>
            <a:r>
              <a:rPr lang="ar-AE" sz="3600" dirty="0" smtClean="0">
                <a:latin typeface="Urdu Typesetting" panose="03020402040406030203" pitchFamily="66" charset="-78"/>
                <a:cs typeface="Urdu Typesetting" panose="03020402040406030203" pitchFamily="66" charset="-78"/>
              </a:rPr>
              <a:t>عورت </a:t>
            </a:r>
            <a:r>
              <a:rPr lang="ur-PK" sz="3600" dirty="0" smtClean="0">
                <a:latin typeface="Urdu Typesetting" panose="03020402040406030203" pitchFamily="66" charset="-78"/>
                <a:cs typeface="Urdu Typesetting" panose="03020402040406030203" pitchFamily="66" charset="-78"/>
              </a:rPr>
              <a:t>کا </a:t>
            </a:r>
            <a:r>
              <a:rPr lang="ar-AE" sz="3600" dirty="0" smtClean="0">
                <a:latin typeface="Urdu Typesetting" panose="03020402040406030203" pitchFamily="66" charset="-78"/>
                <a:cs typeface="Urdu Typesetting" panose="03020402040406030203" pitchFamily="66" charset="-78"/>
              </a:rPr>
              <a:t>کیا </a:t>
            </a:r>
            <a:r>
              <a:rPr lang="ar-AE" sz="3600" dirty="0">
                <a:latin typeface="Urdu Typesetting" panose="03020402040406030203" pitchFamily="66" charset="-78"/>
                <a:cs typeface="Urdu Typesetting" panose="03020402040406030203" pitchFamily="66" charset="-78"/>
              </a:rPr>
              <a:t>کرنے کا </a:t>
            </a:r>
            <a:r>
              <a:rPr lang="ar-AE" sz="3600" dirty="0" smtClean="0">
                <a:latin typeface="Urdu Typesetting" panose="03020402040406030203" pitchFamily="66" charset="-78"/>
                <a:cs typeface="Urdu Typesetting" panose="03020402040406030203" pitchFamily="66" charset="-78"/>
              </a:rPr>
              <a:t>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57</a:t>
            </a:fld>
            <a:endParaRPr lang="de-DE" altLang="de-DE">
              <a:latin typeface="Urdu Typesetting" panose="03020402040406030203" pitchFamily="66" charset="-78"/>
              <a:cs typeface="Urdu Typesetting" panose="03020402040406030203" pitchFamily="66" charset="-78"/>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9" name="Caption_138244"/>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38245"/>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930476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ar-AE" sz="3600" dirty="0">
                <a:latin typeface="Urdu Typesetting" panose="03020402040406030203" pitchFamily="66" charset="-78"/>
                <a:cs typeface="Urdu Typesetting" panose="03020402040406030203" pitchFamily="66" charset="-78"/>
              </a:rPr>
              <a:t>عورت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58</a:t>
            </a:fld>
            <a:endParaRPr lang="de-DE" altLang="de-DE">
              <a:latin typeface="Urdu Typesetting" panose="03020402040406030203" pitchFamily="66" charset="-78"/>
              <a:cs typeface="Urdu Typesetting" panose="03020402040406030203" pitchFamily="66" charset="-78"/>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2" name="Caption_140292"/>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40293"/>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40294"/>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825015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ar-AE" sz="3600" dirty="0">
                <a:latin typeface="Urdu Typesetting" panose="03020402040406030203" pitchFamily="66" charset="-78"/>
                <a:cs typeface="Urdu Typesetting" panose="03020402040406030203" pitchFamily="66" charset="-78"/>
              </a:rPr>
              <a:t>عورت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59</a:t>
            </a:fld>
            <a:endParaRPr lang="de-DE" altLang="de-DE">
              <a:latin typeface="Urdu Typesetting" panose="03020402040406030203" pitchFamily="66" charset="-78"/>
              <a:cs typeface="Urdu Typesetting" panose="03020402040406030203" pitchFamily="66" charset="-78"/>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6" name="Caption_142341"/>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4234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42343"/>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07557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الف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60</a:t>
            </a:fld>
            <a:endParaRPr lang="de-DE" altLang="de-DE">
              <a:latin typeface="Urdu Typesetting" panose="03020402040406030203" pitchFamily="66" charset="-78"/>
              <a:cs typeface="Urdu Typesetting" panose="03020402040406030203" pitchFamily="66" charset="-78"/>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44394"/>
          <p:cNvSpPr txBox="1">
            <a:spLocks noChangeArrowheads="1"/>
          </p:cNvSpPr>
          <p:nvPr/>
        </p:nvSpPr>
        <p:spPr bwMode="auto">
          <a:xfrm>
            <a:off x="5832935" y="6328664"/>
            <a:ext cx="495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Tree>
    <p:extLst>
      <p:ext uri="{BB962C8B-B14F-4D97-AF65-F5344CB8AC3E}">
        <p14:creationId xmlns:p14="http://schemas.microsoft.com/office/powerpoint/2010/main" val="35044217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61</a:t>
            </a:fld>
            <a:endParaRPr lang="de-DE" altLang="de-DE">
              <a:latin typeface="Urdu Typesetting" panose="03020402040406030203" pitchFamily="66" charset="-78"/>
              <a:cs typeface="Urdu Typesetting" panose="03020402040406030203" pitchFamily="66" charset="-78"/>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19" name="Caption_146437"/>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46436"/>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46435"/>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95003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62</a:t>
            </a:fld>
            <a:endParaRPr lang="de-DE" altLang="de-DE">
              <a:latin typeface="Urdu Typesetting" panose="03020402040406030203" pitchFamily="66" charset="-78"/>
              <a:cs typeface="Urdu Typesetting" panose="03020402040406030203" pitchFamily="66" charset="-78"/>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3" name="Caption_148486"/>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48485"/>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48484"/>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03081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63</a:t>
            </a:fld>
            <a:endParaRPr lang="de-DE" altLang="de-DE">
              <a:latin typeface="Urdu Typesetting" panose="03020402040406030203" pitchFamily="66" charset="-78"/>
              <a:cs typeface="Urdu Typesetting" panose="03020402040406030203" pitchFamily="66" charset="-78"/>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7" name="Caption_150535"/>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50534"/>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9" name="Caption_150533"/>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37385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ب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64</a:t>
            </a:fld>
            <a:endParaRPr lang="de-DE" altLang="de-DE">
              <a:latin typeface="Urdu Typesetting" panose="03020402040406030203" pitchFamily="66" charset="-78"/>
              <a:cs typeface="Urdu Typesetting" panose="03020402040406030203" pitchFamily="66" charset="-78"/>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0" name="Caption_152579"/>
          <p:cNvSpPr txBox="1">
            <a:spLocks noChangeArrowheads="1"/>
          </p:cNvSpPr>
          <p:nvPr/>
        </p:nvSpPr>
        <p:spPr bwMode="auto">
          <a:xfrm>
            <a:off x="5887438" y="6328664"/>
            <a:ext cx="386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203802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ar-AE" sz="3600" dirty="0">
                <a:latin typeface="Urdu Typesetting" panose="03020402040406030203" pitchFamily="66" charset="-78"/>
                <a:cs typeface="Urdu Typesetting" panose="03020402040406030203" pitchFamily="66" charset="-78"/>
              </a:rPr>
              <a:t>عورت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65</a:t>
            </a:fld>
            <a:endParaRPr lang="de-DE" altLang="de-DE">
              <a:latin typeface="Urdu Typesetting" panose="03020402040406030203" pitchFamily="66" charset="-78"/>
              <a:cs typeface="Urdu Typesetting" panose="03020402040406030203" pitchFamily="66" charset="-78"/>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19" name="Caption_18"/>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7"/>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30568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ar-AE" sz="3600" dirty="0">
                <a:latin typeface="Urdu Typesetting" panose="03020402040406030203" pitchFamily="66" charset="-78"/>
                <a:cs typeface="Urdu Typesetting" panose="03020402040406030203" pitchFamily="66" charset="-78"/>
              </a:rPr>
              <a:t>عورت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66</a:t>
            </a:fld>
            <a:endParaRPr lang="de-DE" altLang="de-DE">
              <a:latin typeface="Urdu Typesetting" panose="03020402040406030203" pitchFamily="66" charset="-78"/>
              <a:cs typeface="Urdu Typesetting" panose="03020402040406030203" pitchFamily="66" charset="-78"/>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3" name="Caption_156678"/>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56677"/>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56676"/>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582003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ar-AE" sz="3600" dirty="0">
                <a:latin typeface="Urdu Typesetting" panose="03020402040406030203" pitchFamily="66" charset="-78"/>
                <a:cs typeface="Urdu Typesetting" panose="03020402040406030203" pitchFamily="66" charset="-78"/>
              </a:rPr>
              <a:t>عورت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67</a:t>
            </a:fld>
            <a:endParaRPr lang="de-DE" altLang="de-DE">
              <a:latin typeface="Urdu Typesetting" panose="03020402040406030203" pitchFamily="66" charset="-78"/>
              <a:cs typeface="Urdu Typesetting" panose="03020402040406030203" pitchFamily="66" charset="-78"/>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2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Urdu Typesetting" panose="03020402040406030203" pitchFamily="66" charset="-78"/>
                <a:cs typeface="Urdu Typesetting" panose="03020402040406030203" pitchFamily="66" charset="-78"/>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158481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ب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68</a:t>
            </a:fld>
            <a:endParaRPr lang="de-DE" altLang="de-DE">
              <a:latin typeface="Urdu Typesetting" panose="03020402040406030203" pitchFamily="66" charset="-78"/>
              <a:cs typeface="Urdu Typesetting" panose="03020402040406030203" pitchFamily="66" charset="-78"/>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Urdu Typesetting" panose="03020402040406030203" pitchFamily="66" charset="-78"/>
                <a:cs typeface="Urdu Typesetting" panose="03020402040406030203" pitchFamily="66" charset="-78"/>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Urdu Typesetting" panose="03020402040406030203" pitchFamily="66" charset="-78"/>
                <a:cs typeface="Urdu Typesetting" panose="03020402040406030203" pitchFamily="66" charset="-78"/>
              </a:rPr>
              <a:t>3</a:t>
            </a:r>
          </a:p>
        </p:txBody>
      </p:sp>
      <p:sp>
        <p:nvSpPr>
          <p:cNvPr id="20" name="Caption_160773"/>
          <p:cNvSpPr txBox="1">
            <a:spLocks noChangeArrowheads="1"/>
          </p:cNvSpPr>
          <p:nvPr/>
        </p:nvSpPr>
        <p:spPr bwMode="auto">
          <a:xfrm>
            <a:off x="5887438" y="6328664"/>
            <a:ext cx="386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32628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لڑکے کی کیا نیت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69</a:t>
            </a:fld>
            <a:endParaRPr lang="de-DE" altLang="de-DE">
              <a:latin typeface="Urdu Typesetting" panose="03020402040406030203" pitchFamily="66" charset="-78"/>
              <a:cs typeface="Urdu Typesetting" panose="03020402040406030203" pitchFamily="66" charset="-78"/>
            </a:endParaRPr>
          </a:p>
        </p:txBody>
      </p:sp>
      <p:pic>
        <p:nvPicPr>
          <p:cNvPr id="15"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0" name="Caption_162821"/>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62820"/>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Caption_162819"/>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318577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لڑکے کی کیا نیت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70</a:t>
            </a:fld>
            <a:endParaRPr lang="de-DE" altLang="de-DE">
              <a:latin typeface="Urdu Typesetting" panose="03020402040406030203" pitchFamily="66" charset="-78"/>
              <a:cs typeface="Urdu Typesetting" panose="03020402040406030203" pitchFamily="66" charset="-78"/>
            </a:endParaRPr>
          </a:p>
        </p:txBody>
      </p:sp>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20"/>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9"/>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073471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لڑکے کی کیا نیت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71</a:t>
            </a:fld>
            <a:endParaRPr lang="de-DE" altLang="de-DE">
              <a:latin typeface="Urdu Typesetting" panose="03020402040406030203" pitchFamily="66" charset="-78"/>
              <a:cs typeface="Urdu Typesetting" panose="03020402040406030203" pitchFamily="66" charset="-78"/>
            </a:endParaRPr>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23"/>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2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2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9"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30"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005496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الف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72</a:t>
            </a:fld>
            <a:endParaRPr lang="de-DE" altLang="de-DE">
              <a:latin typeface="Urdu Typesetting" panose="03020402040406030203" pitchFamily="66" charset="-78"/>
              <a:cs typeface="Urdu Typesetting" panose="03020402040406030203" pitchFamily="66" charset="-78"/>
            </a:endParaRPr>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1" name="Caption_168963"/>
          <p:cNvSpPr txBox="1">
            <a:spLocks noChangeArrowheads="1"/>
          </p:cNvSpPr>
          <p:nvPr/>
        </p:nvSpPr>
        <p:spPr bwMode="auto">
          <a:xfrm>
            <a:off x="5832935" y="6328664"/>
            <a:ext cx="495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62171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آدمی</a:t>
            </a:r>
            <a:r>
              <a:rPr lang="ar-AE" sz="3600" dirty="0" smtClean="0">
                <a:latin typeface="Urdu Typesetting" panose="03020402040406030203" pitchFamily="66" charset="-78"/>
                <a:cs typeface="Urdu Typesetting" panose="03020402040406030203" pitchFamily="66" charset="-78"/>
              </a:rPr>
              <a:t> </a:t>
            </a:r>
            <a:r>
              <a:rPr lang="ur-PK" sz="3600" dirty="0" smtClean="0">
                <a:latin typeface="Urdu Typesetting" panose="03020402040406030203" pitchFamily="66" charset="-78"/>
                <a:cs typeface="Urdu Typesetting" panose="03020402040406030203" pitchFamily="66" charset="-78"/>
              </a:rPr>
              <a:t>کا </a:t>
            </a:r>
            <a:r>
              <a:rPr lang="ar-AE" sz="3600" dirty="0" smtClean="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73</a:t>
            </a:fld>
            <a:endParaRPr lang="de-DE" altLang="de-DE">
              <a:latin typeface="Urdu Typesetting" panose="03020402040406030203" pitchFamily="66" charset="-78"/>
              <a:cs typeface="Urdu Typesetting" panose="03020402040406030203" pitchFamily="66" charset="-78"/>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19" name="Caption_171013"/>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7101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7101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232955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a:t>
            </a:r>
            <a:r>
              <a:rPr lang="ar-AE" sz="3600" dirty="0">
                <a:latin typeface="Urdu Typesetting" panose="03020402040406030203" pitchFamily="66" charset="-78"/>
                <a:cs typeface="Urdu Typesetting" panose="03020402040406030203" pitchFamily="66" charset="-78"/>
              </a:rPr>
              <a:t>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74</a:t>
            </a:fld>
            <a:endParaRPr lang="de-DE" altLang="de-DE">
              <a:latin typeface="Urdu Typesetting" panose="03020402040406030203" pitchFamily="66" charset="-78"/>
              <a:cs typeface="Urdu Typesetting" panose="03020402040406030203" pitchFamily="66" charset="-78"/>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Caption_20"/>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9"/>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195513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a:t>
            </a:r>
            <a:r>
              <a:rPr lang="ar-AE" sz="3600" dirty="0">
                <a:latin typeface="Urdu Typesetting" panose="03020402040406030203" pitchFamily="66" charset="-78"/>
                <a:cs typeface="Urdu Typesetting" panose="03020402040406030203" pitchFamily="66" charset="-78"/>
              </a:rPr>
              <a:t> </a:t>
            </a:r>
            <a:r>
              <a:rPr lang="ur-PK" sz="3600" dirty="0">
                <a:latin typeface="Urdu Typesetting" panose="03020402040406030203" pitchFamily="66" charset="-78"/>
                <a:cs typeface="Urdu Typesetting" panose="03020402040406030203" pitchFamily="66" charset="-78"/>
              </a:rPr>
              <a:t>کا </a:t>
            </a:r>
            <a:r>
              <a:rPr lang="ar-AE" sz="3600" dirty="0">
                <a:latin typeface="Urdu Typesetting" panose="03020402040406030203" pitchFamily="66" charset="-78"/>
                <a:cs typeface="Urdu Typesetting" panose="03020402040406030203" pitchFamily="66" charset="-78"/>
              </a:rPr>
              <a:t>کیا کرنے کا ارادہ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75</a:t>
            </a:fld>
            <a:endParaRPr lang="de-DE" altLang="de-DE">
              <a:latin typeface="Urdu Typesetting" panose="03020402040406030203" pitchFamily="66" charset="-78"/>
              <a:cs typeface="Urdu Typesetting" panose="03020402040406030203" pitchFamily="66" charset="-78"/>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2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298043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ب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76</a:t>
            </a:fld>
            <a:endParaRPr lang="de-DE" altLang="de-DE">
              <a:latin typeface="Urdu Typesetting" panose="03020402040406030203" pitchFamily="66" charset="-78"/>
              <a:cs typeface="Urdu Typesetting" panose="03020402040406030203" pitchFamily="66" charset="-78"/>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0" name="Caption_177157"/>
          <p:cNvSpPr txBox="1">
            <a:spLocks noChangeArrowheads="1"/>
          </p:cNvSpPr>
          <p:nvPr/>
        </p:nvSpPr>
        <p:spPr bwMode="auto">
          <a:xfrm>
            <a:off x="5887438" y="6328664"/>
            <a:ext cx="386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553528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77</a:t>
            </a:fld>
            <a:endParaRPr lang="de-DE" altLang="de-DE">
              <a:latin typeface="Urdu Typesetting" panose="03020402040406030203" pitchFamily="66" charset="-78"/>
              <a:cs typeface="Urdu Typesetting" panose="03020402040406030203" pitchFamily="66" charset="-78"/>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19" name="Caption_179205"/>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79204"/>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79203"/>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13645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78</a:t>
            </a:fld>
            <a:endParaRPr lang="de-DE" altLang="de-DE">
              <a:latin typeface="Urdu Typesetting" panose="03020402040406030203" pitchFamily="66" charset="-78"/>
              <a:cs typeface="Urdu Typesetting" panose="03020402040406030203" pitchFamily="66" charset="-78"/>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Caption_20"/>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9"/>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5945187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عورت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79</a:t>
            </a:fld>
            <a:endParaRPr lang="de-DE" altLang="de-DE">
              <a:latin typeface="Urdu Typesetting" panose="03020402040406030203" pitchFamily="66" charset="-78"/>
              <a:cs typeface="Urdu Typesetting" panose="03020402040406030203" pitchFamily="66" charset="-78"/>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2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445774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الف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80</a:t>
            </a:fld>
            <a:endParaRPr lang="de-DE" altLang="de-DE">
              <a:latin typeface="Urdu Typesetting" panose="03020402040406030203" pitchFamily="66" charset="-78"/>
              <a:cs typeface="Urdu Typesetting" panose="03020402040406030203" pitchFamily="66" charset="-78"/>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0" name="Caption_185349"/>
          <p:cNvSpPr txBox="1">
            <a:spLocks noChangeArrowheads="1"/>
          </p:cNvSpPr>
          <p:nvPr/>
        </p:nvSpPr>
        <p:spPr bwMode="auto">
          <a:xfrm>
            <a:off x="5832935" y="6328664"/>
            <a:ext cx="495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265747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a:t>
            </a:r>
            <a:r>
              <a:rPr lang="ur-PK" sz="3600" dirty="0" smtClean="0">
                <a:latin typeface="Urdu Typesetting" panose="03020402040406030203" pitchFamily="66" charset="-78"/>
                <a:cs typeface="Urdu Typesetting" panose="03020402040406030203" pitchFamily="66" charset="-78"/>
              </a:rPr>
              <a:t>آدمی </a:t>
            </a:r>
            <a:r>
              <a:rPr lang="ur-PK" sz="3600" dirty="0">
                <a:latin typeface="Urdu Typesetting" panose="03020402040406030203" pitchFamily="66" charset="-78"/>
                <a:cs typeface="Urdu Typesetting" panose="03020402040406030203" pitchFamily="66" charset="-78"/>
              </a:rPr>
              <a:t>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81</a:t>
            </a:fld>
            <a:endParaRPr lang="de-DE" altLang="de-DE">
              <a:latin typeface="Urdu Typesetting" panose="03020402040406030203" pitchFamily="66" charset="-78"/>
              <a:cs typeface="Urdu Typesetting" panose="03020402040406030203" pitchFamily="66" charset="-78"/>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19" name="Caption_187397"/>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0" name="Caption_187396"/>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1" name="Caption_187395"/>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84065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82</a:t>
            </a:fld>
            <a:endParaRPr lang="de-DE" altLang="de-DE">
              <a:latin typeface="Urdu Typesetting" panose="03020402040406030203" pitchFamily="66" charset="-78"/>
              <a:cs typeface="Urdu Typesetting" panose="03020402040406030203" pitchFamily="66" charset="-78"/>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2" name="Caption_20"/>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3" name="Caption_19"/>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084750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آدمی کی نیت کیا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83</a:t>
            </a:fld>
            <a:endParaRPr lang="de-DE" altLang="de-DE">
              <a:latin typeface="Urdu Typesetting" panose="03020402040406030203" pitchFamily="66" charset="-78"/>
              <a:cs typeface="Urdu Typesetting" panose="03020402040406030203" pitchFamily="66" charset="-78"/>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47766"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ج؟</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5832935" y="6328664"/>
            <a:ext cx="495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6" name="Caption_21"/>
          <p:cNvSpPr txBox="1">
            <a:spLocks noChangeArrowheads="1"/>
          </p:cNvSpPr>
          <p:nvPr/>
        </p:nvSpPr>
        <p:spPr bwMode="auto">
          <a:xfrm>
            <a:off x="1990051" y="6328664"/>
            <a:ext cx="60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a:solidFill>
                  <a:srgbClr val="000000"/>
                </a:solidFill>
                <a:latin typeface="Urdu Typesetting" panose="03020402040406030203" pitchFamily="66" charset="-78"/>
                <a:cs typeface="Urdu Typesetting" panose="03020402040406030203" pitchFamily="66" charset="-78"/>
              </a:rPr>
              <a:t>الف؟</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اوپر کی کہانی کیسے آگے بڑھتی ہے؟</a:t>
            </a:r>
          </a:p>
          <a:p>
            <a:pPr algn="ctr" eaLnBrk="1" hangingPunct="1">
              <a:spcBef>
                <a:spcPts val="1200"/>
              </a:spcBef>
              <a:spcAft>
                <a:spcPts val="0"/>
              </a:spcAft>
              <a:buClrTx/>
              <a:buNone/>
            </a:pPr>
            <a:r>
              <a:rPr lang="ar-AE" altLang="de-DE" sz="2000" dirty="0">
                <a:solidFill>
                  <a:srgbClr val="333333"/>
                </a:solidFill>
                <a:latin typeface="Urdu Typesetting" panose="03020402040406030203" pitchFamily="66" charset="-78"/>
                <a:cs typeface="Urdu Typesetting" panose="03020402040406030203" pitchFamily="66" charset="-78"/>
              </a:rPr>
              <a:t>براہ </a:t>
            </a:r>
            <a:r>
              <a:rPr lang="ur-PK" altLang="de-DE" sz="2000" dirty="0">
                <a:solidFill>
                  <a:srgbClr val="333333"/>
                </a:solidFill>
                <a:latin typeface="Urdu Typesetting" panose="03020402040406030203" pitchFamily="66" charset="-78"/>
                <a:cs typeface="Urdu Typesetting" panose="03020402040406030203" pitchFamily="66" charset="-78"/>
              </a:rPr>
              <a:t>مہربانی</a:t>
            </a:r>
            <a:r>
              <a:rPr lang="ar-AE" altLang="de-DE" sz="2000" dirty="0">
                <a:solidFill>
                  <a:srgbClr val="333333"/>
                </a:solidFill>
                <a:latin typeface="Urdu Typesetting" panose="03020402040406030203" pitchFamily="66" charset="-78"/>
                <a:cs typeface="Urdu Typesetting" panose="03020402040406030203" pitchFamily="66" charset="-78"/>
              </a:rPr>
              <a:t> درج ذیل اختیارات کے امکان پر تبادلہ خیال کریں:</a:t>
            </a:r>
            <a:endParaRPr lang="en-US" altLang="de-DE" sz="2000" i="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089927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درست جواب </a:t>
            </a:r>
            <a:r>
              <a:rPr lang="ur-PK" sz="3600" dirty="0" smtClean="0">
                <a:latin typeface="Urdu Typesetting" panose="03020402040406030203" pitchFamily="66" charset="-78"/>
                <a:cs typeface="Urdu Typesetting" panose="03020402040406030203" pitchFamily="66" charset="-78"/>
              </a:rPr>
              <a:t>ب </a:t>
            </a:r>
            <a:r>
              <a:rPr lang="ur-PK" sz="3600" dirty="0">
                <a:latin typeface="Urdu Typesetting" panose="03020402040406030203" pitchFamily="66" charset="-78"/>
                <a:cs typeface="Urdu Typesetting" panose="03020402040406030203" pitchFamily="66" charset="-78"/>
              </a:rPr>
              <a:t>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84</a:t>
            </a:fld>
            <a:endParaRPr lang="de-DE" altLang="de-DE">
              <a:latin typeface="Urdu Typesetting" panose="03020402040406030203" pitchFamily="66" charset="-78"/>
              <a:cs typeface="Urdu Typesetting" panose="03020402040406030203" pitchFamily="66" charset="-78"/>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Urdu Typesetting" panose="03020402040406030203" pitchFamily="66" charset="-78"/>
                <a:cs typeface="Urdu Typesetting" panose="03020402040406030203" pitchFamily="66" charset="-78"/>
              </a:rPr>
              <a:t>3</a:t>
            </a:r>
          </a:p>
        </p:txBody>
      </p:sp>
      <p:sp>
        <p:nvSpPr>
          <p:cNvPr id="20" name="Caption_193541"/>
          <p:cNvSpPr txBox="1">
            <a:spLocks noChangeArrowheads="1"/>
          </p:cNvSpPr>
          <p:nvPr/>
        </p:nvSpPr>
        <p:spPr bwMode="auto">
          <a:xfrm>
            <a:off x="5887438" y="6328664"/>
            <a:ext cx="386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sz="2000" b="1" dirty="0" smtClean="0">
                <a:solidFill>
                  <a:srgbClr val="000000"/>
                </a:solidFill>
                <a:latin typeface="Urdu Typesetting" panose="03020402040406030203" pitchFamily="66" charset="-78"/>
                <a:cs typeface="Urdu Typesetting" panose="03020402040406030203" pitchFamily="66" charset="-78"/>
              </a:rPr>
              <a:t>ب</a:t>
            </a:r>
            <a:endParaRPr lang="de-DE" altLang="de-DE" sz="2000" b="1" dirty="0">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29347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خلاصہ</a:t>
            </a:r>
            <a:endParaRPr lang="en-US" sz="3600" dirty="0">
              <a:latin typeface="Urdu Typesetting" panose="03020402040406030203" pitchFamily="66" charset="-78"/>
              <a:cs typeface="Urdu Typesetting" panose="03020402040406030203" pitchFamily="66" charset="-78"/>
            </a:endParaRPr>
          </a:p>
        </p:txBody>
      </p:sp>
      <p:sp>
        <p:nvSpPr>
          <p:cNvPr id="266243" name="Rectangle 3"/>
          <p:cNvSpPr>
            <a:spLocks noGrp="1" noChangeArrowheads="1"/>
          </p:cNvSpPr>
          <p:nvPr>
            <p:ph idx="1"/>
          </p:nvPr>
        </p:nvSpPr>
        <p:spPr>
          <a:noFill/>
        </p:spPr>
        <p:txBody>
          <a:bodyPr/>
          <a:lstStyle/>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a:t>
            </a:r>
            <a:r>
              <a:rPr lang="ar-AE" sz="2400" dirty="0" smtClean="0">
                <a:solidFill>
                  <a:srgbClr val="333333"/>
                </a:solidFill>
                <a:latin typeface="Urdu Typesetting" panose="03020402040406030203" pitchFamily="66" charset="-78"/>
                <a:cs typeface="Urdu Typesetting" panose="03020402040406030203" pitchFamily="66" charset="-78"/>
              </a:rPr>
              <a:t>پ</a:t>
            </a:r>
            <a:r>
              <a:rPr lang="ur-PK" sz="2400" dirty="0" smtClean="0">
                <a:solidFill>
                  <a:srgbClr val="333333"/>
                </a:solidFill>
                <a:latin typeface="Urdu Typesetting" panose="03020402040406030203" pitchFamily="66" charset="-78"/>
                <a:cs typeface="Urdu Typesetting" panose="03020402040406030203" pitchFamily="66" charset="-78"/>
              </a:rPr>
              <a:t>کا</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نتیجہ اخذ کرنا چاہئے جب آپ اس شخص کو اچھی طرح جانتے ہیں یا آپ نے اس شخص کو مختلف حوالوں سے دیکھا ہے</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55284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خلاصہ</a:t>
            </a:r>
            <a:endParaRPr lang="en-US" sz="3600" dirty="0">
              <a:latin typeface="Urdu Typesetting" panose="03020402040406030203" pitchFamily="66" charset="-78"/>
              <a:cs typeface="Urdu Typesetting" panose="03020402040406030203" pitchFamily="66" charset="-78"/>
            </a:endParaRPr>
          </a:p>
        </p:txBody>
      </p:sp>
      <p:sp>
        <p:nvSpPr>
          <p:cNvPr id="266243" name="Rectangle 3"/>
          <p:cNvSpPr>
            <a:spLocks noGrp="1" noChangeArrowheads="1"/>
          </p:cNvSpPr>
          <p:nvPr>
            <p:ph idx="1"/>
          </p:nvPr>
        </p:nvSpPr>
        <p:spPr>
          <a:noFill/>
        </p:spPr>
        <p:txBody>
          <a:bodyPr/>
          <a:lstStyle/>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a:t>
            </a:r>
            <a:r>
              <a:rPr lang="ar-AE" sz="2400" dirty="0" smtClean="0">
                <a:solidFill>
                  <a:srgbClr val="333333"/>
                </a:solidFill>
                <a:latin typeface="Urdu Typesetting" panose="03020402040406030203" pitchFamily="66" charset="-78"/>
                <a:cs typeface="Urdu Typesetting" panose="03020402040406030203" pitchFamily="66" charset="-78"/>
              </a:rPr>
              <a:t>پ</a:t>
            </a:r>
            <a:r>
              <a:rPr lang="ur-PK" sz="2400" dirty="0" smtClean="0">
                <a:solidFill>
                  <a:srgbClr val="333333"/>
                </a:solidFill>
                <a:latin typeface="Urdu Typesetting" panose="03020402040406030203" pitchFamily="66" charset="-78"/>
                <a:cs typeface="Urdu Typesetting" panose="03020402040406030203" pitchFamily="66" charset="-78"/>
              </a:rPr>
              <a:t>کا</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نتیجہ اخذ کرنا چاہئے جب آپ اس شخص کو اچھی طرح جانتے ہیں یا آپ نے اس شخص کو مختلف حوالوں سے دیکھا ہے۔</a:t>
            </a:r>
          </a:p>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پیچیدہ حالات کا جائزہ لینے کے لیے (جیسا کہ ابھی پیش کیا گیا ہے)، تمام دستیاب معلومات پر غور کرنا بہت ضروری ہے</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021009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خلاصہ</a:t>
            </a:r>
            <a:endParaRPr lang="en-US" sz="3600" dirty="0">
              <a:latin typeface="Urdu Typesetting" panose="03020402040406030203" pitchFamily="66" charset="-78"/>
              <a:cs typeface="Urdu Typesetting" panose="03020402040406030203" pitchFamily="66" charset="-78"/>
            </a:endParaRPr>
          </a:p>
        </p:txBody>
      </p:sp>
      <p:sp>
        <p:nvSpPr>
          <p:cNvPr id="266243" name="Rectangle 3"/>
          <p:cNvSpPr>
            <a:spLocks noGrp="1" noChangeArrowheads="1"/>
          </p:cNvSpPr>
          <p:nvPr>
            <p:ph idx="1"/>
          </p:nvPr>
        </p:nvSpPr>
        <p:spPr>
          <a:noFill/>
        </p:spPr>
        <p:txBody>
          <a:bodyPr/>
          <a:lstStyle/>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a:t>
            </a:r>
            <a:r>
              <a:rPr lang="ar-AE" sz="2400" dirty="0" smtClean="0">
                <a:solidFill>
                  <a:srgbClr val="333333"/>
                </a:solidFill>
                <a:latin typeface="Urdu Typesetting" panose="03020402040406030203" pitchFamily="66" charset="-78"/>
                <a:cs typeface="Urdu Typesetting" panose="03020402040406030203" pitchFamily="66" charset="-78"/>
              </a:rPr>
              <a:t>پ</a:t>
            </a:r>
            <a:r>
              <a:rPr lang="ur-PK" sz="2400" dirty="0" smtClean="0">
                <a:solidFill>
                  <a:srgbClr val="333333"/>
                </a:solidFill>
                <a:latin typeface="Urdu Typesetting" panose="03020402040406030203" pitchFamily="66" charset="-78"/>
                <a:cs typeface="Urdu Typesetting" panose="03020402040406030203" pitchFamily="66" charset="-78"/>
              </a:rPr>
              <a:t>کا</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نتیجہ اخذ کرنا چاہئے جب آپ اس شخص کو اچھی طرح جانتے ہیں یا آپ نے اس شخص کو مختلف حوالوں سے دیکھا ہے۔</a:t>
            </a:r>
          </a:p>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پیچیدہ حالات کا جائزہ لینے کے لیے (جیسا کہ ابھی پیش کیا گیا ہے)، تمام دستیاب معلومات پر غور کرنا بہت ضروری ہے۔</a:t>
            </a:r>
          </a:p>
          <a:p>
            <a:pPr lvl="0" algn="r" defTabSz="914400" fontAlgn="base">
              <a:buClr>
                <a:srgbClr val="333333"/>
              </a:buClr>
              <a:tabLst>
                <a:tab pos="361950" algn="l"/>
              </a:tabLst>
              <a:defRPr/>
            </a:pPr>
            <a:r>
              <a:rPr lang="ar-AE" sz="2400" dirty="0">
                <a:solidFill>
                  <a:srgbClr val="333333"/>
                </a:solidFill>
                <a:latin typeface="Urdu Typesetting" panose="03020402040406030203" pitchFamily="66" charset="-78"/>
                <a:cs typeface="Urdu Typesetting" panose="03020402040406030203" pitchFamily="66" charset="-78"/>
              </a:rPr>
              <a:t>جتنی زیادہ معلومات پر غور کیا جائے گا، اتنا ہی زیادہ امکان ہے کہ آپ صحیح فیصلہ کریں گے۔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71565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3600" dirty="0" smtClean="0">
                <a:latin typeface="Urdu Typesetting" panose="03020402040406030203" pitchFamily="66" charset="-78"/>
                <a:cs typeface="Urdu Typesetting" panose="03020402040406030203" pitchFamily="66" charset="-78"/>
              </a:rPr>
              <a:t>چوتھا کام</a:t>
            </a:r>
            <a:endParaRPr lang="en-US" sz="3600" dirty="0">
              <a:latin typeface="Urdu Typesetting" panose="03020402040406030203" pitchFamily="66" charset="-78"/>
              <a:cs typeface="Urdu Typesetting" panose="03020402040406030203" pitchFamily="66" charset="-78"/>
            </a:endParaRPr>
          </a:p>
        </p:txBody>
      </p:sp>
      <p:sp>
        <p:nvSpPr>
          <p:cNvPr id="122882" name="Rectangle 2"/>
          <p:cNvSpPr>
            <a:spLocks noGrp="1" noChangeArrowheads="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آپ کو تصویروں کا ایک سلسلہ دکھایا جائے گا جو </a:t>
            </a:r>
            <a:r>
              <a:rPr lang="ur-PK" altLang="de-DE" sz="2400" dirty="0" smtClean="0">
                <a:solidFill>
                  <a:srgbClr val="333333"/>
                </a:solidFill>
                <a:latin typeface="Urdu Typesetting" panose="03020402040406030203" pitchFamily="66" charset="-78"/>
                <a:cs typeface="Urdu Typesetting" panose="03020402040406030203" pitchFamily="66" charset="-78"/>
              </a:rPr>
              <a:t>ایک </a:t>
            </a:r>
            <a:r>
              <a:rPr lang="ar-AE" altLang="de-DE" sz="2400" dirty="0" smtClean="0">
                <a:solidFill>
                  <a:srgbClr val="333333"/>
                </a:solidFill>
                <a:latin typeface="Urdu Typesetting" panose="03020402040406030203" pitchFamily="66" charset="-78"/>
                <a:cs typeface="Urdu Typesetting" panose="03020402040406030203" pitchFamily="66" charset="-78"/>
              </a:rPr>
              <a:t>کہانی </a:t>
            </a:r>
            <a:r>
              <a:rPr lang="ar-AE" altLang="de-DE" sz="2400" dirty="0">
                <a:solidFill>
                  <a:srgbClr val="333333"/>
                </a:solidFill>
                <a:latin typeface="Urdu Typesetting" panose="03020402040406030203" pitchFamily="66" charset="-78"/>
                <a:cs typeface="Urdu Typesetting" panose="03020402040406030203" pitchFamily="66" charset="-78"/>
              </a:rPr>
              <a:t>بیان کرتی ہیں۔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تصویریں تین ممکنہ نتائج کے ساتھ ہوں گی۔</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آپ کا کام اس بات کا تعین کرنا ہے کہ تینوں میں سے کون سا نتیجہ کہانی کے اختتام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ے نزدیک ترین</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لڑکے کیا </a:t>
            </a:r>
            <a:r>
              <a:rPr lang="ur-PK" altLang="de-DE" sz="3600" dirty="0" smtClean="0">
                <a:latin typeface="Urdu Typesetting" panose="03020402040406030203" pitchFamily="66" charset="-78"/>
                <a:cs typeface="Urdu Typesetting" panose="03020402040406030203" pitchFamily="66" charset="-78"/>
              </a:rPr>
              <a:t>کرنے کا ارادہ</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124932" name="Rectangle 4"/>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دوسرے لڑکے کو ان کے ساتھ </a:t>
            </a:r>
            <a:r>
              <a:rPr lang="ar-AE" altLang="de-DE" sz="2400" dirty="0" smtClean="0">
                <a:solidFill>
                  <a:srgbClr val="333333"/>
                </a:solidFill>
                <a:latin typeface="Urdu Typesetting" panose="03020402040406030203" pitchFamily="66" charset="-78"/>
                <a:cs typeface="Urdu Typesetting" panose="03020402040406030203" pitchFamily="66" charset="-78"/>
              </a:rPr>
              <a:t>گیند</a:t>
            </a:r>
            <a:r>
              <a:rPr lang="ur-PK" altLang="de-DE" sz="2400" dirty="0" smtClean="0">
                <a:solidFill>
                  <a:srgbClr val="333333"/>
                </a:solidFill>
                <a:latin typeface="Urdu Typesetting" panose="03020402040406030203" pitchFamily="66" charset="-78"/>
                <a:cs typeface="Urdu Typesetting" panose="03020402040406030203" pitchFamily="66" charset="-78"/>
              </a:rPr>
              <a:t> سے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کھیلنے کی دعوت دینا۔</a:t>
            </a:r>
          </a:p>
          <a:p>
            <a:pPr algn="r" eaLnBrk="1" hangingPunct="1">
              <a:lnSpc>
                <a:spcPct val="105000"/>
              </a:lnSpc>
              <a:spcBef>
                <a:spcPts val="1999"/>
              </a:spcBef>
              <a:spcAft>
                <a:spcPts val="0"/>
              </a:spcAft>
              <a:buClr>
                <a:srgbClr val="333333"/>
              </a:buClr>
              <a:buNone/>
            </a:pPr>
            <a:r>
              <a:rPr lang="ur-PK" altLang="de-DE" sz="2400" dirty="0" smtClean="0">
                <a:solidFill>
                  <a:srgbClr val="333333"/>
                </a:solidFill>
                <a:latin typeface="Urdu Typesetting" panose="03020402040406030203" pitchFamily="66" charset="-78"/>
                <a:cs typeface="Urdu Typesetting" panose="03020402040406030203" pitchFamily="66" charset="-78"/>
              </a:rPr>
              <a:t>کوئی شرارت کرنا۔</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فٹ بال چیمپئن سے آٹوگراف لینے کے لیے۔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89</a:t>
            </a:fld>
            <a:endParaRPr lang="de-DE" altLang="de-DE">
              <a:latin typeface="Urdu Typesetting" panose="03020402040406030203" pitchFamily="66" charset="-78"/>
              <a:cs typeface="Urdu Typesetting" panose="03020402040406030203" pitchFamily="66" charset="-78"/>
            </a:endParaRPr>
          </a:p>
        </p:txBody>
      </p:sp>
      <p:pic>
        <p:nvPicPr>
          <p:cNvPr id="7"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لڑکے کیا </a:t>
            </a:r>
            <a:r>
              <a:rPr lang="ur-PK" altLang="de-DE" sz="3600" dirty="0">
                <a:latin typeface="Urdu Typesetting" panose="03020402040406030203" pitchFamily="66" charset="-78"/>
                <a:cs typeface="Urdu Typesetting" panose="03020402040406030203" pitchFamily="66" charset="-78"/>
              </a:rPr>
              <a:t>کرنے کا ارادہ</a:t>
            </a:r>
            <a:r>
              <a:rPr lang="ar-AE" altLang="de-DE" sz="3600" dirty="0">
                <a:latin typeface="Urdu Typesetting" panose="03020402040406030203" pitchFamily="66" charset="-78"/>
                <a:cs typeface="Urdu Typesetting" panose="03020402040406030203" pitchFamily="66" charset="-78"/>
              </a:rPr>
              <a:t>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126980" name="Rectangle 5"/>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دوسرے لڑکے کو ان کے ساتھ گیند</a:t>
            </a:r>
            <a:r>
              <a:rPr lang="ur-PK" altLang="de-DE" sz="2400" dirty="0">
                <a:solidFill>
                  <a:srgbClr val="333333"/>
                </a:solidFill>
                <a:latin typeface="Urdu Typesetting" panose="03020402040406030203" pitchFamily="66" charset="-78"/>
                <a:cs typeface="Urdu Typesetting" panose="03020402040406030203" pitchFamily="66" charset="-78"/>
              </a:rPr>
              <a:t> سے</a:t>
            </a:r>
            <a:r>
              <a:rPr lang="ar-AE" altLang="de-DE" sz="2400" dirty="0">
                <a:solidFill>
                  <a:srgbClr val="333333"/>
                </a:solidFill>
                <a:latin typeface="Urdu Typesetting" panose="03020402040406030203" pitchFamily="66" charset="-78"/>
                <a:cs typeface="Urdu Typesetting" panose="03020402040406030203" pitchFamily="66" charset="-78"/>
              </a:rPr>
              <a:t> کھیلنے کی دعوت دینا۔</a:t>
            </a:r>
          </a:p>
          <a:p>
            <a:pPr algn="r" eaLnBrk="1" hangingPunct="1">
              <a:lnSpc>
                <a:spcPct val="105000"/>
              </a:lnSpc>
              <a:spcBef>
                <a:spcPts val="1999"/>
              </a:spcBef>
              <a:spcAft>
                <a:spcPts val="0"/>
              </a:spcAft>
              <a:buClr>
                <a:srgbClr val="333333"/>
              </a:buClr>
              <a:buNone/>
            </a:pPr>
            <a:r>
              <a:rPr lang="ur-PK" altLang="de-DE" sz="2400" dirty="0">
                <a:solidFill>
                  <a:srgbClr val="333333"/>
                </a:solidFill>
                <a:latin typeface="Urdu Typesetting" panose="03020402040406030203" pitchFamily="66" charset="-78"/>
                <a:cs typeface="Urdu Typesetting" panose="03020402040406030203" pitchFamily="66" charset="-78"/>
              </a:rPr>
              <a:t>کوئی شرارت کرنا۔</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فٹ بال چیمپئن سے آٹوگراف لینے کے لیے۔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90</a:t>
            </a:fld>
            <a:endParaRPr lang="de-DE" altLang="de-DE">
              <a:latin typeface="Urdu Typesetting" panose="03020402040406030203" pitchFamily="66" charset="-78"/>
              <a:cs typeface="Urdu Typesetting" panose="03020402040406030203" pitchFamily="66" charset="-78"/>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9"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لڑکے کیا </a:t>
            </a:r>
            <a:r>
              <a:rPr lang="ur-PK" altLang="de-DE" sz="3600" dirty="0">
                <a:latin typeface="Urdu Typesetting" panose="03020402040406030203" pitchFamily="66" charset="-78"/>
                <a:cs typeface="Urdu Typesetting" panose="03020402040406030203" pitchFamily="66" charset="-78"/>
              </a:rPr>
              <a:t>کرنے کا ارادہ</a:t>
            </a:r>
            <a:r>
              <a:rPr lang="ar-AE" altLang="de-DE" sz="3600" dirty="0">
                <a:latin typeface="Urdu Typesetting" panose="03020402040406030203" pitchFamily="66" charset="-78"/>
                <a:cs typeface="Urdu Typesetting" panose="03020402040406030203" pitchFamily="66" charset="-78"/>
              </a:rPr>
              <a:t>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129029" name="Rectangle 6"/>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دوسرے لڑکے کو ان کے ساتھ گیند</a:t>
            </a:r>
            <a:r>
              <a:rPr lang="ur-PK" altLang="de-DE" sz="2400" dirty="0">
                <a:solidFill>
                  <a:srgbClr val="333333"/>
                </a:solidFill>
                <a:latin typeface="Urdu Typesetting" panose="03020402040406030203" pitchFamily="66" charset="-78"/>
                <a:cs typeface="Urdu Typesetting" panose="03020402040406030203" pitchFamily="66" charset="-78"/>
              </a:rPr>
              <a:t> سے</a:t>
            </a:r>
            <a:r>
              <a:rPr lang="ar-AE" altLang="de-DE" sz="2400" dirty="0">
                <a:solidFill>
                  <a:srgbClr val="333333"/>
                </a:solidFill>
                <a:latin typeface="Urdu Typesetting" panose="03020402040406030203" pitchFamily="66" charset="-78"/>
                <a:cs typeface="Urdu Typesetting" panose="03020402040406030203" pitchFamily="66" charset="-78"/>
              </a:rPr>
              <a:t> کھیلنے کی دعوت دینا۔</a:t>
            </a:r>
          </a:p>
          <a:p>
            <a:pPr algn="r" eaLnBrk="1" hangingPunct="1">
              <a:lnSpc>
                <a:spcPct val="105000"/>
              </a:lnSpc>
              <a:spcBef>
                <a:spcPts val="1999"/>
              </a:spcBef>
              <a:spcAft>
                <a:spcPts val="0"/>
              </a:spcAft>
              <a:buClr>
                <a:srgbClr val="333333"/>
              </a:buClr>
              <a:buNone/>
            </a:pPr>
            <a:r>
              <a:rPr lang="ur-PK" altLang="de-DE" sz="2400" dirty="0">
                <a:solidFill>
                  <a:srgbClr val="333333"/>
                </a:solidFill>
                <a:latin typeface="Urdu Typesetting" panose="03020402040406030203" pitchFamily="66" charset="-78"/>
                <a:cs typeface="Urdu Typesetting" panose="03020402040406030203" pitchFamily="66" charset="-78"/>
              </a:rPr>
              <a:t>کوئی شرارت کرنا۔</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فٹ بال چیمپئن سے آٹوگراف لینے کے لیے۔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91</a:t>
            </a:fld>
            <a:endParaRPr lang="de-DE" altLang="de-DE">
              <a:latin typeface="Urdu Typesetting" panose="03020402040406030203" pitchFamily="66" charset="-78"/>
              <a:cs typeface="Urdu Typesetting" panose="03020402040406030203" pitchFamily="66" charset="-78"/>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0"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1"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لڑکے کیا </a:t>
            </a:r>
            <a:r>
              <a:rPr lang="ur-PK" altLang="de-DE" sz="3600" dirty="0">
                <a:latin typeface="Urdu Typesetting" panose="03020402040406030203" pitchFamily="66" charset="-78"/>
                <a:cs typeface="Urdu Typesetting" panose="03020402040406030203" pitchFamily="66" charset="-78"/>
              </a:rPr>
              <a:t>کرنے کا ارادہ</a:t>
            </a:r>
            <a:r>
              <a:rPr lang="ar-AE" altLang="de-DE" sz="3600" dirty="0">
                <a:latin typeface="Urdu Typesetting" panose="03020402040406030203" pitchFamily="66" charset="-78"/>
                <a:cs typeface="Urdu Typesetting" panose="03020402040406030203" pitchFamily="66" charset="-78"/>
              </a:rPr>
              <a:t>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131078" name="Rectangle 6"/>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دوسرے لڑکے کو ان کے ساتھ گیند</a:t>
            </a:r>
            <a:r>
              <a:rPr lang="ur-PK" altLang="de-DE" sz="2400" dirty="0">
                <a:solidFill>
                  <a:srgbClr val="333333"/>
                </a:solidFill>
                <a:latin typeface="Urdu Typesetting" panose="03020402040406030203" pitchFamily="66" charset="-78"/>
                <a:cs typeface="Urdu Typesetting" panose="03020402040406030203" pitchFamily="66" charset="-78"/>
              </a:rPr>
              <a:t> سے</a:t>
            </a:r>
            <a:r>
              <a:rPr lang="ar-AE" altLang="de-DE" sz="2400" dirty="0">
                <a:solidFill>
                  <a:srgbClr val="333333"/>
                </a:solidFill>
                <a:latin typeface="Urdu Typesetting" panose="03020402040406030203" pitchFamily="66" charset="-78"/>
                <a:cs typeface="Urdu Typesetting" panose="03020402040406030203" pitchFamily="66" charset="-78"/>
              </a:rPr>
              <a:t> کھیلنے کی دعوت دینا۔</a:t>
            </a:r>
          </a:p>
          <a:p>
            <a:pPr algn="r" eaLnBrk="1" hangingPunct="1">
              <a:lnSpc>
                <a:spcPct val="105000"/>
              </a:lnSpc>
              <a:spcBef>
                <a:spcPts val="1999"/>
              </a:spcBef>
              <a:spcAft>
                <a:spcPts val="0"/>
              </a:spcAft>
              <a:buClr>
                <a:srgbClr val="333333"/>
              </a:buClr>
              <a:buNone/>
            </a:pPr>
            <a:r>
              <a:rPr lang="ur-PK" altLang="de-DE" sz="2400" dirty="0">
                <a:solidFill>
                  <a:srgbClr val="333333"/>
                </a:solidFill>
                <a:latin typeface="Urdu Typesetting" panose="03020402040406030203" pitchFamily="66" charset="-78"/>
                <a:cs typeface="Urdu Typesetting" panose="03020402040406030203" pitchFamily="66" charset="-78"/>
              </a:rPr>
              <a:t>کوئی شرارت کرنا۔</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فٹ بال چیمپئن سے آٹوگراف لینے کے لیے۔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92</a:t>
            </a:fld>
            <a:endParaRPr lang="de-DE" altLang="de-DE">
              <a:latin typeface="Urdu Typesetting" panose="03020402040406030203" pitchFamily="66" charset="-78"/>
              <a:cs typeface="Urdu Typesetting" panose="03020402040406030203" pitchFamily="66" charset="-78"/>
            </a:endParaRPr>
          </a:p>
        </p:txBody>
      </p:sp>
      <p:pic>
        <p:nvPicPr>
          <p:cNvPr id="10"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2"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3"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لڑکے کیا </a:t>
            </a:r>
            <a:r>
              <a:rPr lang="ur-PK" altLang="de-DE" sz="3600" dirty="0">
                <a:latin typeface="Urdu Typesetting" panose="03020402040406030203" pitchFamily="66" charset="-78"/>
                <a:cs typeface="Urdu Typesetting" panose="03020402040406030203" pitchFamily="66" charset="-78"/>
              </a:rPr>
              <a:t>کرنے کا ارادہ</a:t>
            </a:r>
            <a:r>
              <a:rPr lang="ar-AE" altLang="de-DE" sz="3600" dirty="0">
                <a:latin typeface="Urdu Typesetting" panose="03020402040406030203" pitchFamily="66" charset="-78"/>
                <a:cs typeface="Urdu Typesetting" panose="03020402040406030203" pitchFamily="66" charset="-78"/>
              </a:rPr>
              <a:t>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93</a:t>
            </a:fld>
            <a:endParaRPr lang="de-DE" altLang="de-DE">
              <a:latin typeface="Urdu Typesetting" panose="03020402040406030203" pitchFamily="66" charset="-78"/>
              <a:cs typeface="Urdu Typesetting" panose="03020402040406030203" pitchFamily="66" charset="-78"/>
            </a:endParaRPr>
          </a:p>
        </p:txBody>
      </p:sp>
      <p:pic>
        <p:nvPicPr>
          <p:cNvPr id="10"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33126" name="Rectangle 7"/>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دوسرے لڑکے کو ان کے ساتھ گیند</a:t>
            </a:r>
            <a:r>
              <a:rPr lang="ur-PK" altLang="de-DE" sz="2400" dirty="0">
                <a:solidFill>
                  <a:srgbClr val="333333"/>
                </a:solidFill>
                <a:latin typeface="Urdu Typesetting" panose="03020402040406030203" pitchFamily="66" charset="-78"/>
                <a:cs typeface="Urdu Typesetting" panose="03020402040406030203" pitchFamily="66" charset="-78"/>
              </a:rPr>
              <a:t> سے</a:t>
            </a:r>
            <a:r>
              <a:rPr lang="ar-AE" altLang="de-DE" sz="2400" dirty="0">
                <a:solidFill>
                  <a:srgbClr val="333333"/>
                </a:solidFill>
                <a:latin typeface="Urdu Typesetting" panose="03020402040406030203" pitchFamily="66" charset="-78"/>
                <a:cs typeface="Urdu Typesetting" panose="03020402040406030203" pitchFamily="66" charset="-78"/>
              </a:rPr>
              <a:t> کھیلنے کی دعوت دینا۔</a:t>
            </a:r>
          </a:p>
          <a:p>
            <a:pPr algn="r" eaLnBrk="1" hangingPunct="1">
              <a:lnSpc>
                <a:spcPct val="105000"/>
              </a:lnSpc>
              <a:spcBef>
                <a:spcPts val="1999"/>
              </a:spcBef>
              <a:spcAft>
                <a:spcPts val="0"/>
              </a:spcAft>
              <a:buClr>
                <a:srgbClr val="333333"/>
              </a:buClr>
              <a:buNone/>
            </a:pPr>
            <a:r>
              <a:rPr lang="ur-PK" altLang="de-DE" sz="2400" dirty="0">
                <a:solidFill>
                  <a:schemeClr val="accent1"/>
                </a:solidFill>
                <a:latin typeface="Urdu Typesetting" panose="03020402040406030203" pitchFamily="66" charset="-78"/>
                <a:cs typeface="Urdu Typesetting" panose="03020402040406030203" pitchFamily="66" charset="-78"/>
              </a:rPr>
              <a:t>کوئی شرارت کرنا۔</a:t>
            </a:r>
            <a:endParaRPr lang="ar-AE" altLang="de-DE" sz="2400" dirty="0">
              <a:solidFill>
                <a:schemeClr val="accent1"/>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فٹ بال چیمپئن سے آٹوگراف لینے کے لیے۔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آدمی کیا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135172"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94</a:t>
            </a:fld>
            <a:endParaRPr lang="de-DE" altLang="de-DE">
              <a:latin typeface="Urdu Typesetting" panose="03020402040406030203" pitchFamily="66" charset="-78"/>
              <a:cs typeface="Urdu Typesetting" panose="03020402040406030203" pitchFamily="66" charset="-78"/>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چاند ڈانس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فرار ہونے کی کوشش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ورزش کر رہے ہیں۔</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37221"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چاند ڈانس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فرار ہونے کی کوشش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ورزش کر رہے ہیں۔</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37222"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آدمی کیا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95</a:t>
            </a:fld>
            <a:endParaRPr lang="de-DE" altLang="de-DE">
              <a:latin typeface="Urdu Typesetting" panose="03020402040406030203" pitchFamily="66" charset="-78"/>
              <a:cs typeface="Urdu Typesetting" panose="03020402040406030203" pitchFamily="66" charset="-78"/>
            </a:endParaRPr>
          </a:p>
        </p:txBody>
      </p:sp>
      <p:pic>
        <p:nvPicPr>
          <p:cNvPr id="9"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آدمی کیا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96</a:t>
            </a:fld>
            <a:endParaRPr lang="de-DE" altLang="de-DE">
              <a:latin typeface="Urdu Typesetting" panose="03020402040406030203" pitchFamily="66" charset="-78"/>
              <a:cs typeface="Urdu Typesetting" panose="03020402040406030203" pitchFamily="66" charset="-78"/>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چاند ڈانس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فرار ہونے کی کوشش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ورزش کر رہے ہیں۔</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4132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آدمی کیا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97</a:t>
            </a:fld>
            <a:endParaRPr lang="de-DE" altLang="de-DE">
              <a:latin typeface="Urdu Typesetting" panose="03020402040406030203" pitchFamily="66" charset="-78"/>
              <a:cs typeface="Urdu Typesetting" panose="03020402040406030203" pitchFamily="66" charset="-78"/>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چاند ڈانس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فرار ہونے کی کوشش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ورزش کر رہے ہیں۔</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6"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43368"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آدمی کیا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98</a:t>
            </a:fld>
            <a:endParaRPr lang="de-DE" altLang="de-DE">
              <a:latin typeface="Urdu Typesetting" panose="03020402040406030203" pitchFamily="66" charset="-78"/>
              <a:cs typeface="Urdu Typesetting" panose="03020402040406030203" pitchFamily="66" charset="-78"/>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چاند ڈانس کر رہے ہیں۔</a:t>
            </a:r>
          </a:p>
          <a:p>
            <a:pPr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مرد فرار ہونے کی کوشش کر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مرد ورزش کر رہے ہیں۔</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لڑکا کیا کر رہا ہے؟</a:t>
            </a:r>
            <a:endParaRPr lang="de-DE" altLang="de-DE" sz="3600" dirty="0">
              <a:latin typeface="Urdu Typesetting" panose="03020402040406030203" pitchFamily="66" charset="-78"/>
              <a:cs typeface="Urdu Typesetting" panose="03020402040406030203" pitchFamily="66" charset="-78"/>
            </a:endParaRPr>
          </a:p>
        </p:txBody>
      </p:sp>
      <p:sp>
        <p:nvSpPr>
          <p:cNvPr id="145412" name="Rectangle 4"/>
          <p:cNvSpPr>
            <a:spLocks noChangeArrowheads="1"/>
          </p:cNvSpPr>
          <p:nvPr/>
        </p:nvSpPr>
        <p:spPr bwMode="auto">
          <a:xfrm>
            <a:off x="6263640" y="2203704"/>
            <a:ext cx="5486400" cy="176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smtClean="0">
                <a:solidFill>
                  <a:srgbClr val="333333"/>
                </a:solidFill>
                <a:latin typeface="Urdu Typesetting" panose="03020402040406030203" pitchFamily="66" charset="-78"/>
                <a:cs typeface="Urdu Typesetting" panose="03020402040406030203" pitchFamily="66" charset="-78"/>
              </a:rPr>
              <a:t>ا</a:t>
            </a:r>
            <a:r>
              <a:rPr lang="ur-PK" altLang="de-DE" sz="2400" dirty="0" smtClean="0">
                <a:solidFill>
                  <a:srgbClr val="333333"/>
                </a:solidFill>
                <a:latin typeface="Urdu Typesetting" panose="03020402040406030203" pitchFamily="66" charset="-78"/>
                <a:cs typeface="Urdu Typesetting" panose="03020402040406030203" pitchFamily="66" charset="-78"/>
              </a:rPr>
              <a:t>پنی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سالگرہ کے تحفے سے لطف اندوز ہو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تحفہ </a:t>
            </a:r>
            <a:r>
              <a:rPr lang="ur-PK" altLang="de-DE" sz="2400" dirty="0" smtClean="0">
                <a:solidFill>
                  <a:srgbClr val="333333"/>
                </a:solidFill>
                <a:latin typeface="Urdu Typesetting" panose="03020402040406030203" pitchFamily="66" charset="-78"/>
                <a:cs typeface="Urdu Typesetting" panose="03020402040406030203" pitchFamily="66" charset="-78"/>
              </a:rPr>
              <a:t>ریپ کر رہا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اپنی بہن کو ڈرانے کی کوشش کر رہا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99</a:t>
            </a:fld>
            <a:endParaRPr lang="de-DE" altLang="de-DE">
              <a:latin typeface="Urdu Typesetting" panose="03020402040406030203" pitchFamily="66" charset="-78"/>
              <a:cs typeface="Urdu Typesetting" panose="03020402040406030203" pitchFamily="66" charset="-78"/>
            </a:endParaRPr>
          </a:p>
        </p:txBody>
      </p:sp>
      <p:pic>
        <p:nvPicPr>
          <p:cNvPr id="7"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47461"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a:t>
            </a:r>
            <a:r>
              <a:rPr lang="ur-PK" altLang="de-DE" sz="2400" dirty="0">
                <a:solidFill>
                  <a:srgbClr val="333333"/>
                </a:solidFill>
                <a:latin typeface="Urdu Typesetting" panose="03020402040406030203" pitchFamily="66" charset="-78"/>
                <a:cs typeface="Urdu Typesetting" panose="03020402040406030203" pitchFamily="66" charset="-78"/>
              </a:rPr>
              <a:t>پنی</a:t>
            </a:r>
            <a:r>
              <a:rPr lang="ar-AE" altLang="de-DE" sz="2400" dirty="0">
                <a:solidFill>
                  <a:srgbClr val="333333"/>
                </a:solidFill>
                <a:latin typeface="Urdu Typesetting" panose="03020402040406030203" pitchFamily="66" charset="-78"/>
                <a:cs typeface="Urdu Typesetting" panose="03020402040406030203" pitchFamily="66" charset="-78"/>
              </a:rPr>
              <a:t> سالگرہ کے تحفے سے لطف اندوز ہو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تحفہ </a:t>
            </a:r>
            <a:r>
              <a:rPr lang="ur-PK" altLang="de-DE" sz="2400" dirty="0">
                <a:solidFill>
                  <a:srgbClr val="333333"/>
                </a:solidFill>
                <a:latin typeface="Urdu Typesetting" panose="03020402040406030203" pitchFamily="66" charset="-78"/>
                <a:cs typeface="Urdu Typesetting" panose="03020402040406030203" pitchFamily="66" charset="-78"/>
              </a:rPr>
              <a:t>ریپ کر رہا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اپنی بہن کو ڈرانے کی کوشش کر رہا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47462"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لڑکا کیا کر رہا ہے؟</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100</a:t>
            </a:fld>
            <a:endParaRPr lang="de-DE" altLang="de-DE">
              <a:latin typeface="Urdu Typesetting" panose="03020402040406030203" pitchFamily="66" charset="-78"/>
              <a:cs typeface="Urdu Typesetting" panose="03020402040406030203" pitchFamily="66" charset="-78"/>
            </a:endParaRPr>
          </a:p>
        </p:txBody>
      </p:sp>
      <p:pic>
        <p:nvPicPr>
          <p:cNvPr id="9"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a:t>
            </a:r>
            <a:r>
              <a:rPr lang="ur-PK" altLang="de-DE" sz="2400" dirty="0">
                <a:solidFill>
                  <a:srgbClr val="333333"/>
                </a:solidFill>
                <a:latin typeface="Urdu Typesetting" panose="03020402040406030203" pitchFamily="66" charset="-78"/>
                <a:cs typeface="Urdu Typesetting" panose="03020402040406030203" pitchFamily="66" charset="-78"/>
              </a:rPr>
              <a:t>پنی</a:t>
            </a:r>
            <a:r>
              <a:rPr lang="ar-AE" altLang="de-DE" sz="2400" dirty="0">
                <a:solidFill>
                  <a:srgbClr val="333333"/>
                </a:solidFill>
                <a:latin typeface="Urdu Typesetting" panose="03020402040406030203" pitchFamily="66" charset="-78"/>
                <a:cs typeface="Urdu Typesetting" panose="03020402040406030203" pitchFamily="66" charset="-78"/>
              </a:rPr>
              <a:t> سالگرہ کے تحفے سے لطف اندوز ہو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تحفہ </a:t>
            </a:r>
            <a:r>
              <a:rPr lang="ur-PK" altLang="de-DE" sz="2400" dirty="0">
                <a:solidFill>
                  <a:srgbClr val="333333"/>
                </a:solidFill>
                <a:latin typeface="Urdu Typesetting" panose="03020402040406030203" pitchFamily="66" charset="-78"/>
                <a:cs typeface="Urdu Typesetting" panose="03020402040406030203" pitchFamily="66" charset="-78"/>
              </a:rPr>
              <a:t>ریپ کر رہا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اپنی بہن کو ڈرانے کی کوشش کر رہا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495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لڑکا کیا کر رہا ہے؟</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101</a:t>
            </a:fld>
            <a:endParaRPr lang="de-DE" altLang="de-DE">
              <a:latin typeface="Urdu Typesetting" panose="03020402040406030203" pitchFamily="66" charset="-78"/>
              <a:cs typeface="Urdu Typesetting" panose="03020402040406030203" pitchFamily="66" charset="-78"/>
            </a:endParaRPr>
          </a:p>
        </p:txBody>
      </p:sp>
      <p:pic>
        <p:nvPicPr>
          <p:cNvPr id="9"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8"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51559"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a:t>
            </a:r>
            <a:r>
              <a:rPr lang="ur-PK" altLang="de-DE" sz="2400" dirty="0">
                <a:solidFill>
                  <a:srgbClr val="333333"/>
                </a:solidFill>
                <a:latin typeface="Urdu Typesetting" panose="03020402040406030203" pitchFamily="66" charset="-78"/>
                <a:cs typeface="Urdu Typesetting" panose="03020402040406030203" pitchFamily="66" charset="-78"/>
              </a:rPr>
              <a:t>پنی</a:t>
            </a:r>
            <a:r>
              <a:rPr lang="ar-AE" altLang="de-DE" sz="2400" dirty="0">
                <a:solidFill>
                  <a:srgbClr val="333333"/>
                </a:solidFill>
                <a:latin typeface="Urdu Typesetting" panose="03020402040406030203" pitchFamily="66" charset="-78"/>
                <a:cs typeface="Urdu Typesetting" panose="03020402040406030203" pitchFamily="66" charset="-78"/>
              </a:rPr>
              <a:t> سالگرہ کے تحفے سے لطف اندوز ہو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تحفہ </a:t>
            </a:r>
            <a:r>
              <a:rPr lang="ur-PK" altLang="de-DE" sz="2400" dirty="0">
                <a:solidFill>
                  <a:srgbClr val="333333"/>
                </a:solidFill>
                <a:latin typeface="Urdu Typesetting" panose="03020402040406030203" pitchFamily="66" charset="-78"/>
                <a:cs typeface="Urdu Typesetting" panose="03020402040406030203" pitchFamily="66" charset="-78"/>
              </a:rPr>
              <a:t>ریپ کر رہا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اپنی بہن کو ڈرانے کی کوشش کر رہا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5156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لڑکا کیا کر رہا ہے؟</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102</a:t>
            </a:fld>
            <a:endParaRPr lang="de-DE" altLang="de-DE">
              <a:latin typeface="Urdu Typesetting" panose="03020402040406030203" pitchFamily="66" charset="-78"/>
              <a:cs typeface="Urdu Typesetting" panose="03020402040406030203" pitchFamily="66" charset="-78"/>
            </a:endParaRPr>
          </a:p>
        </p:txBody>
      </p:sp>
      <p:pic>
        <p:nvPicPr>
          <p:cNvPr id="11"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5"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Urdu Typesetting" panose="03020402040406030203" pitchFamily="66" charset="-78"/>
              <a:cs typeface="Urdu Typesetting" panose="03020402040406030203" pitchFamily="66" charset="-78"/>
            </a:endParaRPr>
          </a:p>
        </p:txBody>
      </p:sp>
      <p:sp>
        <p:nvSpPr>
          <p:cNvPr id="153608"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لڑکا کیا کر رہا ہے؟</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103</a:t>
            </a:fld>
            <a:endParaRPr lang="de-DE" altLang="de-DE">
              <a:latin typeface="Urdu Typesetting" panose="03020402040406030203" pitchFamily="66" charset="-78"/>
              <a:cs typeface="Urdu Typesetting" panose="03020402040406030203" pitchFamily="66" charset="-78"/>
            </a:endParaRPr>
          </a:p>
        </p:txBody>
      </p:sp>
      <p:pic>
        <p:nvPicPr>
          <p:cNvPr id="11"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7"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ا</a:t>
            </a:r>
            <a:r>
              <a:rPr lang="ur-PK" altLang="de-DE" sz="2400" dirty="0">
                <a:solidFill>
                  <a:srgbClr val="333333"/>
                </a:solidFill>
                <a:latin typeface="Urdu Typesetting" panose="03020402040406030203" pitchFamily="66" charset="-78"/>
                <a:cs typeface="Urdu Typesetting" panose="03020402040406030203" pitchFamily="66" charset="-78"/>
              </a:rPr>
              <a:t>پنی</a:t>
            </a:r>
            <a:r>
              <a:rPr lang="ar-AE" altLang="de-DE" sz="2400" dirty="0">
                <a:solidFill>
                  <a:srgbClr val="333333"/>
                </a:solidFill>
                <a:latin typeface="Urdu Typesetting" panose="03020402040406030203" pitchFamily="66" charset="-78"/>
                <a:cs typeface="Urdu Typesetting" panose="03020402040406030203" pitchFamily="66" charset="-78"/>
              </a:rPr>
              <a:t> سالگرہ کے تحفے سے لطف اندوز ہو رہے ہیں۔</a:t>
            </a:r>
          </a:p>
          <a:p>
            <a:pPr algn="r" eaLnBrk="1" hangingPunct="1">
              <a:lnSpc>
                <a:spcPct val="105000"/>
              </a:lnSpc>
              <a:spcBef>
                <a:spcPts val="1999"/>
              </a:spcBef>
              <a:spcAft>
                <a:spcPts val="0"/>
              </a:spcAft>
              <a:buClr>
                <a:srgbClr val="333333"/>
              </a:buClr>
              <a:buNone/>
            </a:pPr>
            <a:r>
              <a:rPr lang="ar-AE" altLang="de-DE" sz="2400" dirty="0">
                <a:solidFill>
                  <a:srgbClr val="333333"/>
                </a:solidFill>
                <a:latin typeface="Urdu Typesetting" panose="03020402040406030203" pitchFamily="66" charset="-78"/>
                <a:cs typeface="Urdu Typesetting" panose="03020402040406030203" pitchFamily="66" charset="-78"/>
              </a:rPr>
              <a:t>تحفہ </a:t>
            </a:r>
            <a:r>
              <a:rPr lang="ur-PK" altLang="de-DE" sz="2400" dirty="0">
                <a:solidFill>
                  <a:srgbClr val="333333"/>
                </a:solidFill>
                <a:latin typeface="Urdu Typesetting" panose="03020402040406030203" pitchFamily="66" charset="-78"/>
                <a:cs typeface="Urdu Typesetting" panose="03020402040406030203" pitchFamily="66" charset="-78"/>
              </a:rPr>
              <a:t>ریپ کر رہا ہے۔</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lnSpc>
                <a:spcPct val="105000"/>
              </a:lnSpc>
              <a:spcBef>
                <a:spcPts val="1999"/>
              </a:spcBef>
              <a:spcAft>
                <a:spcPts val="0"/>
              </a:spcAft>
              <a:buClr>
                <a:srgbClr val="333333"/>
              </a:buClr>
              <a:buNone/>
            </a:pPr>
            <a:r>
              <a:rPr lang="ar-AE" altLang="de-DE" sz="2400" dirty="0">
                <a:solidFill>
                  <a:schemeClr val="accent1"/>
                </a:solidFill>
                <a:latin typeface="Urdu Typesetting" panose="03020402040406030203" pitchFamily="66" charset="-78"/>
                <a:cs typeface="Urdu Typesetting" panose="03020402040406030203" pitchFamily="66" charset="-78"/>
              </a:rPr>
              <a:t>اپنی بہن کو ڈرانے کی کوشش کر رہا ہے۔</a:t>
            </a:r>
            <a:endParaRPr lang="en-US" altLang="de-DE" sz="2400" dirty="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پختہ نتیجہ اخذ کرنا چاہئے جب آپ اس شخص کو اچھی طرح جانتے ہیں یا آپ نے اس شخص کو مختلف حوالوں سے دیکھا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297225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پختہ نتیجہ اخذ کرنا چاہئے جب آپ اس شخص کو اچھی طرح جانتے ہیں یا آپ نے اس شخص کو مختلف حوالوں سے دیکھا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اس بات کے لیے اہم اشارے ہیں کہ ایک شخص کیا محسوس کرتا ہے لیکن بعض اوقات گمراہ کن ہو سکتا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884695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پختہ نتیجہ اخذ کرنا چاہئے جب آپ اس شخص کو اچھی طرح جانتے ہیں یا آپ نے اس شخص کو مختلف حوالوں سے دیکھا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اس بات کے لیے اہم اشارے ہیں کہ ایک شخص کیا محسوس کرتا ہے لیکن بعض اوقات گمراہ کن ہو سکتا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پیچیدہ حالات کا جائزہ لیتے وقت، تمام دستیاب معلومات پر غور کرنا بہت ضروری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08730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کسی دوسرے شخص کے بارے میں صرف اس صورت میں پختہ نتیجہ اخذ کرنا چاہئے جب آپ اس شخص کو اچھی طرح جانتے ہیں یا آپ نے اس شخص کو مختلف حوالوں سے دیکھا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چہرے کے تاثرات اور اشارے اس بات کے لیے اہم اشارے ہیں کہ ایک شخص کیا محسوس کرتا ہے لیکن بعض اوقات گمراہ کن ہو سکتا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پیچیدہ حالات کا جائزہ لیتے وقت، تمام دستیاب معلومات پر غور کرنا بہت ضروری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جتنی زیادہ معلومات پر غور کیا جائے گا، اتنا ہی زیادہ امکان ہے کہ آپ صحیح فیصلہ کریں گے۔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646682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سائیکوسس کے دوران، لوگ چہرے کے تاثرات یا افعال کی غلط تشریح یا حد سے زیادہ تشریح کرتے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مثال: </a:t>
            </a:r>
            <a:r>
              <a:rPr lang="ur-PK" altLang="de-DE" sz="2400" dirty="0" smtClean="0">
                <a:solidFill>
                  <a:srgbClr val="333333"/>
                </a:solidFill>
                <a:latin typeface="Urdu Typesetting" panose="03020402040406030203" pitchFamily="66" charset="-78"/>
                <a:cs typeface="Urdu Typesetting" panose="03020402040406030203" pitchFamily="66" charset="-78"/>
              </a:rPr>
              <a:t>عمر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اس خیال کا جنون تھا کہ وہ </a:t>
            </a:r>
            <a:r>
              <a:rPr lang="ur-PK" altLang="de-DE" sz="2400" dirty="0" smtClean="0">
                <a:solidFill>
                  <a:srgbClr val="333333"/>
                </a:solidFill>
                <a:latin typeface="Urdu Typesetting" panose="03020402040406030203" pitchFamily="66" charset="-78"/>
                <a:cs typeface="Urdu Typesetting" panose="03020402040406030203" pitchFamily="66" charset="-78"/>
              </a:rPr>
              <a:t>ایشویریا رائے </a:t>
            </a:r>
            <a:r>
              <a:rPr lang="ar-AE" altLang="de-DE" sz="2400" dirty="0" smtClean="0">
                <a:solidFill>
                  <a:srgbClr val="333333"/>
                </a:solidFill>
                <a:latin typeface="Urdu Typesetting" panose="03020402040406030203" pitchFamily="66" charset="-78"/>
                <a:cs typeface="Urdu Typesetting" panose="03020402040406030203" pitchFamily="66" charset="-78"/>
              </a:rPr>
              <a:t>کا </a:t>
            </a:r>
            <a:r>
              <a:rPr lang="ur-PK" altLang="de-DE" sz="2400" dirty="0" smtClean="0">
                <a:solidFill>
                  <a:srgbClr val="333333"/>
                </a:solidFill>
                <a:latin typeface="Urdu Typesetting" panose="03020402040406030203" pitchFamily="66" charset="-78"/>
                <a:cs typeface="Urdu Typesetting" panose="03020402040406030203" pitchFamily="66" charset="-78"/>
              </a:rPr>
              <a:t>دوست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اس نے اسے </a:t>
            </a:r>
            <a:r>
              <a:rPr lang="ur-PK" altLang="de-DE" sz="2400" dirty="0" smtClean="0">
                <a:solidFill>
                  <a:srgbClr val="333333"/>
                </a:solidFill>
                <a:latin typeface="Urdu Typesetting" panose="03020402040406030203" pitchFamily="66" charset="-78"/>
                <a:cs typeface="Urdu Typesetting" panose="03020402040406030203" pitchFamily="66" charset="-78"/>
              </a:rPr>
              <a:t>دوستی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خطوط لکھے اور مستقبل کے لیے منصوبے بنائے۔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اس نے </a:t>
            </a:r>
            <a:r>
              <a:rPr lang="ur-PK" altLang="de-DE" sz="2400" dirty="0" smtClean="0">
                <a:solidFill>
                  <a:srgbClr val="333333"/>
                </a:solidFill>
                <a:latin typeface="Urdu Typesetting" panose="03020402040406030203" pitchFamily="66" charset="-78"/>
                <a:cs typeface="Urdu Typesetting" panose="03020402040406030203" pitchFamily="66" charset="-78"/>
              </a:rPr>
              <a:t>ایشویریا رائے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فلم کے پریمیئر میں دیکھا۔ اس نے ہجوم کی طرف ہاتھ ہلایا اور بہت خوش دلی سے اس کے ساتھ ساتھ دوسروں کی طرف دیکھا</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76970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سائیکوسس کے دوران، لوگ چہرے کے تاثرات یا افعال کی غلط تشریح یا حد سے زیادہ تشریح کرتے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مثال: </a:t>
            </a:r>
            <a:r>
              <a:rPr lang="ur-PK" altLang="de-DE" sz="2400" dirty="0" smtClean="0">
                <a:solidFill>
                  <a:srgbClr val="333333"/>
                </a:solidFill>
                <a:latin typeface="Urdu Typesetting" panose="03020402040406030203" pitchFamily="66" charset="-78"/>
                <a:cs typeface="Urdu Typesetting" panose="03020402040406030203" pitchFamily="66" charset="-78"/>
              </a:rPr>
              <a:t>عمر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اس خیال کا جنون تھا کہ وہ </a:t>
            </a:r>
            <a:r>
              <a:rPr lang="ur-PK" altLang="de-DE" sz="2400" dirty="0" smtClean="0">
                <a:solidFill>
                  <a:srgbClr val="333333"/>
                </a:solidFill>
                <a:latin typeface="Urdu Typesetting" panose="03020402040406030203" pitchFamily="66" charset="-78"/>
                <a:cs typeface="Urdu Typesetting" panose="03020402040406030203" pitchFamily="66" charset="-78"/>
              </a:rPr>
              <a:t>ایشویریا رائے </a:t>
            </a:r>
            <a:r>
              <a:rPr lang="ar-AE" altLang="de-DE" sz="2400" dirty="0" smtClean="0">
                <a:solidFill>
                  <a:srgbClr val="333333"/>
                </a:solidFill>
                <a:latin typeface="Urdu Typesetting" panose="03020402040406030203" pitchFamily="66" charset="-78"/>
                <a:cs typeface="Urdu Typesetting" panose="03020402040406030203" pitchFamily="66" charset="-78"/>
              </a:rPr>
              <a:t>کا </a:t>
            </a:r>
            <a:r>
              <a:rPr lang="ur-PK" altLang="de-DE" sz="2400" dirty="0" smtClean="0">
                <a:solidFill>
                  <a:srgbClr val="333333"/>
                </a:solidFill>
                <a:latin typeface="Urdu Typesetting" panose="03020402040406030203" pitchFamily="66" charset="-78"/>
                <a:cs typeface="Urdu Typesetting" panose="03020402040406030203" pitchFamily="66" charset="-78"/>
              </a:rPr>
              <a:t>دوست</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اس نے اسے </a:t>
            </a:r>
            <a:r>
              <a:rPr lang="ur-PK" altLang="de-DE" sz="2400" dirty="0" smtClean="0">
                <a:solidFill>
                  <a:srgbClr val="333333"/>
                </a:solidFill>
                <a:latin typeface="Urdu Typesetting" panose="03020402040406030203" pitchFamily="66" charset="-78"/>
                <a:cs typeface="Urdu Typesetting" panose="03020402040406030203" pitchFamily="66" charset="-78"/>
              </a:rPr>
              <a:t>دوستی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کے خطوط لکھے اور مستقبل کے لیے منصوبے بنائے۔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اس نے </a:t>
            </a:r>
            <a:r>
              <a:rPr lang="ur-PK" altLang="de-DE" sz="2400" dirty="0" smtClean="0">
                <a:solidFill>
                  <a:srgbClr val="333333"/>
                </a:solidFill>
                <a:latin typeface="Urdu Typesetting" panose="03020402040406030203" pitchFamily="66" charset="-78"/>
                <a:cs typeface="Urdu Typesetting" panose="03020402040406030203" pitchFamily="66" charset="-78"/>
              </a:rPr>
              <a:t>ایشویریا رائے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فلم کے پریمیئر میں دیکھا۔ اس نے ہجوم کی طرف ہاتھ ہلایا اور بہت خوش دلی سے اس کے ساتھ ساتھ دوسروں کی طرف دیکھا۔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بہت سی چیزیں دیکھنے والے کی نظر میں ہوتی ہیں۔ ہمارے جذبات ہمارے تاثرات پر اثر انداز ہوتے ہیں، خاص طور پر جب ہمیں خطرہ محسوس ہوتا ہے۔ جب ہم فکر مند ہوتے ہیں تو ہمارا ماحول مخالف لگتا ہے۔ جب ہم بہت خوش ہوتے ہیں تو ناقابل تسخیر ہونے اور پیار کیے جانے کا مبالغہ آمیز احساس پیدا ہو سکتا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4 - To Empathize ... I</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Urdu Typesetting" panose="03020402040406030203" pitchFamily="66" charset="-78"/>
                <a:cs typeface="Urdu Typesetting" panose="03020402040406030203" pitchFamily="66" charset="-78"/>
              </a:rPr>
              <a:pPr>
                <a:defRPr/>
              </a:pPr>
              <a:t>109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655923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4 - To Empathize ...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110</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264630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111</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39715014"/>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(serial killer)/Jeffrey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madmonk</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112</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54788363"/>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113</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88837831"/>
              </p:ext>
            </p:extLst>
          </p:nvPr>
        </p:nvGraphicFramePr>
        <p:xfrm>
          <a:off x="408954" y="2011680"/>
          <a:ext cx="11375999" cy="4571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jailbreak,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492</TotalTime>
  <Words>7047</Words>
  <Application>Microsoft Office PowerPoint</Application>
  <PresentationFormat>Custom</PresentationFormat>
  <Paragraphs>1131</Paragraphs>
  <Slides>113</Slides>
  <Notes>113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113</vt:i4>
      </vt:variant>
    </vt:vector>
  </HeadingPairs>
  <TitlesOfParts>
    <vt:vector size="126" baseType="lpstr">
      <vt:lpstr>ＭＳ Ｐゴシック</vt:lpstr>
      <vt:lpstr>Arial</vt:lpstr>
      <vt:lpstr>Calibri</vt:lpstr>
      <vt:lpstr>Calibri Light</vt:lpstr>
      <vt:lpstr>Microsoft Uighur</vt:lpstr>
      <vt:lpstr>Symbol</vt:lpstr>
      <vt:lpstr>Times New Roman</vt:lpstr>
      <vt:lpstr>Urdu Typesetting</vt:lpstr>
      <vt:lpstr>Verdana</vt:lpstr>
      <vt:lpstr>Wingdings</vt:lpstr>
      <vt:lpstr>UKE_PPT-Vorlage_16zu9</vt:lpstr>
      <vt:lpstr>2_UKE_PPT-Vorlage_16zu9</vt:lpstr>
      <vt:lpstr>4_UKE_PPT-Vorlage_16zu9</vt:lpstr>
      <vt:lpstr> - ہمدردی کرنا (پہلا حصہ)MCT 4 A</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میں کسی دوسرے شخص کے ساتھ ہمدردی کیسے کر سکتا ہوں...؟</vt:lpstr>
      <vt:lpstr>ہم یہ سب کیوں کر رہے ہیں؟</vt:lpstr>
      <vt:lpstr>ہم یہ سب کیوں کر رہے ہیں؟</vt:lpstr>
      <vt:lpstr>سائیکوسس کے دوران جذبات کو پہچاننے میں مسائل کیسے غلط تشریح کو فروغ دیتے ہیں - مثالیں۔</vt:lpstr>
      <vt:lpstr>پہلا کام</vt:lpstr>
      <vt:lpstr>براہ کرم کچھ انسانی جذبات/احساسات کا نام دیں۔</vt:lpstr>
      <vt:lpstr>براہ کرم کچھ انسانی جذبات/احساسات کا نام دیں۔</vt:lpstr>
      <vt:lpstr>جذبات/احساسات بعض اوقات یہ سمجھنا آسان ہوتا ہے کہ کوئی دوسرا کیسا محسوس کرتا ہے، خاص کر اگر آپ سیاق و سباق کو جانتے ہوں۔</vt:lpstr>
      <vt:lpstr>جذبات/احساسات بعض اوقات یہ سمجھنا آسان ہوتا ہے کہ کوئی دوسرا کیسا محسوس کرتا ہے، خاص کر اگر آپ سیاق و سباق کو جانتے ہوں۔</vt:lpstr>
      <vt:lpstr>PowerPoint Presentation</vt:lpstr>
      <vt:lpstr>PowerPoint Presentation</vt:lpstr>
      <vt:lpstr>کیا ہم کسی شخص کے کردار یا پیشے کے بارے میں صرف اس کی ظاہری شکل کی بنیاد پر اندازہ لگا سکتے ہیں؟</vt:lpstr>
      <vt:lpstr>کیا آپ کو پتہ تھا؟</vt:lpstr>
      <vt:lpstr>جیسا دیس ویسا بھیس! اشاروں کی عام غلط تشریحات</vt:lpstr>
      <vt:lpstr>جیسا دیس ویسا بھیس! اشاروں کی عام غلط تشریحات</vt:lpstr>
      <vt:lpstr>جیسا دیس ویسا بھیس! اشاروں کی عام غلط تشریحات</vt:lpstr>
      <vt:lpstr>جیسا دیس ویسا بھیس! اشاروں کی عام غلط تشریحات</vt:lpstr>
      <vt:lpstr>دوسرا کام</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یہ شخص کیا محسوس کرتا ہے یا کرتا ہے؟ آپ کتنے پر اعتماد ہیں؟</vt:lpstr>
      <vt:lpstr>PowerPoint Presentation</vt:lpstr>
      <vt:lpstr>پہلا نتیجہ!</vt:lpstr>
      <vt:lpstr>پہلا نتیجہ!</vt:lpstr>
      <vt:lpstr>پہلا نتیجہ!</vt:lpstr>
      <vt:lpstr>تیسرا کام</vt:lpstr>
      <vt:lpstr>آدمی کیا کرنے کا ارادہ رکھتا ہے؟</vt:lpstr>
      <vt:lpstr>آدمی کیا کرنے کا ارادہ رکھتا ہے؟</vt:lpstr>
      <vt:lpstr>آدمی کیا کرنے کا ارادہ رکھتا ہے؟</vt:lpstr>
      <vt:lpstr>درست جواب ج ہے!</vt:lpstr>
      <vt:lpstr>اس عورت کی نیت کیا ہے؟</vt:lpstr>
      <vt:lpstr>اس عورت کی نیت کیا ہے؟</vt:lpstr>
      <vt:lpstr>اس عورت کی نیت کیا ہے؟</vt:lpstr>
      <vt:lpstr>درست جواب الف ہے!</vt:lpstr>
      <vt:lpstr>اس آدمی کی نیت کیا ہے؟</vt:lpstr>
      <vt:lpstr>اس آدمی کی نیت کیا ہے؟</vt:lpstr>
      <vt:lpstr>اس آدمی کی نیت کیا ہے؟</vt:lpstr>
      <vt:lpstr>درست جواب ج ہے!</vt:lpstr>
      <vt:lpstr>اس عورت کا کیا کرنے کا ارادہ ہے؟</vt:lpstr>
      <vt:lpstr>اس عورت کا کیا کرنے کا ارادہ ہے؟</vt:lpstr>
      <vt:lpstr>اس عورت کا کیا کرنے کا ارادہ ہے؟</vt:lpstr>
      <vt:lpstr>درست جواب الف ہے!</vt:lpstr>
      <vt:lpstr>اس عورت کی نیت کیا ہے؟</vt:lpstr>
      <vt:lpstr>اس عورت کی نیت کیا ہے؟</vt:lpstr>
      <vt:lpstr>اس عورت کی نیت کیا ہے؟</vt:lpstr>
      <vt:lpstr>درست جواب ب ہے!</vt:lpstr>
      <vt:lpstr>اس عورت کا کیا کرنے کا ارادہ ہے؟</vt:lpstr>
      <vt:lpstr>اس عورت کا کیا کرنے کا ارادہ ہے؟</vt:lpstr>
      <vt:lpstr>اس عورت کا کیا کرنے کا ارادہ ہے؟</vt:lpstr>
      <vt:lpstr>درست جواب ب ہے!</vt:lpstr>
      <vt:lpstr>اس لڑکے کی کیا نیت ہے؟</vt:lpstr>
      <vt:lpstr>اس لڑکے کی کیا نیت ہے؟</vt:lpstr>
      <vt:lpstr>اس لڑکے کی کیا نیت ہے؟</vt:lpstr>
      <vt:lpstr>درست جواب الف ہے!</vt:lpstr>
      <vt:lpstr>اس آدمی کا کیا کرنے کا ارادہ ہے؟</vt:lpstr>
      <vt:lpstr>اس آدمی کا کیا کرنے کا ارادہ ہے؟</vt:lpstr>
      <vt:lpstr>اس آدمی کا کیا کرنے کا ارادہ ہے؟</vt:lpstr>
      <vt:lpstr>درست جواب ب ہے!</vt:lpstr>
      <vt:lpstr>اس عورت کی نیت کیا ہے؟</vt:lpstr>
      <vt:lpstr>اس عورت کی نیت کیا ہے؟</vt:lpstr>
      <vt:lpstr>اس عورت کی نیت کیا ہے؟</vt:lpstr>
      <vt:lpstr>درست جواب الف ہے!</vt:lpstr>
      <vt:lpstr>اس آدمی کی نیت کیا ہے؟</vt:lpstr>
      <vt:lpstr>اس آدمی کی نیت کیا ہے؟</vt:lpstr>
      <vt:lpstr>اس آدمی کی نیت کیا ہے؟</vt:lpstr>
      <vt:lpstr>درست جواب ب ہے!</vt:lpstr>
      <vt:lpstr>خلاصہ</vt:lpstr>
      <vt:lpstr>خلاصہ</vt:lpstr>
      <vt:lpstr>خلاصہ</vt:lpstr>
      <vt:lpstr>چوتھا کام</vt:lpstr>
      <vt:lpstr>لڑکے کیا کرنے کا ارادہ کر رہے ہیں؟</vt:lpstr>
      <vt:lpstr>لڑکے کیا کرنے کا ارادہ کر رہے ہیں؟</vt:lpstr>
      <vt:lpstr>لڑکے کیا کرنے کا ارادہ کر رہے ہیں؟</vt:lpstr>
      <vt:lpstr>لڑکے کیا کرنے کا ارادہ کر رہے ہیں؟</vt:lpstr>
      <vt:lpstr>لڑکے کیا کرنے کا ارادہ کر رہے ہیں؟</vt:lpstr>
      <vt:lpstr>آدمی کیا کر رہے ہیں؟</vt:lpstr>
      <vt:lpstr>آدمی کیا کر رہے ہیں؟</vt:lpstr>
      <vt:lpstr>آدمی کیا کر رہے ہیں؟</vt:lpstr>
      <vt:lpstr>آدمی کیا کر رہے ہیں؟</vt:lpstr>
      <vt:lpstr>آدمی کیا کر رہے ہیں؟</vt:lpstr>
      <vt:lpstr>لڑکا کیا کر رہا ہے؟</vt:lpstr>
      <vt:lpstr>لڑکا کیا کر رہا ہے؟</vt:lpstr>
      <vt:lpstr>لڑکا کیا کر رہا ہے؟</vt:lpstr>
      <vt:lpstr>لڑکا کیا کر رہا ہے؟</vt:lpstr>
      <vt:lpstr>لڑکا کیا کر رہا ہے؟</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Thank you for your attention!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DELL</cp:lastModifiedBy>
  <cp:revision>423</cp:revision>
  <dcterms:created xsi:type="dcterms:W3CDTF">2004-07-26T08:39:44Z</dcterms:created>
  <dcterms:modified xsi:type="dcterms:W3CDTF">2023-05-20T13:30:03Z</dcterms:modified>
</cp:coreProperties>
</file>