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9144000" cy="6864350"/>
  <p:notesSz cx="9144000" cy="68643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246" y="72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6276" y="2127948"/>
            <a:ext cx="7777797" cy="1441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2552" y="3844036"/>
            <a:ext cx="6405245" cy="17160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45"/>
              </a:lnSpc>
            </a:pPr>
            <a:r>
              <a:rPr spc="-5" dirty="0"/>
              <a:t>3.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45"/>
              </a:lnSpc>
            </a:pPr>
            <a:r>
              <a:rPr spc="-5" dirty="0"/>
              <a:t>3.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517" y="1578800"/>
            <a:ext cx="3980402" cy="4530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12430" y="1578800"/>
            <a:ext cx="3980402" cy="4530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45"/>
              </a:lnSpc>
            </a:pPr>
            <a:r>
              <a:rPr spc="-5" dirty="0"/>
              <a:t>3.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45"/>
              </a:lnSpc>
            </a:pPr>
            <a:r>
              <a:rPr spc="-5" dirty="0"/>
              <a:t>3.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52" y="6670929"/>
            <a:ext cx="9141460" cy="189230"/>
          </a:xfrm>
          <a:custGeom>
            <a:avLst/>
            <a:gdLst/>
            <a:ahLst/>
            <a:cxnLst/>
            <a:rect l="l" t="t" r="r" b="b"/>
            <a:pathLst>
              <a:path w="9141460" h="189229">
                <a:moveTo>
                  <a:pt x="0" y="0"/>
                </a:moveTo>
                <a:lnTo>
                  <a:pt x="0" y="188975"/>
                </a:lnTo>
                <a:lnTo>
                  <a:pt x="9140952" y="188975"/>
                </a:lnTo>
                <a:lnTo>
                  <a:pt x="91409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904" y="766952"/>
            <a:ext cx="7620" cy="89535"/>
          </a:xfrm>
          <a:custGeom>
            <a:avLst/>
            <a:gdLst/>
            <a:ahLst/>
            <a:cxnLst/>
            <a:rect l="l" t="t" r="r" b="b"/>
            <a:pathLst>
              <a:path w="7620" h="89534">
                <a:moveTo>
                  <a:pt x="0" y="0"/>
                </a:moveTo>
                <a:lnTo>
                  <a:pt x="0" y="89154"/>
                </a:lnTo>
                <a:lnTo>
                  <a:pt x="7619" y="89154"/>
                </a:lnTo>
                <a:lnTo>
                  <a:pt x="7619" y="0"/>
                </a:lnTo>
                <a:lnTo>
                  <a:pt x="0" y="0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904" y="891158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7619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904" y="910208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7619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6189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904" y="787527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7619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45"/>
              </a:lnSpc>
            </a:pPr>
            <a:r>
              <a:rPr spc="-5" dirty="0"/>
              <a:t>3.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52" y="6670929"/>
            <a:ext cx="9141460" cy="189230"/>
          </a:xfrm>
          <a:custGeom>
            <a:avLst/>
            <a:gdLst/>
            <a:ahLst/>
            <a:cxnLst/>
            <a:rect l="l" t="t" r="r" b="b"/>
            <a:pathLst>
              <a:path w="9141460" h="189229">
                <a:moveTo>
                  <a:pt x="0" y="0"/>
                </a:moveTo>
                <a:lnTo>
                  <a:pt x="0" y="188975"/>
                </a:lnTo>
                <a:lnTo>
                  <a:pt x="9140952" y="188975"/>
                </a:lnTo>
                <a:lnTo>
                  <a:pt x="91409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35034" y="247776"/>
            <a:ext cx="4080281" cy="311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D1634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517" y="1578800"/>
            <a:ext cx="8235315" cy="4530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11119" y="6383845"/>
            <a:ext cx="2928112" cy="343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517" y="6383845"/>
            <a:ext cx="2104580" cy="343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30106" y="6673127"/>
            <a:ext cx="403225" cy="179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45"/>
              </a:lnSpc>
            </a:pPr>
            <a:r>
              <a:rPr spc="-5" dirty="0"/>
              <a:t>3.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304" y="2516504"/>
            <a:ext cx="8839200" cy="3877310"/>
          </a:xfrm>
          <a:custGeom>
            <a:avLst/>
            <a:gdLst/>
            <a:ahLst/>
            <a:cxnLst/>
            <a:rect l="l" t="t" r="r" b="b"/>
            <a:pathLst>
              <a:path w="8839200" h="3877310">
                <a:moveTo>
                  <a:pt x="0" y="0"/>
                </a:moveTo>
                <a:lnTo>
                  <a:pt x="0" y="3877056"/>
                </a:lnTo>
                <a:lnTo>
                  <a:pt x="8839187" y="3877056"/>
                </a:lnTo>
                <a:lnTo>
                  <a:pt x="8839187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4304" y="6702932"/>
            <a:ext cx="8839200" cy="5080"/>
          </a:xfrm>
          <a:custGeom>
            <a:avLst/>
            <a:gdLst/>
            <a:ahLst/>
            <a:cxnLst/>
            <a:rect l="l" t="t" r="r" b="b"/>
            <a:pathLst>
              <a:path w="8839200" h="5079">
                <a:moveTo>
                  <a:pt x="0" y="0"/>
                </a:moveTo>
                <a:lnTo>
                  <a:pt x="0" y="4572"/>
                </a:lnTo>
                <a:lnTo>
                  <a:pt x="8839187" y="4572"/>
                </a:lnTo>
                <a:lnTo>
                  <a:pt x="8839187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4304" y="6707505"/>
            <a:ext cx="8839200" cy="152400"/>
          </a:xfrm>
          <a:custGeom>
            <a:avLst/>
            <a:gdLst/>
            <a:ahLst/>
            <a:cxnLst/>
            <a:rect l="l" t="t" r="r" b="b"/>
            <a:pathLst>
              <a:path w="8839200" h="152400">
                <a:moveTo>
                  <a:pt x="0" y="0"/>
                </a:moveTo>
                <a:lnTo>
                  <a:pt x="0" y="152400"/>
                </a:lnTo>
                <a:lnTo>
                  <a:pt x="8839187" y="152400"/>
                </a:lnTo>
                <a:lnTo>
                  <a:pt x="883918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93492" y="2516504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0"/>
                </a:moveTo>
                <a:lnTo>
                  <a:pt x="0" y="4343400"/>
                </a:lnTo>
                <a:lnTo>
                  <a:pt x="152400" y="4343400"/>
                </a:lnTo>
                <a:lnTo>
                  <a:pt x="152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04" y="2516504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0"/>
                </a:moveTo>
                <a:lnTo>
                  <a:pt x="0" y="4343400"/>
                </a:lnTo>
                <a:lnTo>
                  <a:pt x="152400" y="4343400"/>
                </a:lnTo>
                <a:lnTo>
                  <a:pt x="152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04" y="1905"/>
            <a:ext cx="9144000" cy="2514600"/>
          </a:xfrm>
          <a:custGeom>
            <a:avLst/>
            <a:gdLst/>
            <a:ahLst/>
            <a:cxnLst/>
            <a:rect l="l" t="t" r="r" b="b"/>
            <a:pathLst>
              <a:path w="9144000" h="2514600">
                <a:moveTo>
                  <a:pt x="0" y="0"/>
                </a:moveTo>
                <a:lnTo>
                  <a:pt x="0" y="2514600"/>
                </a:lnTo>
                <a:lnTo>
                  <a:pt x="9144000" y="25146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8209" y="6393560"/>
            <a:ext cx="8832850" cy="309880"/>
          </a:xfrm>
          <a:custGeom>
            <a:avLst/>
            <a:gdLst/>
            <a:ahLst/>
            <a:cxnLst/>
            <a:rect l="l" t="t" r="r" b="b"/>
            <a:pathLst>
              <a:path w="8832850" h="309879">
                <a:moveTo>
                  <a:pt x="0" y="0"/>
                </a:moveTo>
                <a:lnTo>
                  <a:pt x="0" y="309372"/>
                </a:lnTo>
                <a:lnTo>
                  <a:pt x="8832341" y="309372"/>
                </a:lnTo>
                <a:lnTo>
                  <a:pt x="883234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7353" y="2421254"/>
            <a:ext cx="8833485" cy="0"/>
          </a:xfrm>
          <a:custGeom>
            <a:avLst/>
            <a:gdLst/>
            <a:ahLst/>
            <a:cxnLst/>
            <a:rect l="l" t="t" r="r" b="b"/>
            <a:pathLst>
              <a:path w="8833485">
                <a:moveTo>
                  <a:pt x="0" y="0"/>
                </a:moveTo>
                <a:lnTo>
                  <a:pt x="8833104" y="0"/>
                </a:lnTo>
              </a:path>
            </a:pathLst>
          </a:custGeom>
          <a:ln w="11430">
            <a:solidFill>
              <a:srgbClr val="E1E1E1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4304" y="154304"/>
            <a:ext cx="8833485" cy="6547484"/>
          </a:xfrm>
          <a:custGeom>
            <a:avLst/>
            <a:gdLst/>
            <a:ahLst/>
            <a:cxnLst/>
            <a:rect l="l" t="t" r="r" b="b"/>
            <a:pathLst>
              <a:path w="8833485" h="6547484">
                <a:moveTo>
                  <a:pt x="0" y="0"/>
                </a:moveTo>
                <a:lnTo>
                  <a:pt x="0" y="6547104"/>
                </a:lnTo>
                <a:lnTo>
                  <a:pt x="8833104" y="6547104"/>
                </a:lnTo>
                <a:lnTo>
                  <a:pt x="8833104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E1E1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69104" y="2116454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609600" y="304800"/>
                </a:moveTo>
                <a:lnTo>
                  <a:pt x="605612" y="255343"/>
                </a:lnTo>
                <a:lnTo>
                  <a:pt x="594067" y="208434"/>
                </a:lnTo>
                <a:lnTo>
                  <a:pt x="575591" y="164697"/>
                </a:lnTo>
                <a:lnTo>
                  <a:pt x="550810" y="124760"/>
                </a:lnTo>
                <a:lnTo>
                  <a:pt x="520350" y="89249"/>
                </a:lnTo>
                <a:lnTo>
                  <a:pt x="484839" y="58789"/>
                </a:lnTo>
                <a:lnTo>
                  <a:pt x="444902" y="34008"/>
                </a:lnTo>
                <a:lnTo>
                  <a:pt x="401165" y="15532"/>
                </a:lnTo>
                <a:lnTo>
                  <a:pt x="354256" y="3987"/>
                </a:lnTo>
                <a:lnTo>
                  <a:pt x="304800" y="0"/>
                </a:lnTo>
                <a:lnTo>
                  <a:pt x="255343" y="3987"/>
                </a:lnTo>
                <a:lnTo>
                  <a:pt x="208434" y="15532"/>
                </a:lnTo>
                <a:lnTo>
                  <a:pt x="164697" y="34008"/>
                </a:lnTo>
                <a:lnTo>
                  <a:pt x="124760" y="58789"/>
                </a:lnTo>
                <a:lnTo>
                  <a:pt x="89249" y="89249"/>
                </a:lnTo>
                <a:lnTo>
                  <a:pt x="58789" y="124760"/>
                </a:lnTo>
                <a:lnTo>
                  <a:pt x="34008" y="164697"/>
                </a:lnTo>
                <a:lnTo>
                  <a:pt x="15532" y="208434"/>
                </a:lnTo>
                <a:lnTo>
                  <a:pt x="3987" y="255343"/>
                </a:lnTo>
                <a:lnTo>
                  <a:pt x="0" y="304800"/>
                </a:lnTo>
                <a:lnTo>
                  <a:pt x="3987" y="354256"/>
                </a:lnTo>
                <a:lnTo>
                  <a:pt x="15532" y="401165"/>
                </a:lnTo>
                <a:lnTo>
                  <a:pt x="34008" y="444902"/>
                </a:lnTo>
                <a:lnTo>
                  <a:pt x="58789" y="484839"/>
                </a:lnTo>
                <a:lnTo>
                  <a:pt x="89249" y="520350"/>
                </a:lnTo>
                <a:lnTo>
                  <a:pt x="124760" y="550810"/>
                </a:lnTo>
                <a:lnTo>
                  <a:pt x="164697" y="575591"/>
                </a:lnTo>
                <a:lnTo>
                  <a:pt x="208434" y="594067"/>
                </a:lnTo>
                <a:lnTo>
                  <a:pt x="255343" y="605612"/>
                </a:lnTo>
                <a:lnTo>
                  <a:pt x="304800" y="609600"/>
                </a:lnTo>
                <a:lnTo>
                  <a:pt x="354256" y="605612"/>
                </a:lnTo>
                <a:lnTo>
                  <a:pt x="401165" y="594067"/>
                </a:lnTo>
                <a:lnTo>
                  <a:pt x="444902" y="575591"/>
                </a:lnTo>
                <a:lnTo>
                  <a:pt x="484839" y="550810"/>
                </a:lnTo>
                <a:lnTo>
                  <a:pt x="520350" y="520350"/>
                </a:lnTo>
                <a:lnTo>
                  <a:pt x="550810" y="484839"/>
                </a:lnTo>
                <a:lnTo>
                  <a:pt x="575591" y="444902"/>
                </a:lnTo>
                <a:lnTo>
                  <a:pt x="594067" y="401165"/>
                </a:lnTo>
                <a:lnTo>
                  <a:pt x="605612" y="354256"/>
                </a:lnTo>
                <a:lnTo>
                  <a:pt x="609600" y="304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64354" y="2211704"/>
            <a:ext cx="419100" cy="421005"/>
          </a:xfrm>
          <a:custGeom>
            <a:avLst/>
            <a:gdLst/>
            <a:ahLst/>
            <a:cxnLst/>
            <a:rect l="l" t="t" r="r" b="b"/>
            <a:pathLst>
              <a:path w="419100" h="421005">
                <a:moveTo>
                  <a:pt x="419100" y="210311"/>
                </a:moveTo>
                <a:lnTo>
                  <a:pt x="413570" y="162192"/>
                </a:lnTo>
                <a:lnTo>
                  <a:pt x="397817" y="117965"/>
                </a:lnTo>
                <a:lnTo>
                  <a:pt x="373093" y="78910"/>
                </a:lnTo>
                <a:lnTo>
                  <a:pt x="340651" y="46306"/>
                </a:lnTo>
                <a:lnTo>
                  <a:pt x="301745" y="21433"/>
                </a:lnTo>
                <a:lnTo>
                  <a:pt x="257627" y="5571"/>
                </a:lnTo>
                <a:lnTo>
                  <a:pt x="209550" y="0"/>
                </a:lnTo>
                <a:lnTo>
                  <a:pt x="161472" y="5571"/>
                </a:lnTo>
                <a:lnTo>
                  <a:pt x="117354" y="21433"/>
                </a:lnTo>
                <a:lnTo>
                  <a:pt x="78448" y="46306"/>
                </a:lnTo>
                <a:lnTo>
                  <a:pt x="46006" y="78910"/>
                </a:lnTo>
                <a:lnTo>
                  <a:pt x="21282" y="117965"/>
                </a:lnTo>
                <a:lnTo>
                  <a:pt x="5529" y="162192"/>
                </a:lnTo>
                <a:lnTo>
                  <a:pt x="0" y="210311"/>
                </a:lnTo>
                <a:lnTo>
                  <a:pt x="5529" y="258431"/>
                </a:lnTo>
                <a:lnTo>
                  <a:pt x="21282" y="302658"/>
                </a:lnTo>
                <a:lnTo>
                  <a:pt x="46006" y="341713"/>
                </a:lnTo>
                <a:lnTo>
                  <a:pt x="78448" y="374317"/>
                </a:lnTo>
                <a:lnTo>
                  <a:pt x="117354" y="399190"/>
                </a:lnTo>
                <a:lnTo>
                  <a:pt x="161472" y="415052"/>
                </a:lnTo>
                <a:lnTo>
                  <a:pt x="209550" y="420623"/>
                </a:lnTo>
                <a:lnTo>
                  <a:pt x="257627" y="415052"/>
                </a:lnTo>
                <a:lnTo>
                  <a:pt x="301745" y="399190"/>
                </a:lnTo>
                <a:lnTo>
                  <a:pt x="340651" y="374317"/>
                </a:lnTo>
                <a:lnTo>
                  <a:pt x="373093" y="341713"/>
                </a:lnTo>
                <a:lnTo>
                  <a:pt x="397817" y="302658"/>
                </a:lnTo>
                <a:lnTo>
                  <a:pt x="413570" y="258431"/>
                </a:lnTo>
                <a:lnTo>
                  <a:pt x="419100" y="2103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39794" y="2186558"/>
            <a:ext cx="468630" cy="471170"/>
          </a:xfrm>
          <a:custGeom>
            <a:avLst/>
            <a:gdLst/>
            <a:ahLst/>
            <a:cxnLst/>
            <a:rect l="l" t="t" r="r" b="b"/>
            <a:pathLst>
              <a:path w="468629" h="471169">
                <a:moveTo>
                  <a:pt x="468426" y="231216"/>
                </a:moveTo>
                <a:lnTo>
                  <a:pt x="457958" y="164239"/>
                </a:lnTo>
                <a:lnTo>
                  <a:pt x="428567" y="102373"/>
                </a:lnTo>
                <a:lnTo>
                  <a:pt x="380007" y="50527"/>
                </a:lnTo>
                <a:lnTo>
                  <a:pt x="312031" y="13611"/>
                </a:lnTo>
                <a:lnTo>
                  <a:pt x="270686" y="2285"/>
                </a:lnTo>
                <a:lnTo>
                  <a:pt x="247064" y="0"/>
                </a:lnTo>
                <a:lnTo>
                  <a:pt x="221156" y="95"/>
                </a:lnTo>
                <a:lnTo>
                  <a:pt x="167578" y="10107"/>
                </a:lnTo>
                <a:lnTo>
                  <a:pt x="129584" y="24808"/>
                </a:lnTo>
                <a:lnTo>
                  <a:pt x="96491" y="44223"/>
                </a:lnTo>
                <a:lnTo>
                  <a:pt x="44946" y="94617"/>
                </a:lnTo>
                <a:lnTo>
                  <a:pt x="12822" y="156144"/>
                </a:lnTo>
                <a:lnTo>
                  <a:pt x="0" y="223657"/>
                </a:lnTo>
                <a:lnTo>
                  <a:pt x="788" y="258051"/>
                </a:lnTo>
                <a:lnTo>
                  <a:pt x="6356" y="292011"/>
                </a:lnTo>
                <a:lnTo>
                  <a:pt x="16689" y="324895"/>
                </a:lnTo>
                <a:lnTo>
                  <a:pt x="17210" y="325971"/>
                </a:lnTo>
                <a:lnTo>
                  <a:pt x="17210" y="252661"/>
                </a:lnTo>
                <a:lnTo>
                  <a:pt x="17259" y="217504"/>
                </a:lnTo>
                <a:lnTo>
                  <a:pt x="33580" y="149158"/>
                </a:lnTo>
                <a:lnTo>
                  <a:pt x="71450" y="88877"/>
                </a:lnTo>
                <a:lnTo>
                  <a:pt x="130936" y="42869"/>
                </a:lnTo>
                <a:lnTo>
                  <a:pt x="168776" y="27217"/>
                </a:lnTo>
                <a:lnTo>
                  <a:pt x="212012" y="17525"/>
                </a:lnTo>
                <a:lnTo>
                  <a:pt x="222680" y="16814"/>
                </a:lnTo>
                <a:lnTo>
                  <a:pt x="247064" y="16872"/>
                </a:lnTo>
                <a:lnTo>
                  <a:pt x="308961" y="30561"/>
                </a:lnTo>
                <a:lnTo>
                  <a:pt x="344918" y="47320"/>
                </a:lnTo>
                <a:lnTo>
                  <a:pt x="400951" y="93763"/>
                </a:lnTo>
                <a:lnTo>
                  <a:pt x="436164" y="152741"/>
                </a:lnTo>
                <a:lnTo>
                  <a:pt x="450984" y="218616"/>
                </a:lnTo>
                <a:lnTo>
                  <a:pt x="450984" y="325288"/>
                </a:lnTo>
                <a:lnTo>
                  <a:pt x="460218" y="298393"/>
                </a:lnTo>
                <a:lnTo>
                  <a:pt x="466642" y="265086"/>
                </a:lnTo>
                <a:lnTo>
                  <a:pt x="468426" y="231216"/>
                </a:lnTo>
                <a:close/>
              </a:path>
              <a:path w="468629" h="471169">
                <a:moveTo>
                  <a:pt x="450984" y="325288"/>
                </a:moveTo>
                <a:lnTo>
                  <a:pt x="450984" y="218616"/>
                </a:lnTo>
                <a:lnTo>
                  <a:pt x="450880" y="252379"/>
                </a:lnTo>
                <a:lnTo>
                  <a:pt x="445838" y="285752"/>
                </a:lnTo>
                <a:lnTo>
                  <a:pt x="421134" y="348534"/>
                </a:lnTo>
                <a:lnTo>
                  <a:pt x="377349" y="401254"/>
                </a:lnTo>
                <a:lnTo>
                  <a:pt x="314860" y="438347"/>
                </a:lnTo>
                <a:lnTo>
                  <a:pt x="276741" y="449263"/>
                </a:lnTo>
                <a:lnTo>
                  <a:pt x="234872" y="454064"/>
                </a:lnTo>
                <a:lnTo>
                  <a:pt x="221156" y="454050"/>
                </a:lnTo>
                <a:lnTo>
                  <a:pt x="168088" y="443531"/>
                </a:lnTo>
                <a:lnTo>
                  <a:pt x="130329" y="427734"/>
                </a:lnTo>
                <a:lnTo>
                  <a:pt x="97972" y="406791"/>
                </a:lnTo>
                <a:lnTo>
                  <a:pt x="49464" y="352643"/>
                </a:lnTo>
                <a:lnTo>
                  <a:pt x="22560" y="287432"/>
                </a:lnTo>
                <a:lnTo>
                  <a:pt x="17210" y="252661"/>
                </a:lnTo>
                <a:lnTo>
                  <a:pt x="17210" y="325971"/>
                </a:lnTo>
                <a:lnTo>
                  <a:pt x="51588" y="384862"/>
                </a:lnTo>
                <a:lnTo>
                  <a:pt x="105363" y="432804"/>
                </a:lnTo>
                <a:lnTo>
                  <a:pt x="139292" y="450658"/>
                </a:lnTo>
                <a:lnTo>
                  <a:pt x="177895" y="463576"/>
                </a:lnTo>
                <a:lnTo>
                  <a:pt x="221156" y="470915"/>
                </a:lnTo>
                <a:lnTo>
                  <a:pt x="245540" y="470915"/>
                </a:lnTo>
                <a:lnTo>
                  <a:pt x="287963" y="464210"/>
                </a:lnTo>
                <a:lnTo>
                  <a:pt x="325994" y="452032"/>
                </a:lnTo>
                <a:lnTo>
                  <a:pt x="388756" y="413711"/>
                </a:lnTo>
                <a:lnTo>
                  <a:pt x="433579" y="360861"/>
                </a:lnTo>
                <a:lnTo>
                  <a:pt x="449187" y="330523"/>
                </a:lnTo>
                <a:lnTo>
                  <a:pt x="450984" y="325288"/>
                </a:lnTo>
                <a:close/>
              </a:path>
              <a:path w="468629" h="471169">
                <a:moveTo>
                  <a:pt x="434578" y="245430"/>
                </a:moveTo>
                <a:lnTo>
                  <a:pt x="426672" y="177168"/>
                </a:lnTo>
                <a:lnTo>
                  <a:pt x="395935" y="114808"/>
                </a:lnTo>
                <a:lnTo>
                  <a:pt x="342022" y="65355"/>
                </a:lnTo>
                <a:lnTo>
                  <a:pt x="306268" y="47657"/>
                </a:lnTo>
                <a:lnTo>
                  <a:pt x="264590" y="35813"/>
                </a:lnTo>
                <a:lnTo>
                  <a:pt x="222680" y="33586"/>
                </a:lnTo>
                <a:lnTo>
                  <a:pt x="213536" y="34289"/>
                </a:lnTo>
                <a:lnTo>
                  <a:pt x="172686" y="43774"/>
                </a:lnTo>
                <a:lnTo>
                  <a:pt x="137120" y="58871"/>
                </a:lnTo>
                <a:lnTo>
                  <a:pt x="81762" y="102833"/>
                </a:lnTo>
                <a:lnTo>
                  <a:pt x="47301" y="160043"/>
                </a:lnTo>
                <a:lnTo>
                  <a:pt x="33580" y="224366"/>
                </a:lnTo>
                <a:lnTo>
                  <a:pt x="34446" y="257278"/>
                </a:lnTo>
                <a:lnTo>
                  <a:pt x="40438" y="289668"/>
                </a:lnTo>
                <a:lnTo>
                  <a:pt x="51191" y="319810"/>
                </a:lnTo>
                <a:lnTo>
                  <a:pt x="51191" y="219187"/>
                </a:lnTo>
                <a:lnTo>
                  <a:pt x="56922" y="185934"/>
                </a:lnTo>
                <a:lnTo>
                  <a:pt x="85944" y="124827"/>
                </a:lnTo>
                <a:lnTo>
                  <a:pt x="138398" y="77492"/>
                </a:lnTo>
                <a:lnTo>
                  <a:pt x="173416" y="61453"/>
                </a:lnTo>
                <a:lnTo>
                  <a:pt x="214298" y="51815"/>
                </a:lnTo>
                <a:lnTo>
                  <a:pt x="224966" y="50990"/>
                </a:lnTo>
                <a:lnTo>
                  <a:pt x="233348" y="50291"/>
                </a:lnTo>
                <a:lnTo>
                  <a:pt x="242492" y="51053"/>
                </a:lnTo>
                <a:lnTo>
                  <a:pt x="252398" y="51053"/>
                </a:lnTo>
                <a:lnTo>
                  <a:pt x="261542" y="52577"/>
                </a:lnTo>
                <a:lnTo>
                  <a:pt x="302989" y="64593"/>
                </a:lnTo>
                <a:lnTo>
                  <a:pt x="337932" y="82851"/>
                </a:lnTo>
                <a:lnTo>
                  <a:pt x="388610" y="133980"/>
                </a:lnTo>
                <a:lnTo>
                  <a:pt x="414182" y="197746"/>
                </a:lnTo>
                <a:lnTo>
                  <a:pt x="417744" y="231798"/>
                </a:lnTo>
                <a:lnTo>
                  <a:pt x="417744" y="317059"/>
                </a:lnTo>
                <a:lnTo>
                  <a:pt x="419998" y="312588"/>
                </a:lnTo>
                <a:lnTo>
                  <a:pt x="430077" y="279585"/>
                </a:lnTo>
                <a:lnTo>
                  <a:pt x="434578" y="245430"/>
                </a:lnTo>
                <a:close/>
              </a:path>
              <a:path w="468629" h="471169">
                <a:moveTo>
                  <a:pt x="417744" y="317059"/>
                </a:moveTo>
                <a:lnTo>
                  <a:pt x="417744" y="231798"/>
                </a:lnTo>
                <a:lnTo>
                  <a:pt x="415258" y="265925"/>
                </a:lnTo>
                <a:lnTo>
                  <a:pt x="406798" y="299102"/>
                </a:lnTo>
                <a:lnTo>
                  <a:pt x="372266" y="358488"/>
                </a:lnTo>
                <a:lnTo>
                  <a:pt x="314755" y="401736"/>
                </a:lnTo>
                <a:lnTo>
                  <a:pt x="277572" y="414738"/>
                </a:lnTo>
                <a:lnTo>
                  <a:pt x="234872" y="420623"/>
                </a:lnTo>
                <a:lnTo>
                  <a:pt x="224966" y="419861"/>
                </a:lnTo>
                <a:lnTo>
                  <a:pt x="215822" y="419861"/>
                </a:lnTo>
                <a:lnTo>
                  <a:pt x="174800" y="410333"/>
                </a:lnTo>
                <a:lnTo>
                  <a:pt x="139615" y="394388"/>
                </a:lnTo>
                <a:lnTo>
                  <a:pt x="86763" y="347193"/>
                </a:lnTo>
                <a:lnTo>
                  <a:pt x="57283" y="286163"/>
                </a:lnTo>
                <a:lnTo>
                  <a:pt x="51191" y="219187"/>
                </a:lnTo>
                <a:lnTo>
                  <a:pt x="51191" y="319810"/>
                </a:lnTo>
                <a:lnTo>
                  <a:pt x="88963" y="376042"/>
                </a:lnTo>
                <a:lnTo>
                  <a:pt x="146573" y="416959"/>
                </a:lnTo>
                <a:lnTo>
                  <a:pt x="182896" y="430118"/>
                </a:lnTo>
                <a:lnTo>
                  <a:pt x="224204" y="437387"/>
                </a:lnTo>
                <a:lnTo>
                  <a:pt x="244778" y="437387"/>
                </a:lnTo>
                <a:lnTo>
                  <a:pt x="287426" y="429683"/>
                </a:lnTo>
                <a:lnTo>
                  <a:pt x="324754" y="415572"/>
                </a:lnTo>
                <a:lnTo>
                  <a:pt x="383275" y="371638"/>
                </a:lnTo>
                <a:lnTo>
                  <a:pt x="404383" y="343564"/>
                </a:lnTo>
                <a:lnTo>
                  <a:pt x="417744" y="317059"/>
                </a:lnTo>
                <a:close/>
              </a:path>
            </a:pathLst>
          </a:custGeom>
          <a:solidFill>
            <a:srgbClr val="E1E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374508" y="1535811"/>
            <a:ext cx="6474092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Метакогнитивная</a:t>
            </a:r>
            <a:r>
              <a:rPr sz="3600" spc="36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3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терапия</a:t>
            </a:r>
            <a:endParaRPr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14600" y="3064382"/>
            <a:ext cx="4114800" cy="6950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Терапевтический модуль</a:t>
            </a:r>
            <a:r>
              <a:rPr sz="1800" b="1" spc="240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spc="-1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3: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" algn="ctr">
              <a:lnSpc>
                <a:spcPct val="100000"/>
              </a:lnSpc>
              <a:spcBef>
                <a:spcPts val="1085"/>
              </a:spcBef>
            </a:pPr>
            <a:r>
              <a:rPr sz="1800" b="1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Модель</a:t>
            </a:r>
            <a:r>
              <a:rPr sz="1800" b="1" spc="60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болезни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538921"/>
              </p:ext>
            </p:extLst>
          </p:nvPr>
        </p:nvGraphicFramePr>
        <p:xfrm>
          <a:off x="76200" y="42926"/>
          <a:ext cx="9035782" cy="65531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03525"/>
                <a:gridCol w="2952750"/>
                <a:gridCol w="3779507"/>
              </a:tblGrid>
              <a:tr h="1249679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Предрасположение</a:t>
                      </a:r>
                      <a:endParaRPr sz="13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121285">
                        <a:lnSpc>
                          <a:spcPct val="100000"/>
                        </a:lnSpc>
                      </a:pPr>
                      <a:r>
                        <a:rPr sz="13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горючее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336550" indent="-6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Напр., </a:t>
                      </a:r>
                      <a:r>
                        <a:rPr sz="13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</a:t>
                      </a:r>
                      <a:r>
                        <a:rPr lang="de-DE" sz="13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родителей</a:t>
                      </a:r>
                      <a:r>
                        <a:rPr sz="13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также </a:t>
                      </a:r>
                      <a:r>
                        <a:rPr sz="130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был</a:t>
                      </a:r>
                      <a:r>
                        <a:rPr sz="13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психотический</a:t>
                      </a:r>
                      <a:r>
                        <a:rPr lang="de-DE" sz="1300" spc="-5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эпизод</a:t>
                      </a:r>
                      <a:r>
                        <a:rPr sz="13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; </a:t>
                      </a: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травматический </a:t>
                      </a:r>
                      <a:r>
                        <a:rPr sz="1300" spc="-5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опыт</a:t>
                      </a: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</a:t>
                      </a:r>
                      <a:r>
                        <a:rPr lang="de-DE" sz="13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детстве</a:t>
                      </a:r>
                      <a:endParaRPr sz="13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8755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3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Триггер</a:t>
                      </a:r>
                      <a:endParaRPr sz="13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1111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искра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 marR="1047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300" spc="-5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Напр</a:t>
                      </a:r>
                      <a:r>
                        <a:rPr sz="13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.,</a:t>
                      </a:r>
                      <a:r>
                        <a:rPr lang="de-DE" sz="1300" spc="-5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стресс</a:t>
                      </a:r>
                      <a:r>
                        <a:rPr sz="13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(работа, </a:t>
                      </a:r>
                      <a:r>
                        <a:rPr sz="13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отношения); </a:t>
                      </a:r>
                      <a:r>
                        <a:rPr sz="1300" spc="-5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либо</a:t>
                      </a: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другие</a:t>
                      </a:r>
                      <a:r>
                        <a:rPr lang="de-DE" sz="1300" spc="-5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факторы</a:t>
                      </a: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вызывающие</a:t>
                      </a:r>
                      <a:r>
                        <a:rPr sz="1300" spc="7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стресс</a:t>
                      </a:r>
                      <a:endParaRPr sz="13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63752">
                <a:tc>
                  <a:txBody>
                    <a:bodyPr/>
                    <a:lstStyle/>
                    <a:p>
                      <a:pPr marL="88265" marR="43243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Факторы, приводящие </a:t>
                      </a:r>
                      <a:r>
                        <a:rPr sz="13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к  усилению и</a:t>
                      </a:r>
                      <a:r>
                        <a:rPr sz="1300" spc="18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сохранению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endParaRPr lang="de-DE" sz="900" dirty="0" smtClean="0"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1200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усилитель</a:t>
                      </a:r>
                      <a:r>
                        <a:rPr sz="1200" spc="3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2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пожара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 marR="10687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Напр., </a:t>
                      </a:r>
                      <a:r>
                        <a:rPr sz="1300" spc="-5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злоупотребление</a:t>
                      </a: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алкоголем</a:t>
                      </a:r>
                      <a:r>
                        <a:rPr lang="de-DE" sz="13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/</a:t>
                      </a:r>
                      <a:r>
                        <a:rPr lang="de-DE" sz="1300" spc="-5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наркотиками</a:t>
                      </a:r>
                      <a:r>
                        <a:rPr sz="13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;</a:t>
                      </a:r>
                      <a:r>
                        <a:rPr sz="1300" spc="-7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противопоказанные</a:t>
                      </a:r>
                      <a:endParaRPr sz="13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лекарства со стороны </a:t>
                      </a:r>
                      <a:r>
                        <a:rPr sz="1300" spc="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терапевта</a:t>
                      </a:r>
                      <a:endParaRPr sz="13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59941"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3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Разрушение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 smtClean="0">
                        <a:latin typeface="Times New Roman"/>
                        <a:cs typeface="Times New Roman"/>
                      </a:endParaRPr>
                    </a:p>
                    <a:p>
                      <a:pPr marL="148590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2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огонь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3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Заблуж</a:t>
                      </a:r>
                      <a:r>
                        <a:rPr lang="az-Cyrl-AZ" sz="13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галлюцинации/слышать голоса, истощение,</a:t>
                      </a:r>
                      <a:r>
                        <a:rPr lang="az-Cyrl-AZ" sz="1300" spc="-5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az-Cyrl-AZ" sz="13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депрессия</a:t>
                      </a:r>
                      <a:endParaRPr lang="az-Cyrl-AZ" sz="13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3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дения</a:t>
                      </a: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</a:t>
                      </a:r>
                      <a:r>
                        <a:rPr sz="1300" spc="-4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иллюзии</a:t>
                      </a:r>
                      <a:r>
                        <a:rPr sz="13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</a:t>
                      </a:r>
                      <a:endParaRPr sz="13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21080"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Последствия</a:t>
                      </a:r>
                      <a:endParaRPr sz="13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</a:pPr>
                      <a:endParaRPr lang="de-DE" sz="1200" dirty="0" smtClean="0"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marL="295275">
                        <a:lnSpc>
                          <a:spcPct val="100000"/>
                        </a:lnSpc>
                      </a:pPr>
                      <a:endParaRPr lang="de-DE" sz="1200" dirty="0" smtClean="0"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marL="295275">
                        <a:lnSpc>
                          <a:spcPct val="100000"/>
                        </a:lnSpc>
                      </a:pPr>
                      <a:endParaRPr lang="de-DE" sz="1200" dirty="0" smtClean="0"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marL="295275">
                        <a:lnSpc>
                          <a:spcPct val="100000"/>
                        </a:lnSpc>
                      </a:pPr>
                      <a:endParaRPr lang="de-DE" sz="1200" dirty="0" smtClean="0"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3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Уединение, </a:t>
                      </a: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безработица,</a:t>
                      </a:r>
                      <a:r>
                        <a:rPr sz="1300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одиночество</a:t>
                      </a:r>
                      <a:endParaRPr sz="13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1194"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Интервенция/ресурсы</a:t>
                      </a:r>
                      <a:endParaRPr sz="13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50" dirty="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огнетушитель</a:t>
                      </a:r>
                      <a:endParaRPr sz="1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Лекарства,</a:t>
                      </a:r>
                      <a:endParaRPr sz="13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3820" marR="4533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психотерапия/мотивации </a:t>
                      </a:r>
                      <a:r>
                        <a:rPr sz="13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к изменениям,  хорошие социальные </a:t>
                      </a: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связи, методы терапии  (напр., метод</a:t>
                      </a:r>
                      <a:r>
                        <a:rPr sz="1300" spc="8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3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релаксации)</a:t>
                      </a:r>
                      <a:endParaRPr sz="13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2486786" y="2333371"/>
            <a:ext cx="728472" cy="7940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86786" y="1381125"/>
            <a:ext cx="863346" cy="6812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86025" y="4474083"/>
            <a:ext cx="1008125" cy="6743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86025" y="3429380"/>
            <a:ext cx="1085850" cy="7223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86786" y="5491352"/>
            <a:ext cx="650748" cy="8686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88310" y="117729"/>
            <a:ext cx="934974" cy="7970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2726" y="6650591"/>
            <a:ext cx="5970270" cy="21929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ts val="810"/>
              </a:lnSpc>
              <a:spcBef>
                <a:spcPts val="110"/>
              </a:spcBef>
            </a:pPr>
            <a:r>
              <a:rPr sz="700" i="1" spc="-5" dirty="0">
                <a:latin typeface="Verdana"/>
                <a:cs typeface="Verdana"/>
              </a:rPr>
              <a:t>(from </a:t>
            </a:r>
            <a:r>
              <a:rPr sz="700" i="1" dirty="0">
                <a:latin typeface="Verdana"/>
                <a:cs typeface="Verdana"/>
              </a:rPr>
              <a:t>top </a:t>
            </a:r>
            <a:r>
              <a:rPr sz="700" i="1" spc="-5" dirty="0">
                <a:latin typeface="Verdana"/>
                <a:cs typeface="Verdana"/>
              </a:rPr>
              <a:t>to bottom: “Holz” by </a:t>
            </a:r>
            <a:r>
              <a:rPr sz="700" i="1" dirty="0">
                <a:latin typeface="Verdana"/>
                <a:cs typeface="Verdana"/>
              </a:rPr>
              <a:t>senfgurke; </a:t>
            </a:r>
            <a:r>
              <a:rPr sz="700" i="1" spc="-5" dirty="0">
                <a:latin typeface="Verdana"/>
                <a:cs typeface="Verdana"/>
              </a:rPr>
              <a:t>“Match </a:t>
            </a:r>
            <a:r>
              <a:rPr sz="700" i="1" dirty="0">
                <a:latin typeface="Verdana"/>
                <a:cs typeface="Verdana"/>
              </a:rPr>
              <a:t>on </a:t>
            </a:r>
            <a:r>
              <a:rPr sz="700" i="1" spc="-5" dirty="0">
                <a:latin typeface="Verdana"/>
                <a:cs typeface="Verdana"/>
              </a:rPr>
              <a:t>Fire” by Ambient Ideas; </a:t>
            </a:r>
            <a:r>
              <a:rPr sz="700" i="1" spc="-10" dirty="0">
                <a:latin typeface="Verdana"/>
                <a:cs typeface="Verdana"/>
              </a:rPr>
              <a:t>“jerry </a:t>
            </a:r>
            <a:r>
              <a:rPr sz="700" i="1" spc="-5" dirty="0">
                <a:latin typeface="Verdana"/>
                <a:cs typeface="Verdana"/>
              </a:rPr>
              <a:t>cans and chemicals” by colchu;  “Banff Prescribed </a:t>
            </a:r>
            <a:r>
              <a:rPr sz="700" i="1" dirty="0">
                <a:latin typeface="Verdana"/>
                <a:cs typeface="Verdana"/>
              </a:rPr>
              <a:t>Burn </a:t>
            </a:r>
            <a:r>
              <a:rPr sz="700" i="1" spc="-5" dirty="0">
                <a:latin typeface="Verdana"/>
                <a:cs typeface="Verdana"/>
              </a:rPr>
              <a:t>2009” by Eggs&amp;Beer; “Wood Pile” </a:t>
            </a:r>
            <a:r>
              <a:rPr sz="700" i="1" dirty="0">
                <a:latin typeface="Verdana"/>
                <a:cs typeface="Verdana"/>
              </a:rPr>
              <a:t>by dani0010; </a:t>
            </a:r>
            <a:r>
              <a:rPr sz="700" i="1" spc="-5" dirty="0">
                <a:latin typeface="Verdana"/>
                <a:cs typeface="Verdana"/>
              </a:rPr>
              <a:t>“Feuerlöscher” </a:t>
            </a:r>
            <a:r>
              <a:rPr sz="700" i="1" dirty="0">
                <a:latin typeface="Verdana"/>
                <a:cs typeface="Verdana"/>
              </a:rPr>
              <a:t>by rudolf</a:t>
            </a:r>
            <a:r>
              <a:rPr sz="700" i="1" spc="145" dirty="0">
                <a:latin typeface="Verdana"/>
                <a:cs typeface="Verdana"/>
              </a:rPr>
              <a:t> </a:t>
            </a:r>
            <a:r>
              <a:rPr sz="700" i="1" dirty="0">
                <a:latin typeface="Verdana"/>
                <a:cs typeface="Verdana"/>
              </a:rPr>
              <a:t>schuba)</a:t>
            </a:r>
            <a:endParaRPr sz="7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45"/>
              </a:lnSpc>
            </a:pPr>
            <a:r>
              <a:rPr spc="-5" dirty="0"/>
              <a:t>3.</a:t>
            </a:r>
            <a:fld id="{81D60167-4931-47E6-BA6A-407CBD079E47}" type="slidenum">
              <a:rPr spc="-5" dirty="0"/>
              <a:t>2</a:t>
            </a:fld>
            <a:endParaRPr spc="-5" dirty="0"/>
          </a:p>
        </p:txBody>
      </p:sp>
      <p:sp>
        <p:nvSpPr>
          <p:cNvPr id="11" name="object 11"/>
          <p:cNvSpPr txBox="1"/>
          <p:nvPr/>
        </p:nvSpPr>
        <p:spPr>
          <a:xfrm>
            <a:off x="6999592" y="6683424"/>
            <a:ext cx="1611008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Модель</a:t>
            </a:r>
            <a:r>
              <a:rPr sz="1200" b="1" spc="60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болезни</a:t>
            </a:r>
            <a:endParaRPr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105025" y="5148452"/>
            <a:ext cx="3838575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5275" lvl="0">
              <a:lnSpc>
                <a:spcPct val="100000"/>
              </a:lnSpc>
            </a:pPr>
            <a:r>
              <a:rPr lang="ru-RU" sz="11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ущерб от </a:t>
            </a:r>
            <a:r>
              <a:rPr lang="ru-RU" sz="115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пожара и </a:t>
            </a:r>
            <a:r>
              <a:rPr lang="ru-RU" sz="1150" spc="14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1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восстановление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911" y="921138"/>
            <a:ext cx="3979985" cy="5644464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4952" y="6670929"/>
            <a:ext cx="9141460" cy="189230"/>
          </a:xfrm>
          <a:custGeom>
            <a:avLst/>
            <a:gdLst/>
            <a:ahLst/>
            <a:cxnLst/>
            <a:rect l="l" t="t" r="r" b="b"/>
            <a:pathLst>
              <a:path w="9141460" h="189229">
                <a:moveTo>
                  <a:pt x="0" y="0"/>
                </a:moveTo>
                <a:lnTo>
                  <a:pt x="0" y="188975"/>
                </a:lnTo>
                <a:lnTo>
                  <a:pt x="9140952" y="188975"/>
                </a:lnTo>
                <a:lnTo>
                  <a:pt x="91409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04" y="766952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3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04" y="8911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04" y="91020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189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04" y="78752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09597" y="228798"/>
            <a:ext cx="4496003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Индивидуальная модель</a:t>
            </a:r>
            <a:r>
              <a:rPr spc="40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болезни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22726" y="6650591"/>
            <a:ext cx="5970270" cy="21929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ts val="810"/>
              </a:lnSpc>
              <a:spcBef>
                <a:spcPts val="110"/>
              </a:spcBef>
            </a:pPr>
            <a:r>
              <a:rPr sz="700" i="1" spc="-5" dirty="0">
                <a:latin typeface="Verdana"/>
                <a:cs typeface="Verdana"/>
              </a:rPr>
              <a:t>(from </a:t>
            </a:r>
            <a:r>
              <a:rPr sz="700" i="1" dirty="0">
                <a:latin typeface="Verdana"/>
                <a:cs typeface="Verdana"/>
              </a:rPr>
              <a:t>top </a:t>
            </a:r>
            <a:r>
              <a:rPr sz="700" i="1" spc="-5" dirty="0">
                <a:latin typeface="Verdana"/>
                <a:cs typeface="Verdana"/>
              </a:rPr>
              <a:t>to bottom: “Holz” by </a:t>
            </a:r>
            <a:r>
              <a:rPr sz="700" i="1" dirty="0">
                <a:latin typeface="Verdana"/>
                <a:cs typeface="Verdana"/>
              </a:rPr>
              <a:t>senfgurke; </a:t>
            </a:r>
            <a:r>
              <a:rPr sz="700" i="1" spc="-5" dirty="0">
                <a:latin typeface="Verdana"/>
                <a:cs typeface="Verdana"/>
              </a:rPr>
              <a:t>“Match </a:t>
            </a:r>
            <a:r>
              <a:rPr sz="700" i="1" dirty="0">
                <a:latin typeface="Verdana"/>
                <a:cs typeface="Verdana"/>
              </a:rPr>
              <a:t>on </a:t>
            </a:r>
            <a:r>
              <a:rPr sz="700" i="1" spc="-5" dirty="0">
                <a:latin typeface="Verdana"/>
                <a:cs typeface="Verdana"/>
              </a:rPr>
              <a:t>Fire” by Ambient Ideas; </a:t>
            </a:r>
            <a:r>
              <a:rPr sz="700" i="1" spc="-10" dirty="0">
                <a:latin typeface="Verdana"/>
                <a:cs typeface="Verdana"/>
              </a:rPr>
              <a:t>“jerry </a:t>
            </a:r>
            <a:r>
              <a:rPr sz="700" i="1" spc="-5" dirty="0">
                <a:latin typeface="Verdana"/>
                <a:cs typeface="Verdana"/>
              </a:rPr>
              <a:t>cans and chemicals” by colchu;  “Banff Prescribed </a:t>
            </a:r>
            <a:r>
              <a:rPr sz="700" i="1" dirty="0">
                <a:latin typeface="Verdana"/>
                <a:cs typeface="Verdana"/>
              </a:rPr>
              <a:t>Burn </a:t>
            </a:r>
            <a:r>
              <a:rPr sz="700" i="1" spc="-5" dirty="0">
                <a:latin typeface="Verdana"/>
                <a:cs typeface="Verdana"/>
              </a:rPr>
              <a:t>2009” by Eggs&amp;Beer; “Wood Pile” </a:t>
            </a:r>
            <a:r>
              <a:rPr sz="700" i="1" dirty="0">
                <a:latin typeface="Verdana"/>
                <a:cs typeface="Verdana"/>
              </a:rPr>
              <a:t>by dani0010; </a:t>
            </a:r>
            <a:r>
              <a:rPr sz="700" i="1" spc="-5" dirty="0">
                <a:latin typeface="Verdana"/>
                <a:cs typeface="Verdana"/>
              </a:rPr>
              <a:t>“Feuerlöscher” </a:t>
            </a:r>
            <a:r>
              <a:rPr sz="700" i="1" dirty="0">
                <a:latin typeface="Verdana"/>
                <a:cs typeface="Verdana"/>
              </a:rPr>
              <a:t>by rudolf</a:t>
            </a:r>
            <a:r>
              <a:rPr sz="700" i="1" spc="145" dirty="0">
                <a:latin typeface="Verdana"/>
                <a:cs typeface="Verdana"/>
              </a:rPr>
              <a:t> </a:t>
            </a:r>
            <a:r>
              <a:rPr sz="700" i="1" dirty="0">
                <a:latin typeface="Verdana"/>
                <a:cs typeface="Verdana"/>
              </a:rPr>
              <a:t>schuba)</a:t>
            </a:r>
            <a:endParaRPr sz="700" dirty="0">
              <a:latin typeface="Verdana"/>
              <a:cs typeface="Verdana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45"/>
              </a:lnSpc>
            </a:pPr>
            <a:r>
              <a:rPr spc="-5" dirty="0"/>
              <a:t>3.</a:t>
            </a: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44" name="object 12"/>
          <p:cNvSpPr txBox="1"/>
          <p:nvPr/>
        </p:nvSpPr>
        <p:spPr>
          <a:xfrm>
            <a:off x="0" y="6175375"/>
            <a:ext cx="1945005" cy="438346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535"/>
              </a:spcBef>
            </a:pPr>
            <a:r>
              <a:rPr lang="de-DE" sz="1200" dirty="0" smtClean="0">
                <a:latin typeface="Times New Roman"/>
                <a:cs typeface="Times New Roman"/>
                <a:sym typeface="Wingdings" panose="05000000000000000000" pitchFamily="2" charset="2"/>
              </a:rPr>
              <a:t> </a:t>
            </a:r>
            <a:r>
              <a:rPr lang="ru-RU" sz="1200" i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Р</a:t>
            </a:r>
            <a:r>
              <a:rPr sz="1200" i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абочий</a:t>
            </a:r>
            <a:r>
              <a:rPr sz="12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лист</a:t>
            </a:r>
          </a:p>
          <a:p>
            <a:pPr marL="718185">
              <a:lnSpc>
                <a:spcPct val="100000"/>
              </a:lnSpc>
              <a:spcBef>
                <a:spcPts val="35"/>
              </a:spcBef>
            </a:pPr>
            <a:r>
              <a:rPr lang="ru-RU" sz="1200" i="1" dirty="0">
                <a:latin typeface="Verdana"/>
                <a:cs typeface="Verdana"/>
              </a:rPr>
              <a:t>3</a:t>
            </a:r>
            <a:r>
              <a:rPr sz="1200" i="1" dirty="0" smtClean="0">
                <a:latin typeface="Verdana"/>
                <a:cs typeface="Verdana"/>
              </a:rPr>
              <a:t>.1</a:t>
            </a:r>
            <a:endParaRPr sz="1200" i="1" dirty="0">
              <a:latin typeface="Verdana"/>
              <a:cs typeface="Verdana"/>
            </a:endParaRPr>
          </a:p>
        </p:txBody>
      </p:sp>
      <p:pic>
        <p:nvPicPr>
          <p:cNvPr id="45" name="Picture 70" descr="Notizen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47903"/>
            <a:ext cx="336550" cy="329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feld 41"/>
          <p:cNvSpPr txBox="1"/>
          <p:nvPr/>
        </p:nvSpPr>
        <p:spPr>
          <a:xfrm rot="19806148">
            <a:off x="3251841" y="3146098"/>
            <a:ext cx="2714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>
                    <a:lumMod val="7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cs typeface="Times New Roman" pitchFamily="18" charset="0"/>
                <a:sym typeface="Wingdings" panose="05000000000000000000" pitchFamily="2" charset="2"/>
              </a:rPr>
              <a:t>Р</a:t>
            </a:r>
            <a:r>
              <a:rPr lang="ru-RU" sz="2400" b="1" dirty="0">
                <a:solidFill>
                  <a:schemeClr val="bg1">
                    <a:lumMod val="7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cs typeface="Times New Roman" pitchFamily="18" charset="0"/>
              </a:rPr>
              <a:t>абочий лист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400" b="1" dirty="0">
              <a:solidFill>
                <a:srgbClr val="FFFFFF">
                  <a:lumMod val="85000"/>
                </a:srgb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  <a:latin typeface="Arial" charset="0"/>
              <a:cs typeface="Times New Roman" pitchFamily="18" charset="0"/>
            </a:endParaRPr>
          </a:p>
        </p:txBody>
      </p:sp>
      <p:sp>
        <p:nvSpPr>
          <p:cNvPr id="15" name="object 11"/>
          <p:cNvSpPr txBox="1"/>
          <p:nvPr/>
        </p:nvSpPr>
        <p:spPr>
          <a:xfrm>
            <a:off x="6999592" y="6683424"/>
            <a:ext cx="1611008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Модель</a:t>
            </a:r>
            <a:r>
              <a:rPr sz="1200" b="1" spc="60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болезни</a:t>
            </a:r>
            <a:endParaRPr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bject 12"/>
          <p:cNvSpPr txBox="1"/>
          <p:nvPr/>
        </p:nvSpPr>
        <p:spPr>
          <a:xfrm>
            <a:off x="0" y="6175375"/>
            <a:ext cx="1945005" cy="438346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535"/>
              </a:spcBef>
            </a:pPr>
            <a:r>
              <a:rPr lang="de-DE" sz="1200" dirty="0" smtClean="0">
                <a:latin typeface="Times New Roman"/>
                <a:cs typeface="Times New Roman"/>
                <a:sym typeface="Wingdings" panose="05000000000000000000" pitchFamily="2" charset="2"/>
              </a:rPr>
              <a:t> </a:t>
            </a:r>
            <a:r>
              <a:rPr lang="ru-RU" sz="1200" i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Р</a:t>
            </a:r>
            <a:r>
              <a:rPr sz="1200" i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абочий</a:t>
            </a:r>
            <a:r>
              <a:rPr sz="12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i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лист</a:t>
            </a:r>
            <a:endParaRPr sz="1200" i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18185">
              <a:lnSpc>
                <a:spcPct val="100000"/>
              </a:lnSpc>
              <a:spcBef>
                <a:spcPts val="35"/>
              </a:spcBef>
            </a:pPr>
            <a:r>
              <a:rPr lang="ru-RU" sz="1200" i="1" dirty="0" smtClean="0">
                <a:latin typeface="Verdana"/>
                <a:cs typeface="Verdana"/>
              </a:rPr>
              <a:t>3</a:t>
            </a:r>
            <a:r>
              <a:rPr sz="1200" i="1" dirty="0" smtClean="0">
                <a:latin typeface="Verdana"/>
                <a:cs typeface="Verdana"/>
              </a:rPr>
              <a:t>.</a:t>
            </a:r>
            <a:r>
              <a:rPr lang="de-DE" sz="1200" i="1" dirty="0" smtClean="0">
                <a:latin typeface="Verdana"/>
                <a:cs typeface="Verdana"/>
              </a:rPr>
              <a:t>2</a:t>
            </a:r>
            <a:endParaRPr sz="1200" i="1" dirty="0">
              <a:latin typeface="Verdana"/>
              <a:cs typeface="Verdana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337899"/>
            <a:ext cx="6391275" cy="4477645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4952" y="6670929"/>
            <a:ext cx="9141460" cy="189230"/>
          </a:xfrm>
          <a:custGeom>
            <a:avLst/>
            <a:gdLst/>
            <a:ahLst/>
            <a:cxnLst/>
            <a:rect l="l" t="t" r="r" b="b"/>
            <a:pathLst>
              <a:path w="9141460" h="189229">
                <a:moveTo>
                  <a:pt x="0" y="0"/>
                </a:moveTo>
                <a:lnTo>
                  <a:pt x="0" y="188975"/>
                </a:lnTo>
                <a:lnTo>
                  <a:pt x="9140952" y="188975"/>
                </a:lnTo>
                <a:lnTo>
                  <a:pt x="91409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04" y="766952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3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04" y="8911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04" y="91020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189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04" y="78752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45"/>
              </a:lnSpc>
            </a:pPr>
            <a:r>
              <a:rPr spc="-5" dirty="0"/>
              <a:t>3.</a:t>
            </a: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41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 dirty="0"/>
              <a:t>Развитие специфических</a:t>
            </a:r>
            <a:r>
              <a:rPr dirty="0"/>
              <a:t> </a:t>
            </a:r>
            <a:r>
              <a:rPr spc="-10" dirty="0"/>
              <a:t>идей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877086"/>
            <a:ext cx="2773920" cy="2078916"/>
          </a:xfrm>
          <a:prstGeom prst="rect">
            <a:avLst/>
          </a:prstGeom>
        </p:spPr>
      </p:pic>
      <p:sp>
        <p:nvSpPr>
          <p:cNvPr id="15" name="object 11"/>
          <p:cNvSpPr txBox="1"/>
          <p:nvPr/>
        </p:nvSpPr>
        <p:spPr>
          <a:xfrm>
            <a:off x="6999592" y="6683424"/>
            <a:ext cx="1611008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Модель</a:t>
            </a:r>
            <a:r>
              <a:rPr sz="1200" b="1" spc="60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болезни</a:t>
            </a:r>
            <a:endParaRPr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8" name="Picture 70" descr="Notizen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47903"/>
            <a:ext cx="336550" cy="329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572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240</Words>
  <Application>Microsoft Office PowerPoint</Application>
  <PresentationFormat>Benutzerdefiniert</PresentationFormat>
  <Paragraphs>64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0" baseType="lpstr">
      <vt:lpstr>Arial</vt:lpstr>
      <vt:lpstr>Calibri</vt:lpstr>
      <vt:lpstr>Times New Roman</vt:lpstr>
      <vt:lpstr>Verdana</vt:lpstr>
      <vt:lpstr>Wingdings</vt:lpstr>
      <vt:lpstr>Office Theme</vt:lpstr>
      <vt:lpstr>Метакогнитивная терапия</vt:lpstr>
      <vt:lpstr>PowerPoint-Präsentation</vt:lpstr>
      <vt:lpstr>Индивидуальная модель болезни</vt:lpstr>
      <vt:lpstr>Развитие специфических идей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Metacognitive Training Exercises (MCT+)</dc:title>
  <dc:creator>Ruth</dc:creator>
  <cp:lastModifiedBy>Computer09</cp:lastModifiedBy>
  <cp:revision>14</cp:revision>
  <dcterms:created xsi:type="dcterms:W3CDTF">2017-04-16T13:48:34Z</dcterms:created>
  <dcterms:modified xsi:type="dcterms:W3CDTF">2017-07-21T12:16:47Z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2014-01-13T00:00:00Z</vt:filetime>
  </property>
  <property fmtid="{D5CDD505-2E9C-101B-9397-08002B2CF9AE}" pid="3" name="Creator">
    <vt:lpwstr>Acrobat PDFMaker 8.0 for PowerPoint</vt:lpwstr>
  </property>
  <property fmtid="{D5CDD505-2E9C-101B-9397-08002B2CF9AE}" pid="4" name="LastSaved">
    <vt:filetime>2017-04-16T00:00:00Z</vt:filetime>
  </property>
</Properties>
</file>