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8"/>
  </p:notesMasterIdLst>
  <p:sldIdLst>
    <p:sldId id="256" r:id="rId3"/>
    <p:sldId id="257" r:id="rId4"/>
    <p:sldId id="262" r:id="rId5"/>
    <p:sldId id="260" r:id="rId6"/>
    <p:sldId id="263" r:id="rId7"/>
  </p:sldIdLst>
  <p:sldSz cx="9144000" cy="6864350"/>
  <p:notesSz cx="9144000" cy="68643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6349"/>
    <a:srgbClr val="C5D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936" y="6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Модули терапии</a:t>
          </a:r>
          <a:endParaRPr lang="de-DE" sz="12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«Принятие решений»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«Атрибутивный стиль»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«Модель болезни»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«Самооценка»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«Самооценка и настроение»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«Память и самонадеянность»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«Сопереживание»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«Исправление мнения»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r>
            <a:rPr lang="ru-RU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«Жизнь с психозом и профилактика рецидива»</a:t>
          </a:r>
          <a:endParaRPr lang="de-DE" sz="10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15429" custScaleY="113371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24394" custScaleY="126057" custRadScaleRad="102351" custRadScaleInc="-399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11525" custScaleY="115398" custRadScaleRad="113024" custRadScaleInc="-562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32234" custScaleY="124020" custRadScaleRad="113369" custRadScaleInc="-856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28582" custScaleY="116689" custRadScaleRad="111557" custRadScaleInc="-883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49772" custScaleY="112967" custRadScaleRad="98344" custRadScaleInc="-58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35603" custScaleY="119737" custRadScaleRad="109942" custRadScaleInc="-429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22883" custScaleY="121308" custRadScaleRad="102305" custRadScaleInc="-335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53282" custScaleY="126627" custRadScaleRad="119243" custRadScaleInc="-393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7C9031A-59A6-446E-BA2F-43A69C5CDA2E}" type="presOf" srcId="{D1A097AB-483E-4C1A-B31B-A0A458BE21D5}" destId="{108EF114-2141-442D-9C8F-2A24505DABD2}" srcOrd="0" destOrd="0" presId="urn:microsoft.com/office/officeart/2005/8/layout/radial1"/>
    <dgm:cxn modelId="{0987E34A-87A7-42F2-8F92-BBBA8CD420BA}" type="presOf" srcId="{E03C1397-94D8-4E9E-9877-E15C351FCFDE}" destId="{79C12B67-F472-4590-9385-42CCAA7189BA}" srcOrd="0" destOrd="0" presId="urn:microsoft.com/office/officeart/2005/8/layout/radial1"/>
    <dgm:cxn modelId="{43204997-697B-4332-8117-F373C82641D1}" type="presOf" srcId="{84217D16-773D-4893-AF02-5AEC1A5761D0}" destId="{D82A021F-1D05-46E0-9484-D097321FAF91}" srcOrd="0" destOrd="0" presId="urn:microsoft.com/office/officeart/2005/8/layout/radial1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DA2B3B34-2313-4E8A-96FB-B88D290EF27B}" type="presOf" srcId="{F5FDBE42-BD33-4B09-B8F5-09A3D7AE472C}" destId="{5132DE25-64F2-4F7F-876C-6EF13F232A6D}" srcOrd="0" destOrd="0" presId="urn:microsoft.com/office/officeart/2005/8/layout/radial1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3F9F7CFD-F7CE-4B7E-9839-F478FFD0F20A}" type="presOf" srcId="{D97E3CFE-4A58-41E2-A09A-3DB88EC9BFC3}" destId="{3911498C-94F4-441A-BB36-6C4ABC8787B7}" srcOrd="1" destOrd="0" presId="urn:microsoft.com/office/officeart/2005/8/layout/radial1"/>
    <dgm:cxn modelId="{7DD79E22-CA21-4A6D-A119-5AE93ABE12C8}" type="presOf" srcId="{7057DDCF-2E53-4D21-A179-2318717F7A14}" destId="{900F6F4A-3091-4C73-8365-D73F13BB296B}" srcOrd="1" destOrd="0" presId="urn:microsoft.com/office/officeart/2005/8/layout/radial1"/>
    <dgm:cxn modelId="{1131CEA9-59A4-45A7-A59D-CB522764EE50}" type="presOf" srcId="{3A6FCFAB-2CC6-466A-B9C7-7B3E31AA8A65}" destId="{0D58040C-7BFF-468C-AF5E-442FC427B922}" srcOrd="0" destOrd="0" presId="urn:microsoft.com/office/officeart/2005/8/layout/radial1"/>
    <dgm:cxn modelId="{14B35B8E-3E5F-4F70-B362-EF20BAFE4EBB}" type="presOf" srcId="{538C08A9-B146-4C9F-A9CA-525BAD31864E}" destId="{CBCAFDA5-06AC-4D47-B078-F8408843FC5B}" srcOrd="1" destOrd="0" presId="urn:microsoft.com/office/officeart/2005/8/layout/radial1"/>
    <dgm:cxn modelId="{78301525-4869-41D7-B292-B3980BAA4436}" type="presOf" srcId="{3E33E5D6-99B5-4DD4-9414-8AC55651302C}" destId="{22AF2BC1-8382-4159-8C37-02A070E62774}" srcOrd="0" destOrd="0" presId="urn:microsoft.com/office/officeart/2005/8/layout/radial1"/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929E4668-25D4-4DD1-B30F-CF574123CB1D}" type="presOf" srcId="{F5FDBE42-BD33-4B09-B8F5-09A3D7AE472C}" destId="{CF2213CE-A717-4BBA-A7A9-6EF5A2B74288}" srcOrd="1" destOrd="0" presId="urn:microsoft.com/office/officeart/2005/8/layout/radial1"/>
    <dgm:cxn modelId="{B7DA616B-1777-4B23-A3C9-0CCB6E7687FC}" type="presOf" srcId="{93185720-DE10-4CF2-A195-E06ADE881323}" destId="{0C01FB1C-26F5-42EC-AD8D-66699C0DF3E1}" srcOrd="0" destOrd="0" presId="urn:microsoft.com/office/officeart/2005/8/layout/radial1"/>
    <dgm:cxn modelId="{89A9973B-CF38-4C9D-AA7B-829B4630F2F2}" type="presOf" srcId="{D97E3CFE-4A58-41E2-A09A-3DB88EC9BFC3}" destId="{FBF5F348-2241-43A6-9664-7182A7C26FE6}" srcOrd="0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77D25CED-E5D0-4D02-BF27-B8FFFE2C6627}" type="presOf" srcId="{538C08A9-B146-4C9F-A9CA-525BAD31864E}" destId="{56F773BA-DC75-423F-BC36-9E61DFF87EE4}" srcOrd="0" destOrd="0" presId="urn:microsoft.com/office/officeart/2005/8/layout/radial1"/>
    <dgm:cxn modelId="{D1688974-BC29-4074-A80F-50FFEA567A9C}" type="presOf" srcId="{EA7A684F-80BE-4E62-B95B-CC0B8C853BF5}" destId="{E9DE17E6-7340-4A70-B444-097123FDA5FA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9627AF79-4A54-417F-9B83-1590445AC914}" type="presOf" srcId="{C2D6B547-573D-4321-8462-A28604F980FB}" destId="{54B2A9FA-3A78-4C4E-A30C-77CC3D63405A}" srcOrd="0" destOrd="0" presId="urn:microsoft.com/office/officeart/2005/8/layout/radial1"/>
    <dgm:cxn modelId="{5550704F-FCF9-4421-9779-5F7E654BE942}" type="presOf" srcId="{3E33E5D6-99B5-4DD4-9414-8AC55651302C}" destId="{BF8F26FD-4949-46D3-9E9A-2A572EFE5328}" srcOrd="1" destOrd="0" presId="urn:microsoft.com/office/officeart/2005/8/layout/radial1"/>
    <dgm:cxn modelId="{17952D02-B154-436A-98D7-849D9360BB4A}" type="presOf" srcId="{814089BD-74DA-4947-BC3C-097605E40B61}" destId="{61CF7C35-D269-4DA5-BE0B-137820C20BF7}" srcOrd="0" destOrd="0" presId="urn:microsoft.com/office/officeart/2005/8/layout/radial1"/>
    <dgm:cxn modelId="{9391CB66-446E-4FB8-9D46-2D6DD632A878}" type="presOf" srcId="{AEB291FB-C517-4016-8759-D7328B122F59}" destId="{969D680C-09A8-4DF1-A14E-65588F210601}" srcOrd="1" destOrd="0" presId="urn:microsoft.com/office/officeart/2005/8/layout/radial1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3E9C7889-08B3-497A-B3CE-53D44EE7D790}" type="presOf" srcId="{836652FF-2863-4694-BC2B-7E87577746FA}" destId="{AB544D3A-F7CF-40D2-83F7-D1D56FD6A018}" srcOrd="1" destOrd="0" presId="urn:microsoft.com/office/officeart/2005/8/layout/radial1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4C13E952-50CC-495D-BA6B-19CBA03BAEA7}" type="presOf" srcId="{B861F91A-FDC8-4228-B957-1E8BF6BFE0EC}" destId="{E6E83D87-65ED-4585-A845-F1C8505C200E}" srcOrd="0" destOrd="0" presId="urn:microsoft.com/office/officeart/2005/8/layout/radial1"/>
    <dgm:cxn modelId="{D836E04D-BB97-4E1A-A8FC-942B2E69FB85}" type="presOf" srcId="{8E69CBA8-6CDF-4239-AAE7-929309DBFE2E}" destId="{005C6EA7-3465-4EC5-94D9-9E5AE3B46724}" srcOrd="0" destOrd="0" presId="urn:microsoft.com/office/officeart/2005/8/layout/radial1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954566CB-F4D8-40AE-8A70-8EE4A497EF38}" type="presOf" srcId="{7057DDCF-2E53-4D21-A179-2318717F7A14}" destId="{CD633860-5494-40AD-B5B8-283B9DC9DA0A}" srcOrd="0" destOrd="0" presId="urn:microsoft.com/office/officeart/2005/8/layout/radial1"/>
    <dgm:cxn modelId="{12494632-C669-420F-BC37-977FD77B34FA}" type="presOf" srcId="{B861F91A-FDC8-4228-B957-1E8BF6BFE0EC}" destId="{A3C938E4-E3C4-4A70-8A6D-A72DB6CE81CD}" srcOrd="1" destOrd="0" presId="urn:microsoft.com/office/officeart/2005/8/layout/radial1"/>
    <dgm:cxn modelId="{AEEEC4B5-EBC2-4893-913B-9F3B536288C6}" type="presOf" srcId="{AEB291FB-C517-4016-8759-D7328B122F59}" destId="{CF7215AF-2391-495B-8DA7-74E90F6D3546}" srcOrd="0" destOrd="0" presId="urn:microsoft.com/office/officeart/2005/8/layout/radial1"/>
    <dgm:cxn modelId="{C4366D1D-6E60-4983-8B83-B557B9873C24}" type="presOf" srcId="{836652FF-2863-4694-BC2B-7E87577746FA}" destId="{F0FA2D9C-1D0B-473F-8949-08363BE0D637}" srcOrd="0" destOrd="0" presId="urn:microsoft.com/office/officeart/2005/8/layout/radial1"/>
    <dgm:cxn modelId="{728F0E70-C09C-4AC4-81AD-23A9B96A37BF}" type="presOf" srcId="{EA7A684F-80BE-4E62-B95B-CC0B8C853BF5}" destId="{4E81D6E2-248A-400B-B109-8435D205FAA2}" srcOrd="1" destOrd="0" presId="urn:microsoft.com/office/officeart/2005/8/layout/radial1"/>
    <dgm:cxn modelId="{F5598552-6822-4498-A4E6-1D4CE9C8B53F}" type="presOf" srcId="{9C530483-A947-4030-AEAA-A6C16347013E}" destId="{5365D1C8-6CD9-485E-A775-E3E6CF7CFF37}" srcOrd="0" destOrd="0" presId="urn:microsoft.com/office/officeart/2005/8/layout/radial1"/>
    <dgm:cxn modelId="{AD967F76-D0C5-41B3-8FDD-6766C4172168}" type="presOf" srcId="{481152D5-AFD7-4BC7-B463-6ABDB85417E3}" destId="{9E56C59A-601C-4A59-ABAF-8B76F78E5422}" srcOrd="0" destOrd="0" presId="urn:microsoft.com/office/officeart/2005/8/layout/radial1"/>
    <dgm:cxn modelId="{08F41206-A996-4715-8B46-B9D21F41A0C1}" type="presOf" srcId="{62E40F82-91CB-401C-9055-FEF263C27949}" destId="{E43A810E-AACF-4CE5-9EE9-82A88BC11FA7}" srcOrd="0" destOrd="0" presId="urn:microsoft.com/office/officeart/2005/8/layout/radial1"/>
    <dgm:cxn modelId="{8860ECB3-CBA3-43B8-8581-9F8B2C6EB413}" type="presParOf" srcId="{79C12B67-F472-4590-9385-42CCAA7189BA}" destId="{54B2A9FA-3A78-4C4E-A30C-77CC3D63405A}" srcOrd="0" destOrd="0" presId="urn:microsoft.com/office/officeart/2005/8/layout/radial1"/>
    <dgm:cxn modelId="{17F8B88F-0D9C-430B-A624-C975AB324CB3}" type="presParOf" srcId="{79C12B67-F472-4590-9385-42CCAA7189BA}" destId="{56F773BA-DC75-423F-BC36-9E61DFF87EE4}" srcOrd="1" destOrd="0" presId="urn:microsoft.com/office/officeart/2005/8/layout/radial1"/>
    <dgm:cxn modelId="{BBA6C532-5B3A-4B24-83FC-5863FD2C0BA6}" type="presParOf" srcId="{56F773BA-DC75-423F-BC36-9E61DFF87EE4}" destId="{CBCAFDA5-06AC-4D47-B078-F8408843FC5B}" srcOrd="0" destOrd="0" presId="urn:microsoft.com/office/officeart/2005/8/layout/radial1"/>
    <dgm:cxn modelId="{563B8623-62B1-47C3-8D2E-64BD955A189B}" type="presParOf" srcId="{79C12B67-F472-4590-9385-42CCAA7189BA}" destId="{005C6EA7-3465-4EC5-94D9-9E5AE3B46724}" srcOrd="2" destOrd="0" presId="urn:microsoft.com/office/officeart/2005/8/layout/radial1"/>
    <dgm:cxn modelId="{26311F2F-1F45-4F5F-A3FD-60A71108C4D4}" type="presParOf" srcId="{79C12B67-F472-4590-9385-42CCAA7189BA}" destId="{F0FA2D9C-1D0B-473F-8949-08363BE0D637}" srcOrd="3" destOrd="0" presId="urn:microsoft.com/office/officeart/2005/8/layout/radial1"/>
    <dgm:cxn modelId="{1A93194F-EC4F-4D68-B23E-51F4937BDD50}" type="presParOf" srcId="{F0FA2D9C-1D0B-473F-8949-08363BE0D637}" destId="{AB544D3A-F7CF-40D2-83F7-D1D56FD6A018}" srcOrd="0" destOrd="0" presId="urn:microsoft.com/office/officeart/2005/8/layout/radial1"/>
    <dgm:cxn modelId="{9B78CB8E-6C7D-4ACC-8851-CAF01E8B335E}" type="presParOf" srcId="{79C12B67-F472-4590-9385-42CCAA7189BA}" destId="{61CF7C35-D269-4DA5-BE0B-137820C20BF7}" srcOrd="4" destOrd="0" presId="urn:microsoft.com/office/officeart/2005/8/layout/radial1"/>
    <dgm:cxn modelId="{331BD219-219C-4C6B-A658-5C6B8947A8A3}" type="presParOf" srcId="{79C12B67-F472-4590-9385-42CCAA7189BA}" destId="{E9DE17E6-7340-4A70-B444-097123FDA5FA}" srcOrd="5" destOrd="0" presId="urn:microsoft.com/office/officeart/2005/8/layout/radial1"/>
    <dgm:cxn modelId="{DCDB5D3B-65CB-4843-A659-AFA4DDCFA8EB}" type="presParOf" srcId="{E9DE17E6-7340-4A70-B444-097123FDA5FA}" destId="{4E81D6E2-248A-400B-B109-8435D205FAA2}" srcOrd="0" destOrd="0" presId="urn:microsoft.com/office/officeart/2005/8/layout/radial1"/>
    <dgm:cxn modelId="{CAC3DDC7-7CC5-4BF7-815F-E9EFF46B978F}" type="presParOf" srcId="{79C12B67-F472-4590-9385-42CCAA7189BA}" destId="{5365D1C8-6CD9-485E-A775-E3E6CF7CFF37}" srcOrd="6" destOrd="0" presId="urn:microsoft.com/office/officeart/2005/8/layout/radial1"/>
    <dgm:cxn modelId="{280B34D1-C672-4BF9-BA2C-1BCD70C35812}" type="presParOf" srcId="{79C12B67-F472-4590-9385-42CCAA7189BA}" destId="{22AF2BC1-8382-4159-8C37-02A070E62774}" srcOrd="7" destOrd="0" presId="urn:microsoft.com/office/officeart/2005/8/layout/radial1"/>
    <dgm:cxn modelId="{D2A6E08B-6A85-436A-A8C9-F117A70D5FAB}" type="presParOf" srcId="{22AF2BC1-8382-4159-8C37-02A070E62774}" destId="{BF8F26FD-4949-46D3-9E9A-2A572EFE5328}" srcOrd="0" destOrd="0" presId="urn:microsoft.com/office/officeart/2005/8/layout/radial1"/>
    <dgm:cxn modelId="{4FAC3C73-2F9F-4C0E-A133-20695015C700}" type="presParOf" srcId="{79C12B67-F472-4590-9385-42CCAA7189BA}" destId="{9E56C59A-601C-4A59-ABAF-8B76F78E5422}" srcOrd="8" destOrd="0" presId="urn:microsoft.com/office/officeart/2005/8/layout/radial1"/>
    <dgm:cxn modelId="{8D18B3AE-214C-4CAB-AA07-4CED2B31DEB1}" type="presParOf" srcId="{79C12B67-F472-4590-9385-42CCAA7189BA}" destId="{5132DE25-64F2-4F7F-876C-6EF13F232A6D}" srcOrd="9" destOrd="0" presId="urn:microsoft.com/office/officeart/2005/8/layout/radial1"/>
    <dgm:cxn modelId="{FBE3E001-436A-46FF-9E86-9A7DCC40F2CC}" type="presParOf" srcId="{5132DE25-64F2-4F7F-876C-6EF13F232A6D}" destId="{CF2213CE-A717-4BBA-A7A9-6EF5A2B74288}" srcOrd="0" destOrd="0" presId="urn:microsoft.com/office/officeart/2005/8/layout/radial1"/>
    <dgm:cxn modelId="{C0B088F0-69D0-486C-986C-A23B881D72A6}" type="presParOf" srcId="{79C12B67-F472-4590-9385-42CCAA7189BA}" destId="{0C01FB1C-26F5-42EC-AD8D-66699C0DF3E1}" srcOrd="10" destOrd="0" presId="urn:microsoft.com/office/officeart/2005/8/layout/radial1"/>
    <dgm:cxn modelId="{961A1A66-68FF-4BEA-941A-EDF95EA799E7}" type="presParOf" srcId="{79C12B67-F472-4590-9385-42CCAA7189BA}" destId="{FBF5F348-2241-43A6-9664-7182A7C26FE6}" srcOrd="11" destOrd="0" presId="urn:microsoft.com/office/officeart/2005/8/layout/radial1"/>
    <dgm:cxn modelId="{F04F32F9-D6CA-4A1F-BD86-252013EB1E45}" type="presParOf" srcId="{FBF5F348-2241-43A6-9664-7182A7C26FE6}" destId="{3911498C-94F4-441A-BB36-6C4ABC8787B7}" srcOrd="0" destOrd="0" presId="urn:microsoft.com/office/officeart/2005/8/layout/radial1"/>
    <dgm:cxn modelId="{268A67FB-B8BB-435C-AB7B-00EEEA3B75C8}" type="presParOf" srcId="{79C12B67-F472-4590-9385-42CCAA7189BA}" destId="{E43A810E-AACF-4CE5-9EE9-82A88BC11FA7}" srcOrd="12" destOrd="0" presId="urn:microsoft.com/office/officeart/2005/8/layout/radial1"/>
    <dgm:cxn modelId="{7EDC4000-9B33-4E2F-946B-3E4983E77A79}" type="presParOf" srcId="{79C12B67-F472-4590-9385-42CCAA7189BA}" destId="{CD633860-5494-40AD-B5B8-283B9DC9DA0A}" srcOrd="13" destOrd="0" presId="urn:microsoft.com/office/officeart/2005/8/layout/radial1"/>
    <dgm:cxn modelId="{0E522951-87AA-411A-A449-E4A88D9723FE}" type="presParOf" srcId="{CD633860-5494-40AD-B5B8-283B9DC9DA0A}" destId="{900F6F4A-3091-4C73-8365-D73F13BB296B}" srcOrd="0" destOrd="0" presId="urn:microsoft.com/office/officeart/2005/8/layout/radial1"/>
    <dgm:cxn modelId="{B9D40FB6-9210-4A9C-8339-BA4167D1181A}" type="presParOf" srcId="{79C12B67-F472-4590-9385-42CCAA7189BA}" destId="{D82A021F-1D05-46E0-9484-D097321FAF91}" srcOrd="14" destOrd="0" presId="urn:microsoft.com/office/officeart/2005/8/layout/radial1"/>
    <dgm:cxn modelId="{A0E7C6F8-7A7B-4D57-AD5D-C946FC7B98B7}" type="presParOf" srcId="{79C12B67-F472-4590-9385-42CCAA7189BA}" destId="{E6E83D87-65ED-4585-A845-F1C8505C200E}" srcOrd="15" destOrd="0" presId="urn:microsoft.com/office/officeart/2005/8/layout/radial1"/>
    <dgm:cxn modelId="{C77B3042-10AF-42FD-854B-9B7A77ADC4E1}" type="presParOf" srcId="{E6E83D87-65ED-4585-A845-F1C8505C200E}" destId="{A3C938E4-E3C4-4A70-8A6D-A72DB6CE81CD}" srcOrd="0" destOrd="0" presId="urn:microsoft.com/office/officeart/2005/8/layout/radial1"/>
    <dgm:cxn modelId="{EDD6E489-9BF4-4791-BC68-32914DC91CA1}" type="presParOf" srcId="{79C12B67-F472-4590-9385-42CCAA7189BA}" destId="{0D58040C-7BFF-468C-AF5E-442FC427B922}" srcOrd="16" destOrd="0" presId="urn:microsoft.com/office/officeart/2005/8/layout/radial1"/>
    <dgm:cxn modelId="{15C6B412-4E3D-4715-8AA7-F359E7C5C804}" type="presParOf" srcId="{79C12B67-F472-4590-9385-42CCAA7189BA}" destId="{CF7215AF-2391-495B-8DA7-74E90F6D3546}" srcOrd="17" destOrd="0" presId="urn:microsoft.com/office/officeart/2005/8/layout/radial1"/>
    <dgm:cxn modelId="{353D6474-2D16-4D7E-83C7-052D7850CB39}" type="presParOf" srcId="{CF7215AF-2391-495B-8DA7-74E90F6D3546}" destId="{969D680C-09A8-4DF1-A14E-65588F210601}" srcOrd="0" destOrd="0" presId="urn:microsoft.com/office/officeart/2005/8/layout/radial1"/>
    <dgm:cxn modelId="{339B613C-A52C-445A-BA8B-43FAAF2FED7B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2051273" y="2086352"/>
          <a:ext cx="1292601" cy="1269555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Модули терапии</a:t>
          </a:r>
          <a:endParaRPr lang="de-DE" sz="12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240570" y="2272274"/>
        <a:ext cx="914007" cy="897711"/>
      </dsp:txXfrm>
    </dsp:sp>
    <dsp:sp modelId="{56F773BA-DC75-423F-BC36-9E61DFF87EE4}">
      <dsp:nvSpPr>
        <dsp:cNvPr id="0" name=""/>
        <dsp:cNvSpPr/>
      </dsp:nvSpPr>
      <dsp:spPr>
        <a:xfrm rot="15714393">
          <a:off x="2146615" y="1673388"/>
          <a:ext cx="809192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809192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30981" y="1671659"/>
        <a:ext cx="40459" cy="40459"/>
      </dsp:txXfrm>
    </dsp:sp>
    <dsp:sp modelId="{005C6EA7-3465-4EC5-94D9-9E5AE3B46724}">
      <dsp:nvSpPr>
        <dsp:cNvPr id="0" name=""/>
        <dsp:cNvSpPr/>
      </dsp:nvSpPr>
      <dsp:spPr>
        <a:xfrm>
          <a:off x="1698409" y="-113077"/>
          <a:ext cx="1392994" cy="1411616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«Принятие решений»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902408" y="93649"/>
        <a:ext cx="984996" cy="998164"/>
      </dsp:txXfrm>
    </dsp:sp>
    <dsp:sp modelId="{F0FA2D9C-1D0B-473F-8949-08363BE0D637}">
      <dsp:nvSpPr>
        <dsp:cNvPr id="0" name=""/>
        <dsp:cNvSpPr/>
      </dsp:nvSpPr>
      <dsp:spPr>
        <a:xfrm rot="17948626">
          <a:off x="2726499" y="1666580"/>
          <a:ext cx="1097540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097540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47830" y="1657642"/>
        <a:ext cx="54877" cy="54877"/>
      </dsp:txXfrm>
    </dsp:sp>
    <dsp:sp modelId="{61CF7C35-D269-4DA5-BE0B-137820C20BF7}">
      <dsp:nvSpPr>
        <dsp:cNvPr id="0" name=""/>
        <dsp:cNvSpPr/>
      </dsp:nvSpPr>
      <dsp:spPr>
        <a:xfrm>
          <a:off x="3230141" y="0"/>
          <a:ext cx="1248883" cy="129225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«Исправление мнения»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413036" y="189246"/>
        <a:ext cx="883093" cy="913762"/>
      </dsp:txXfrm>
    </dsp:sp>
    <dsp:sp modelId="{E9DE17E6-7340-4A70-B444-097123FDA5FA}">
      <dsp:nvSpPr>
        <dsp:cNvPr id="0" name=""/>
        <dsp:cNvSpPr/>
      </dsp:nvSpPr>
      <dsp:spPr>
        <a:xfrm rot="19937973">
          <a:off x="3210592" y="2172361"/>
          <a:ext cx="993949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993949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82718" y="2166013"/>
        <a:ext cx="49697" cy="49697"/>
      </dsp:txXfrm>
    </dsp:sp>
    <dsp:sp modelId="{5365D1C8-6CD9-485E-A775-E3E6CF7CFF37}">
      <dsp:nvSpPr>
        <dsp:cNvPr id="0" name=""/>
        <dsp:cNvSpPr/>
      </dsp:nvSpPr>
      <dsp:spPr>
        <a:xfrm>
          <a:off x="4053245" y="926248"/>
          <a:ext cx="1480788" cy="1388806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«Сопереживание»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70101" y="1129634"/>
        <a:ext cx="1047076" cy="982034"/>
      </dsp:txXfrm>
    </dsp:sp>
    <dsp:sp modelId="{22AF2BC1-8382-4159-8C37-02A070E62774}">
      <dsp:nvSpPr>
        <dsp:cNvPr id="0" name=""/>
        <dsp:cNvSpPr/>
      </dsp:nvSpPr>
      <dsp:spPr>
        <a:xfrm rot="774276">
          <a:off x="3318190" y="2924532"/>
          <a:ext cx="695805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695805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48697" y="2925637"/>
        <a:ext cx="34790" cy="34790"/>
      </dsp:txXfrm>
    </dsp:sp>
    <dsp:sp modelId="{9E56C59A-601C-4A59-ABAF-8B76F78E5422}">
      <dsp:nvSpPr>
        <dsp:cNvPr id="0" name=""/>
        <dsp:cNvSpPr/>
      </dsp:nvSpPr>
      <dsp:spPr>
        <a:xfrm>
          <a:off x="3984332" y="2497033"/>
          <a:ext cx="1463173" cy="137306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«Память и самонадеянность»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198609" y="2698113"/>
        <a:ext cx="1034619" cy="970901"/>
      </dsp:txXfrm>
    </dsp:sp>
    <dsp:sp modelId="{5132DE25-64F2-4F7F-876C-6EF13F232A6D}">
      <dsp:nvSpPr>
        <dsp:cNvPr id="0" name=""/>
        <dsp:cNvSpPr/>
      </dsp:nvSpPr>
      <dsp:spPr>
        <a:xfrm rot="3139608">
          <a:off x="2882146" y="3627658"/>
          <a:ext cx="1059359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059359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385342" y="3619675"/>
        <a:ext cx="52967" cy="52967"/>
      </dsp:txXfrm>
    </dsp:sp>
    <dsp:sp modelId="{0C01FB1C-26F5-42EC-AD8D-66699C0DF3E1}">
      <dsp:nvSpPr>
        <dsp:cNvPr id="0" name=""/>
        <dsp:cNvSpPr/>
      </dsp:nvSpPr>
      <dsp:spPr>
        <a:xfrm>
          <a:off x="3428746" y="3947118"/>
          <a:ext cx="1439892" cy="130671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«Самооценка и настроение»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639613" y="4138481"/>
        <a:ext cx="1018158" cy="923985"/>
      </dsp:txXfrm>
    </dsp:sp>
    <dsp:sp modelId="{FBF5F348-2241-43A6-9664-7182A7C26FE6}">
      <dsp:nvSpPr>
        <dsp:cNvPr id="0" name=""/>
        <dsp:cNvSpPr/>
      </dsp:nvSpPr>
      <dsp:spPr>
        <a:xfrm rot="5916316">
          <a:off x="2170186" y="3702373"/>
          <a:ext cx="752193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752193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27478" y="3702069"/>
        <a:ext cx="37609" cy="37609"/>
      </dsp:txXfrm>
    </dsp:sp>
    <dsp:sp modelId="{E43A810E-AACF-4CE5-9EE9-82A88BC11FA7}">
      <dsp:nvSpPr>
        <dsp:cNvPr id="0" name=""/>
        <dsp:cNvSpPr/>
      </dsp:nvSpPr>
      <dsp:spPr>
        <a:xfrm>
          <a:off x="1556316" y="4088656"/>
          <a:ext cx="1677183" cy="126503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«Самооценка»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801934" y="4273916"/>
        <a:ext cx="1185947" cy="894511"/>
      </dsp:txXfrm>
    </dsp:sp>
    <dsp:sp modelId="{CD633860-5494-40AD-B5B8-283B9DC9DA0A}">
      <dsp:nvSpPr>
        <dsp:cNvPr id="0" name=""/>
        <dsp:cNvSpPr/>
      </dsp:nvSpPr>
      <dsp:spPr>
        <a:xfrm rot="8484612">
          <a:off x="1325118" y="3407791"/>
          <a:ext cx="977585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977585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89471" y="3401852"/>
        <a:ext cx="48879" cy="48879"/>
      </dsp:txXfrm>
    </dsp:sp>
    <dsp:sp modelId="{D82A021F-1D05-46E0-9484-D097321FAF91}">
      <dsp:nvSpPr>
        <dsp:cNvPr id="0" name=""/>
        <dsp:cNvSpPr/>
      </dsp:nvSpPr>
      <dsp:spPr>
        <a:xfrm>
          <a:off x="109294" y="3510265"/>
          <a:ext cx="1518515" cy="134084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«Жизнь с психозом и профилактика рецидива»</a:t>
          </a:r>
          <a:endParaRPr lang="de-DE" sz="10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31675" y="3706627"/>
        <a:ext cx="1073753" cy="948119"/>
      </dsp:txXfrm>
    </dsp:sp>
    <dsp:sp modelId="{E6E83D87-65ED-4585-A845-F1C8505C200E}">
      <dsp:nvSpPr>
        <dsp:cNvPr id="0" name=""/>
        <dsp:cNvSpPr/>
      </dsp:nvSpPr>
      <dsp:spPr>
        <a:xfrm rot="11004586">
          <a:off x="1287618" y="2641427"/>
          <a:ext cx="765518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765518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51239" y="2640790"/>
        <a:ext cx="38275" cy="38275"/>
      </dsp:txXfrm>
    </dsp:sp>
    <dsp:sp modelId="{0D58040C-7BFF-468C-AF5E-442FC427B922}">
      <dsp:nvSpPr>
        <dsp:cNvPr id="0" name=""/>
        <dsp:cNvSpPr/>
      </dsp:nvSpPr>
      <dsp:spPr>
        <a:xfrm>
          <a:off x="-86527" y="1917024"/>
          <a:ext cx="1376073" cy="1358436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«Модель болезни»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14994" y="2115962"/>
        <a:ext cx="973031" cy="960560"/>
      </dsp:txXfrm>
    </dsp:sp>
    <dsp:sp modelId="{CF7215AF-2391-495B-8DA7-74E90F6D3546}">
      <dsp:nvSpPr>
        <dsp:cNvPr id="0" name=""/>
        <dsp:cNvSpPr/>
      </dsp:nvSpPr>
      <dsp:spPr>
        <a:xfrm rot="13367026">
          <a:off x="1285212" y="1898297"/>
          <a:ext cx="1086537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086537" y="18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801317" y="1889635"/>
        <a:ext cx="54326" cy="54326"/>
      </dsp:txXfrm>
    </dsp:sp>
    <dsp:sp modelId="{108EF114-2141-442D-9C8F-2A24505DABD2}">
      <dsp:nvSpPr>
        <dsp:cNvPr id="0" name=""/>
        <dsp:cNvSpPr/>
      </dsp:nvSpPr>
      <dsp:spPr>
        <a:xfrm>
          <a:off x="0" y="309860"/>
          <a:ext cx="1716488" cy="141799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«Атрибутивный стиль»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51374" y="517521"/>
        <a:ext cx="1213740" cy="1002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95F1B-CE6B-4178-8D28-78E961FEED56}" type="datetimeFigureOut">
              <a:rPr lang="de-DE" smtClean="0"/>
              <a:t>21.07.2017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60725"/>
            <a:ext cx="7315200" cy="3089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986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52A0A-6EC8-4284-BA83-6609D0EE29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8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0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49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2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78" y="2127949"/>
            <a:ext cx="7777797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54" y="3844037"/>
            <a:ext cx="6405245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801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801"/>
            <a:ext cx="398040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2398"/>
            <a:ext cx="7772400" cy="1471386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9798"/>
            <a:ext cx="6400800" cy="17542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0CB5-CB1B-4107-988F-7A82BD45BA7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6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DD524-A942-46BA-B844-7E625DF8B5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6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10981"/>
            <a:ext cx="7772400" cy="136333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9406"/>
            <a:ext cx="7772400" cy="150157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C6DA-DBBD-4F35-8B20-7C201376D7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1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5411"/>
            <a:ext cx="4191000" cy="46032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C7AA-BA81-4062-8D96-01B29611ED8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8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892"/>
            <a:ext cx="8229600" cy="114405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6535"/>
            <a:ext cx="4040188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6890"/>
            <a:ext cx="4040188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8" y="1536535"/>
            <a:ext cx="4041775" cy="6403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2176890"/>
            <a:ext cx="4041775" cy="39549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F047-1A14-4D6A-937B-7FFA94F20E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04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2BDD-1B83-4AF8-9E8E-ACD71BACBF6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7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9470-00F2-431B-A1BB-39C575ED9BC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781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3" y="273303"/>
            <a:ext cx="3008313" cy="116312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304"/>
            <a:ext cx="5111750" cy="5858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3" y="1436430"/>
            <a:ext cx="3008313" cy="46954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259C-8045-4558-8DA8-582DB7DD204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79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5046"/>
            <a:ext cx="5486400" cy="567263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3342"/>
            <a:ext cx="5486400" cy="4118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72309"/>
            <a:ext cx="5486400" cy="8056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4713-70B7-48A6-ACC0-D6B78E123B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62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402E5-AD12-4A95-B583-9373CAC5D71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97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812"/>
            <a:ext cx="2133600" cy="5899846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812"/>
            <a:ext cx="6248400" cy="5899846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F578-96EC-48DC-B86B-9F1F1E5FFA3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74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52" y="6670930"/>
            <a:ext cx="9141460" cy="189230"/>
          </a:xfrm>
          <a:custGeom>
            <a:avLst/>
            <a:gdLst/>
            <a:ahLst/>
            <a:cxnLst/>
            <a:rect l="l" t="t" r="r" b="b"/>
            <a:pathLst>
              <a:path w="9141460" h="189229">
                <a:moveTo>
                  <a:pt x="0" y="0"/>
                </a:moveTo>
                <a:lnTo>
                  <a:pt x="0" y="188975"/>
                </a:lnTo>
                <a:lnTo>
                  <a:pt x="9140952" y="188975"/>
                </a:lnTo>
                <a:lnTo>
                  <a:pt x="91409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04" y="766952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3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CAD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904" y="8911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904" y="91020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189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904" y="78752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A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58886" y="143383"/>
            <a:ext cx="3432581" cy="308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34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683" y="1840357"/>
            <a:ext cx="8666987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1119" y="6383846"/>
            <a:ext cx="2928112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3846"/>
            <a:ext cx="21045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8252" y="6383846"/>
            <a:ext cx="2104580" cy="277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11810"/>
            <a:ext cx="9144000" cy="15254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2"/>
            <a:ext cx="9144000" cy="1191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813"/>
            <a:ext cx="8534400" cy="75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5411"/>
            <a:ext cx="8534400" cy="4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000" y="6442649"/>
            <a:ext cx="476691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F342C98-0B0C-4201-84E7-26D6AABB7F2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512" y="2208929"/>
            <a:ext cx="208155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cs typeface="Times New Roman" pitchFamily="18" charset="0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884"/>
            <a:ext cx="9144000" cy="88982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823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891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6541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2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4" y="2516504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0"/>
                </a:moveTo>
                <a:lnTo>
                  <a:pt x="0" y="3877056"/>
                </a:lnTo>
                <a:lnTo>
                  <a:pt x="8839187" y="3877056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304" y="6702932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0"/>
                </a:moveTo>
                <a:lnTo>
                  <a:pt x="0" y="4572"/>
                </a:lnTo>
                <a:lnTo>
                  <a:pt x="8839187" y="4572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5D1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304" y="6707505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0"/>
                </a:moveTo>
                <a:lnTo>
                  <a:pt x="0" y="152400"/>
                </a:lnTo>
                <a:lnTo>
                  <a:pt x="8839187" y="152400"/>
                </a:lnTo>
                <a:lnTo>
                  <a:pt x="883918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3492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4" y="2516504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0"/>
                </a:moveTo>
                <a:lnTo>
                  <a:pt x="0" y="4343400"/>
                </a:lnTo>
                <a:lnTo>
                  <a:pt x="152400" y="4343400"/>
                </a:lnTo>
                <a:lnTo>
                  <a:pt x="15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4" y="1905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0"/>
                </a:moveTo>
                <a:lnTo>
                  <a:pt x="0" y="2514600"/>
                </a:ln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209" y="6393561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0"/>
                </a:moveTo>
                <a:lnTo>
                  <a:pt x="0" y="309372"/>
                </a:lnTo>
                <a:lnTo>
                  <a:pt x="8832341" y="309372"/>
                </a:lnTo>
                <a:lnTo>
                  <a:pt x="88323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355" y="2421254"/>
            <a:ext cx="8833485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11430">
            <a:solidFill>
              <a:srgbClr val="E1E1E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4306" y="154304"/>
            <a:ext cx="8833485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0"/>
                </a:moveTo>
                <a:lnTo>
                  <a:pt x="0" y="6547104"/>
                </a:ln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9104" y="2116454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612" y="255343"/>
                </a:lnTo>
                <a:lnTo>
                  <a:pt x="594067" y="208434"/>
                </a:lnTo>
                <a:lnTo>
                  <a:pt x="575591" y="164697"/>
                </a:lnTo>
                <a:lnTo>
                  <a:pt x="550810" y="124760"/>
                </a:lnTo>
                <a:lnTo>
                  <a:pt x="520350" y="89249"/>
                </a:lnTo>
                <a:lnTo>
                  <a:pt x="484839" y="58789"/>
                </a:lnTo>
                <a:lnTo>
                  <a:pt x="444902" y="34008"/>
                </a:lnTo>
                <a:lnTo>
                  <a:pt x="401165" y="15532"/>
                </a:lnTo>
                <a:lnTo>
                  <a:pt x="354256" y="3987"/>
                </a:lnTo>
                <a:lnTo>
                  <a:pt x="304800" y="0"/>
                </a:lnTo>
                <a:lnTo>
                  <a:pt x="255343" y="3987"/>
                </a:lnTo>
                <a:lnTo>
                  <a:pt x="208434" y="15532"/>
                </a:lnTo>
                <a:lnTo>
                  <a:pt x="164697" y="34008"/>
                </a:lnTo>
                <a:lnTo>
                  <a:pt x="124760" y="58789"/>
                </a:lnTo>
                <a:lnTo>
                  <a:pt x="89249" y="89249"/>
                </a:lnTo>
                <a:lnTo>
                  <a:pt x="58789" y="124760"/>
                </a:lnTo>
                <a:lnTo>
                  <a:pt x="34008" y="164697"/>
                </a:lnTo>
                <a:lnTo>
                  <a:pt x="15532" y="208434"/>
                </a:lnTo>
                <a:lnTo>
                  <a:pt x="3987" y="255343"/>
                </a:lnTo>
                <a:lnTo>
                  <a:pt x="0" y="304800"/>
                </a:lnTo>
                <a:lnTo>
                  <a:pt x="3987" y="354256"/>
                </a:lnTo>
                <a:lnTo>
                  <a:pt x="15532" y="401165"/>
                </a:lnTo>
                <a:lnTo>
                  <a:pt x="34008" y="444902"/>
                </a:lnTo>
                <a:lnTo>
                  <a:pt x="58789" y="484839"/>
                </a:lnTo>
                <a:lnTo>
                  <a:pt x="89249" y="520350"/>
                </a:lnTo>
                <a:lnTo>
                  <a:pt x="124760" y="550810"/>
                </a:lnTo>
                <a:lnTo>
                  <a:pt x="164697" y="575591"/>
                </a:lnTo>
                <a:lnTo>
                  <a:pt x="208434" y="594067"/>
                </a:lnTo>
                <a:lnTo>
                  <a:pt x="255343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4354" y="2211704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419100" y="210311"/>
                </a:moveTo>
                <a:lnTo>
                  <a:pt x="413570" y="162192"/>
                </a:lnTo>
                <a:lnTo>
                  <a:pt x="397817" y="117965"/>
                </a:lnTo>
                <a:lnTo>
                  <a:pt x="373093" y="78910"/>
                </a:lnTo>
                <a:lnTo>
                  <a:pt x="340651" y="46306"/>
                </a:lnTo>
                <a:lnTo>
                  <a:pt x="301745" y="21433"/>
                </a:lnTo>
                <a:lnTo>
                  <a:pt x="257627" y="5571"/>
                </a:lnTo>
                <a:lnTo>
                  <a:pt x="209550" y="0"/>
                </a:lnTo>
                <a:lnTo>
                  <a:pt x="161472" y="5571"/>
                </a:lnTo>
                <a:lnTo>
                  <a:pt x="117354" y="21433"/>
                </a:lnTo>
                <a:lnTo>
                  <a:pt x="78448" y="46306"/>
                </a:lnTo>
                <a:lnTo>
                  <a:pt x="46006" y="78910"/>
                </a:lnTo>
                <a:lnTo>
                  <a:pt x="21282" y="117965"/>
                </a:lnTo>
                <a:lnTo>
                  <a:pt x="5529" y="162192"/>
                </a:lnTo>
                <a:lnTo>
                  <a:pt x="0" y="210311"/>
                </a:lnTo>
                <a:lnTo>
                  <a:pt x="5529" y="258431"/>
                </a:lnTo>
                <a:lnTo>
                  <a:pt x="21282" y="302658"/>
                </a:lnTo>
                <a:lnTo>
                  <a:pt x="46006" y="341713"/>
                </a:lnTo>
                <a:lnTo>
                  <a:pt x="78448" y="374317"/>
                </a:lnTo>
                <a:lnTo>
                  <a:pt x="117354" y="399190"/>
                </a:lnTo>
                <a:lnTo>
                  <a:pt x="161472" y="415052"/>
                </a:lnTo>
                <a:lnTo>
                  <a:pt x="209550" y="420623"/>
                </a:lnTo>
                <a:lnTo>
                  <a:pt x="257627" y="415052"/>
                </a:lnTo>
                <a:lnTo>
                  <a:pt x="301745" y="399190"/>
                </a:lnTo>
                <a:lnTo>
                  <a:pt x="340651" y="374317"/>
                </a:lnTo>
                <a:lnTo>
                  <a:pt x="373093" y="341713"/>
                </a:lnTo>
                <a:lnTo>
                  <a:pt x="397817" y="302658"/>
                </a:lnTo>
                <a:lnTo>
                  <a:pt x="413570" y="258431"/>
                </a:lnTo>
                <a:lnTo>
                  <a:pt x="419100" y="2103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9794" y="2186558"/>
            <a:ext cx="468630" cy="471170"/>
          </a:xfrm>
          <a:custGeom>
            <a:avLst/>
            <a:gdLst/>
            <a:ahLst/>
            <a:cxnLst/>
            <a:rect l="l" t="t" r="r" b="b"/>
            <a:pathLst>
              <a:path w="468629" h="471169">
                <a:moveTo>
                  <a:pt x="468426" y="231216"/>
                </a:moveTo>
                <a:lnTo>
                  <a:pt x="457958" y="164239"/>
                </a:lnTo>
                <a:lnTo>
                  <a:pt x="428567" y="102373"/>
                </a:lnTo>
                <a:lnTo>
                  <a:pt x="380007" y="50527"/>
                </a:lnTo>
                <a:lnTo>
                  <a:pt x="312031" y="13611"/>
                </a:lnTo>
                <a:lnTo>
                  <a:pt x="270686" y="2285"/>
                </a:lnTo>
                <a:lnTo>
                  <a:pt x="247064" y="0"/>
                </a:lnTo>
                <a:lnTo>
                  <a:pt x="221156" y="95"/>
                </a:lnTo>
                <a:lnTo>
                  <a:pt x="167578" y="10107"/>
                </a:lnTo>
                <a:lnTo>
                  <a:pt x="129584" y="24808"/>
                </a:lnTo>
                <a:lnTo>
                  <a:pt x="96491" y="44223"/>
                </a:lnTo>
                <a:lnTo>
                  <a:pt x="44946" y="94617"/>
                </a:lnTo>
                <a:lnTo>
                  <a:pt x="12822" y="156144"/>
                </a:lnTo>
                <a:lnTo>
                  <a:pt x="0" y="223657"/>
                </a:lnTo>
                <a:lnTo>
                  <a:pt x="788" y="258051"/>
                </a:lnTo>
                <a:lnTo>
                  <a:pt x="6356" y="292011"/>
                </a:lnTo>
                <a:lnTo>
                  <a:pt x="16689" y="324895"/>
                </a:lnTo>
                <a:lnTo>
                  <a:pt x="17210" y="325971"/>
                </a:lnTo>
                <a:lnTo>
                  <a:pt x="17210" y="252661"/>
                </a:lnTo>
                <a:lnTo>
                  <a:pt x="17259" y="217504"/>
                </a:lnTo>
                <a:lnTo>
                  <a:pt x="33580" y="149158"/>
                </a:lnTo>
                <a:lnTo>
                  <a:pt x="71450" y="88877"/>
                </a:lnTo>
                <a:lnTo>
                  <a:pt x="130936" y="42869"/>
                </a:lnTo>
                <a:lnTo>
                  <a:pt x="168776" y="27217"/>
                </a:lnTo>
                <a:lnTo>
                  <a:pt x="212012" y="17525"/>
                </a:lnTo>
                <a:lnTo>
                  <a:pt x="222680" y="16814"/>
                </a:lnTo>
                <a:lnTo>
                  <a:pt x="247064" y="16872"/>
                </a:lnTo>
                <a:lnTo>
                  <a:pt x="308961" y="30561"/>
                </a:lnTo>
                <a:lnTo>
                  <a:pt x="344918" y="47320"/>
                </a:lnTo>
                <a:lnTo>
                  <a:pt x="400951" y="93763"/>
                </a:lnTo>
                <a:lnTo>
                  <a:pt x="436164" y="152741"/>
                </a:lnTo>
                <a:lnTo>
                  <a:pt x="450984" y="218616"/>
                </a:lnTo>
                <a:lnTo>
                  <a:pt x="450984" y="325288"/>
                </a:lnTo>
                <a:lnTo>
                  <a:pt x="460218" y="298393"/>
                </a:lnTo>
                <a:lnTo>
                  <a:pt x="466642" y="265086"/>
                </a:lnTo>
                <a:lnTo>
                  <a:pt x="468426" y="231216"/>
                </a:lnTo>
                <a:close/>
              </a:path>
              <a:path w="468629" h="471169">
                <a:moveTo>
                  <a:pt x="450984" y="325288"/>
                </a:moveTo>
                <a:lnTo>
                  <a:pt x="450984" y="218616"/>
                </a:lnTo>
                <a:lnTo>
                  <a:pt x="450880" y="252379"/>
                </a:lnTo>
                <a:lnTo>
                  <a:pt x="445838" y="285752"/>
                </a:lnTo>
                <a:lnTo>
                  <a:pt x="421134" y="348534"/>
                </a:lnTo>
                <a:lnTo>
                  <a:pt x="377349" y="401254"/>
                </a:lnTo>
                <a:lnTo>
                  <a:pt x="314860" y="438347"/>
                </a:lnTo>
                <a:lnTo>
                  <a:pt x="276741" y="449263"/>
                </a:lnTo>
                <a:lnTo>
                  <a:pt x="234872" y="454064"/>
                </a:lnTo>
                <a:lnTo>
                  <a:pt x="221156" y="454050"/>
                </a:lnTo>
                <a:lnTo>
                  <a:pt x="168088" y="443531"/>
                </a:lnTo>
                <a:lnTo>
                  <a:pt x="130329" y="427734"/>
                </a:lnTo>
                <a:lnTo>
                  <a:pt x="97972" y="406791"/>
                </a:lnTo>
                <a:lnTo>
                  <a:pt x="49464" y="352643"/>
                </a:lnTo>
                <a:lnTo>
                  <a:pt x="22560" y="287432"/>
                </a:lnTo>
                <a:lnTo>
                  <a:pt x="17210" y="252661"/>
                </a:lnTo>
                <a:lnTo>
                  <a:pt x="17210" y="325971"/>
                </a:lnTo>
                <a:lnTo>
                  <a:pt x="51588" y="384862"/>
                </a:lnTo>
                <a:lnTo>
                  <a:pt x="105363" y="432804"/>
                </a:lnTo>
                <a:lnTo>
                  <a:pt x="139292" y="450658"/>
                </a:lnTo>
                <a:lnTo>
                  <a:pt x="177895" y="463576"/>
                </a:lnTo>
                <a:lnTo>
                  <a:pt x="221156" y="470915"/>
                </a:lnTo>
                <a:lnTo>
                  <a:pt x="245540" y="470915"/>
                </a:lnTo>
                <a:lnTo>
                  <a:pt x="287963" y="464210"/>
                </a:lnTo>
                <a:lnTo>
                  <a:pt x="325994" y="452032"/>
                </a:lnTo>
                <a:lnTo>
                  <a:pt x="388756" y="413711"/>
                </a:lnTo>
                <a:lnTo>
                  <a:pt x="433579" y="360861"/>
                </a:lnTo>
                <a:lnTo>
                  <a:pt x="449187" y="330523"/>
                </a:lnTo>
                <a:lnTo>
                  <a:pt x="450984" y="325288"/>
                </a:lnTo>
                <a:close/>
              </a:path>
              <a:path w="468629" h="471169">
                <a:moveTo>
                  <a:pt x="434578" y="245430"/>
                </a:moveTo>
                <a:lnTo>
                  <a:pt x="426672" y="177168"/>
                </a:lnTo>
                <a:lnTo>
                  <a:pt x="395935" y="114808"/>
                </a:lnTo>
                <a:lnTo>
                  <a:pt x="342022" y="65355"/>
                </a:lnTo>
                <a:lnTo>
                  <a:pt x="306268" y="47657"/>
                </a:lnTo>
                <a:lnTo>
                  <a:pt x="264590" y="35813"/>
                </a:lnTo>
                <a:lnTo>
                  <a:pt x="222680" y="33586"/>
                </a:lnTo>
                <a:lnTo>
                  <a:pt x="213536" y="34289"/>
                </a:lnTo>
                <a:lnTo>
                  <a:pt x="172686" y="43774"/>
                </a:lnTo>
                <a:lnTo>
                  <a:pt x="137120" y="58871"/>
                </a:lnTo>
                <a:lnTo>
                  <a:pt x="81762" y="102833"/>
                </a:lnTo>
                <a:lnTo>
                  <a:pt x="47301" y="160043"/>
                </a:lnTo>
                <a:lnTo>
                  <a:pt x="33580" y="224366"/>
                </a:lnTo>
                <a:lnTo>
                  <a:pt x="34446" y="257278"/>
                </a:lnTo>
                <a:lnTo>
                  <a:pt x="40438" y="289668"/>
                </a:lnTo>
                <a:lnTo>
                  <a:pt x="51191" y="319810"/>
                </a:lnTo>
                <a:lnTo>
                  <a:pt x="51191" y="219187"/>
                </a:lnTo>
                <a:lnTo>
                  <a:pt x="56922" y="185934"/>
                </a:lnTo>
                <a:lnTo>
                  <a:pt x="85944" y="124827"/>
                </a:lnTo>
                <a:lnTo>
                  <a:pt x="138398" y="77492"/>
                </a:lnTo>
                <a:lnTo>
                  <a:pt x="173416" y="61453"/>
                </a:lnTo>
                <a:lnTo>
                  <a:pt x="214298" y="51815"/>
                </a:lnTo>
                <a:lnTo>
                  <a:pt x="224966" y="50990"/>
                </a:lnTo>
                <a:lnTo>
                  <a:pt x="233348" y="50291"/>
                </a:lnTo>
                <a:lnTo>
                  <a:pt x="242492" y="51053"/>
                </a:lnTo>
                <a:lnTo>
                  <a:pt x="252398" y="51053"/>
                </a:lnTo>
                <a:lnTo>
                  <a:pt x="261542" y="52577"/>
                </a:lnTo>
                <a:lnTo>
                  <a:pt x="302989" y="64593"/>
                </a:lnTo>
                <a:lnTo>
                  <a:pt x="337932" y="82851"/>
                </a:lnTo>
                <a:lnTo>
                  <a:pt x="388610" y="133980"/>
                </a:lnTo>
                <a:lnTo>
                  <a:pt x="414182" y="197746"/>
                </a:lnTo>
                <a:lnTo>
                  <a:pt x="417744" y="231798"/>
                </a:lnTo>
                <a:lnTo>
                  <a:pt x="417744" y="317059"/>
                </a:lnTo>
                <a:lnTo>
                  <a:pt x="419998" y="312588"/>
                </a:lnTo>
                <a:lnTo>
                  <a:pt x="430077" y="279585"/>
                </a:lnTo>
                <a:lnTo>
                  <a:pt x="434578" y="245430"/>
                </a:lnTo>
                <a:close/>
              </a:path>
              <a:path w="468629" h="471169">
                <a:moveTo>
                  <a:pt x="417744" y="317059"/>
                </a:moveTo>
                <a:lnTo>
                  <a:pt x="417744" y="231798"/>
                </a:lnTo>
                <a:lnTo>
                  <a:pt x="415258" y="265925"/>
                </a:lnTo>
                <a:lnTo>
                  <a:pt x="406798" y="299102"/>
                </a:lnTo>
                <a:lnTo>
                  <a:pt x="372266" y="358488"/>
                </a:lnTo>
                <a:lnTo>
                  <a:pt x="314755" y="401736"/>
                </a:lnTo>
                <a:lnTo>
                  <a:pt x="277572" y="414738"/>
                </a:lnTo>
                <a:lnTo>
                  <a:pt x="234872" y="420623"/>
                </a:lnTo>
                <a:lnTo>
                  <a:pt x="224966" y="419861"/>
                </a:lnTo>
                <a:lnTo>
                  <a:pt x="215822" y="419861"/>
                </a:lnTo>
                <a:lnTo>
                  <a:pt x="174800" y="410333"/>
                </a:lnTo>
                <a:lnTo>
                  <a:pt x="139615" y="394388"/>
                </a:lnTo>
                <a:lnTo>
                  <a:pt x="86763" y="347193"/>
                </a:lnTo>
                <a:lnTo>
                  <a:pt x="57283" y="286163"/>
                </a:lnTo>
                <a:lnTo>
                  <a:pt x="51191" y="219187"/>
                </a:lnTo>
                <a:lnTo>
                  <a:pt x="51191" y="319810"/>
                </a:lnTo>
                <a:lnTo>
                  <a:pt x="88963" y="376042"/>
                </a:lnTo>
                <a:lnTo>
                  <a:pt x="146573" y="416959"/>
                </a:lnTo>
                <a:lnTo>
                  <a:pt x="182896" y="430118"/>
                </a:lnTo>
                <a:lnTo>
                  <a:pt x="224204" y="437387"/>
                </a:lnTo>
                <a:lnTo>
                  <a:pt x="244778" y="437387"/>
                </a:lnTo>
                <a:lnTo>
                  <a:pt x="287426" y="429683"/>
                </a:lnTo>
                <a:lnTo>
                  <a:pt x="324754" y="415572"/>
                </a:lnTo>
                <a:lnTo>
                  <a:pt x="383275" y="371638"/>
                </a:lnTo>
                <a:lnTo>
                  <a:pt x="404383" y="343564"/>
                </a:lnTo>
                <a:lnTo>
                  <a:pt x="417744" y="317059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4119" y="2919602"/>
            <a:ext cx="6976109" cy="1106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46B86"/>
                </a:solidFill>
                <a:latin typeface="Verdana"/>
                <a:cs typeface="Verdana"/>
              </a:rPr>
              <a:t>Терапевтический модуль</a:t>
            </a:r>
            <a:r>
              <a:rPr sz="1800" b="1" spc="-90" dirty="0">
                <a:solidFill>
                  <a:srgbClr val="646B86"/>
                </a:solidFill>
                <a:latin typeface="Verdana"/>
                <a:cs typeface="Verdana"/>
              </a:rPr>
              <a:t> </a:t>
            </a:r>
            <a:r>
              <a:rPr sz="1800" b="1" spc="-5" dirty="0">
                <a:solidFill>
                  <a:srgbClr val="646B86"/>
                </a:solidFill>
                <a:latin typeface="Verdana"/>
                <a:cs typeface="Verdana"/>
              </a:rPr>
              <a:t>2:</a:t>
            </a:r>
            <a:endParaRPr sz="1800" dirty="0">
              <a:latin typeface="Verdana"/>
              <a:cs typeface="Verdana"/>
            </a:endParaRPr>
          </a:p>
          <a:p>
            <a:pPr marL="12700" marR="5080" algn="ctr">
              <a:lnSpc>
                <a:spcPct val="150300"/>
              </a:lnSpc>
              <a:spcBef>
                <a:spcPts val="5"/>
              </a:spcBef>
            </a:pPr>
            <a:r>
              <a:rPr sz="1800" b="1" spc="-5" dirty="0">
                <a:solidFill>
                  <a:srgbClr val="646B86"/>
                </a:solidFill>
                <a:latin typeface="Verdana"/>
                <a:cs typeface="Verdana"/>
              </a:rPr>
              <a:t>Введение в </a:t>
            </a:r>
            <a:r>
              <a:rPr sz="1800" b="1" dirty="0">
                <a:solidFill>
                  <a:srgbClr val="646B86"/>
                </a:solidFill>
                <a:latin typeface="Verdana"/>
                <a:cs typeface="Verdana"/>
              </a:rPr>
              <a:t>программу </a:t>
            </a:r>
            <a:r>
              <a:rPr sz="1800" b="1" spc="-5" dirty="0">
                <a:solidFill>
                  <a:srgbClr val="646B86"/>
                </a:solidFill>
                <a:latin typeface="Verdana"/>
                <a:cs typeface="Verdana"/>
              </a:rPr>
              <a:t>«метакогнитивная терапия»  </a:t>
            </a:r>
            <a:r>
              <a:rPr sz="1800" b="1" spc="-10" dirty="0">
                <a:solidFill>
                  <a:srgbClr val="646B86"/>
                </a:solidFill>
                <a:latin typeface="Verdana"/>
                <a:cs typeface="Verdana"/>
              </a:rPr>
              <a:t>(МКТ+)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20606" y="46609"/>
            <a:ext cx="13843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8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kern="0" spc="-5" dirty="0">
                <a:solidFill>
                  <a:srgbClr val="D1634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Метакогнитивная</a:t>
            </a:r>
            <a:r>
              <a:rPr lang="ru-RU" sz="3600" kern="0" spc="360" dirty="0">
                <a:solidFill>
                  <a:srgbClr val="D1634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kern="0" spc="-5" dirty="0">
                <a:solidFill>
                  <a:srgbClr val="D1634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терапия</a:t>
            </a:r>
            <a:endParaRPr lang="en-GB" altLang="de-DE" sz="3600" dirty="0">
              <a:solidFill>
                <a:srgbClr val="D1634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19787" y="1634871"/>
            <a:ext cx="3420745" cy="611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8DADAE"/>
              </a:buClr>
              <a:buSzPct val="83333"/>
              <a:buChar char="o"/>
              <a:tabLst>
                <a:tab pos="285115" algn="l"/>
                <a:tab pos="285750" algn="l"/>
              </a:tabLst>
            </a:pPr>
            <a:r>
              <a:rPr sz="1800" spc="-5" dirty="0">
                <a:latin typeface="Verdana"/>
                <a:cs typeface="Verdana"/>
              </a:rPr>
              <a:t>Мета </a:t>
            </a:r>
            <a:r>
              <a:rPr sz="1800" dirty="0">
                <a:latin typeface="Verdana"/>
                <a:cs typeface="Verdana"/>
              </a:rPr>
              <a:t>=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</a:t>
            </a:r>
          </a:p>
          <a:p>
            <a:pPr marL="285115" indent="-272415">
              <a:lnSpc>
                <a:spcPct val="100000"/>
              </a:lnSpc>
              <a:spcBef>
                <a:spcPts val="445"/>
              </a:spcBef>
              <a:buClr>
                <a:srgbClr val="8DADAE"/>
              </a:buClr>
              <a:buSzPct val="83333"/>
              <a:buChar char="o"/>
              <a:tabLst>
                <a:tab pos="285115" algn="l"/>
                <a:tab pos="285750" algn="l"/>
              </a:tabLst>
            </a:pPr>
            <a:r>
              <a:rPr sz="1800" dirty="0">
                <a:latin typeface="Verdana"/>
                <a:cs typeface="Verdana"/>
              </a:rPr>
              <a:t>Когниция =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размышление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4533" y="1414652"/>
            <a:ext cx="152400" cy="914400"/>
          </a:xfrm>
          <a:custGeom>
            <a:avLst/>
            <a:gdLst/>
            <a:ahLst/>
            <a:cxnLst/>
            <a:rect l="l" t="t" r="r" b="b"/>
            <a:pathLst>
              <a:path w="152400" h="914400">
                <a:moveTo>
                  <a:pt x="0" y="0"/>
                </a:moveTo>
                <a:lnTo>
                  <a:pt x="53816" y="22383"/>
                </a:lnTo>
                <a:lnTo>
                  <a:pt x="76200" y="76200"/>
                </a:lnTo>
                <a:lnTo>
                  <a:pt x="76200" y="381000"/>
                </a:lnTo>
                <a:lnTo>
                  <a:pt x="82105" y="410587"/>
                </a:lnTo>
                <a:lnTo>
                  <a:pt x="98298" y="434816"/>
                </a:lnTo>
                <a:lnTo>
                  <a:pt x="122491" y="451187"/>
                </a:lnTo>
                <a:lnTo>
                  <a:pt x="152400" y="457200"/>
                </a:lnTo>
                <a:lnTo>
                  <a:pt x="122491" y="463212"/>
                </a:lnTo>
                <a:lnTo>
                  <a:pt x="98298" y="479583"/>
                </a:lnTo>
                <a:lnTo>
                  <a:pt x="82105" y="503812"/>
                </a:lnTo>
                <a:lnTo>
                  <a:pt x="76200" y="533400"/>
                </a:lnTo>
                <a:lnTo>
                  <a:pt x="76200" y="838200"/>
                </a:lnTo>
                <a:lnTo>
                  <a:pt x="70187" y="867787"/>
                </a:lnTo>
                <a:lnTo>
                  <a:pt x="53816" y="892016"/>
                </a:lnTo>
                <a:lnTo>
                  <a:pt x="29587" y="908387"/>
                </a:lnTo>
                <a:lnTo>
                  <a:pt x="0" y="9144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16818" y="1731645"/>
            <a:ext cx="368898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«мышление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sz="1800" spc="3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мышлении»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6373" y="2898774"/>
            <a:ext cx="7713345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 marR="5080" indent="-635">
              <a:lnSpc>
                <a:spcPct val="100000"/>
              </a:lnSpc>
            </a:pPr>
            <a:r>
              <a:rPr sz="20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программе «метакогнитивная терапия» обсуждаются когнитивные  ошибки, которые могут способствовать развитию </a:t>
            </a:r>
            <a:r>
              <a:rPr sz="2000" spc="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психоза.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28956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Ряд упражнений содержит различные стратегии с целью изменить  когнитивные ошибки и тем самым предотвратить повторное  проявление психотических</a:t>
            </a:r>
            <a:r>
              <a:rPr sz="2000" spc="44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20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эпизодов.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4579" y="6666356"/>
            <a:ext cx="206362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Введение </a:t>
            </a:r>
            <a:r>
              <a:rPr sz="12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200" b="1" spc="17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de-DE"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+)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8686800" y="6616533"/>
            <a:ext cx="457200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2.2</a:t>
            </a:r>
            <a:endParaRPr lang="en-GB" altLang="de-DE" sz="1200" b="1" dirty="0">
              <a:solidFill>
                <a:srgbClr val="646B86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0" y="20058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D16349"/>
                </a:solidFill>
                <a:latin typeface="Verdana" panose="020B0604030504040204" pitchFamily="34" charset="0"/>
              </a:rPr>
              <a:t>Что такое программа «метакогнитивная терапия»?</a:t>
            </a:r>
            <a:endParaRPr lang="de-D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A0889470-00F2-431B-A1BB-39C575ED9B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8108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altLang="de-DE" sz="2000" kern="0" dirty="0" smtClean="0">
                <a:solidFill>
                  <a:srgbClr val="D16349"/>
                </a:solidFill>
                <a:latin typeface="Verdana" pitchFamily="34" charset="0"/>
              </a:rPr>
              <a:t>Терапевтическии </a:t>
            </a:r>
            <a:r>
              <a:rPr lang="ru-RU" altLang="de-DE" sz="2000" kern="0" dirty="0">
                <a:solidFill>
                  <a:srgbClr val="D16349"/>
                </a:solidFill>
                <a:latin typeface="Verdana" pitchFamily="34" charset="0"/>
              </a:rPr>
              <a:t>модули </a:t>
            </a:r>
            <a:r>
              <a:rPr lang="ru-RU" altLang="de-DE" sz="2000" kern="0" dirty="0" smtClean="0">
                <a:solidFill>
                  <a:srgbClr val="D16349"/>
                </a:solidFill>
                <a:latin typeface="Verdana" pitchFamily="34" charset="0"/>
              </a:rPr>
              <a:t>М</a:t>
            </a:r>
            <a:r>
              <a:rPr lang="de-DE" altLang="de-DE" sz="2000" kern="0" dirty="0">
                <a:solidFill>
                  <a:srgbClr val="D16349"/>
                </a:solidFill>
                <a:latin typeface="Verdana" pitchFamily="34" charset="0"/>
              </a:rPr>
              <a:t>K</a:t>
            </a:r>
            <a:r>
              <a:rPr lang="ru-RU" altLang="de-DE" sz="2000" kern="0" dirty="0" smtClean="0">
                <a:solidFill>
                  <a:srgbClr val="D16349"/>
                </a:solidFill>
                <a:latin typeface="Verdana" pitchFamily="34" charset="0"/>
              </a:rPr>
              <a:t>Т</a:t>
            </a:r>
            <a:r>
              <a:rPr lang="ru-RU" altLang="de-DE" sz="2000" kern="0" dirty="0">
                <a:solidFill>
                  <a:srgbClr val="D16349"/>
                </a:solidFill>
                <a:latin typeface="Verdana" pitchFamily="34" charset="0"/>
              </a:rPr>
              <a:t>+</a:t>
            </a:r>
            <a:endParaRPr lang="de-DE" altLang="de-DE" sz="2000" kern="0" dirty="0">
              <a:solidFill>
                <a:srgbClr val="D16349"/>
              </a:solidFill>
              <a:latin typeface="Verdana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305968"/>
            <a:ext cx="2051720" cy="1369295"/>
          </a:xfrm>
          <a:prstGeom prst="rect">
            <a:avLst/>
          </a:prstGeom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-76200" y="6675263"/>
            <a:ext cx="1943161" cy="2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">
              <a:spcAft>
                <a:spcPct val="0"/>
              </a:spcAft>
              <a:buClr>
                <a:srgbClr val="D16349"/>
              </a:buClr>
            </a:pPr>
            <a:r>
              <a:rPr lang="en-GB" altLang="de-DE" sz="800" i="1">
                <a:solidFill>
                  <a:srgbClr val="000000"/>
                </a:solidFill>
                <a:cs typeface="Times New Roman" pitchFamily="18" charset="0"/>
              </a:rPr>
              <a:t>(“Thinking RFID” </a:t>
            </a:r>
            <a:r>
              <a:rPr lang="en-GB" altLang="de-DE" sz="800" i="1" dirty="0">
                <a:solidFill>
                  <a:srgbClr val="000000"/>
                </a:solidFill>
                <a:cs typeface="Times New Roman" pitchFamily="18" charset="0"/>
              </a:rPr>
              <a:t>by Jacob </a:t>
            </a:r>
            <a:r>
              <a:rPr lang="en-GB" altLang="de-DE" sz="800" i="1" dirty="0" err="1">
                <a:solidFill>
                  <a:srgbClr val="000000"/>
                </a:solidFill>
                <a:cs typeface="Times New Roman" pitchFamily="18" charset="0"/>
              </a:rPr>
              <a:t>Bøtter</a:t>
            </a:r>
            <a:r>
              <a:rPr lang="en-GB" altLang="de-DE" sz="800" i="1" dirty="0">
                <a:solidFill>
                  <a:srgbClr val="000000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956850" y="1742139"/>
            <a:ext cx="3169047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Здесь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предоставлены Здесь прелоставлены все возможные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темы терапии.</a:t>
            </a:r>
            <a:endParaRPr lang="ru-RU" dirty="0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Какие темы,на Ваш взгляд, </a:t>
            </a:r>
            <a:r>
              <a:rPr lang="ru-RU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актуальны для </a:t>
            </a:r>
            <a:r>
              <a:rPr lang="ru-RU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Вас?</a:t>
            </a:r>
            <a:endParaRPr lang="en-GB" dirty="0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1036205365"/>
              </p:ext>
            </p:extLst>
          </p:nvPr>
        </p:nvGraphicFramePr>
        <p:xfrm>
          <a:off x="271698" y="1217310"/>
          <a:ext cx="5447506" cy="5261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16533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	2.3</a:t>
            </a:r>
          </a:p>
        </p:txBody>
      </p:sp>
      <p:sp>
        <p:nvSpPr>
          <p:cNvPr id="13" name="object 8"/>
          <p:cNvSpPr txBox="1"/>
          <p:nvPr/>
        </p:nvSpPr>
        <p:spPr>
          <a:xfrm>
            <a:off x="6394579" y="6666356"/>
            <a:ext cx="206362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Введение </a:t>
            </a:r>
            <a:r>
              <a:rPr sz="12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200" b="1" spc="17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de-DE"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+)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1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33727" y="2175129"/>
            <a:ext cx="1259205" cy="495300"/>
          </a:xfrm>
          <a:custGeom>
            <a:avLst/>
            <a:gdLst/>
            <a:ahLst/>
            <a:cxnLst/>
            <a:rect l="l" t="t" r="r" b="b"/>
            <a:pathLst>
              <a:path w="1259204" h="495300">
                <a:moveTo>
                  <a:pt x="846581" y="329946"/>
                </a:moveTo>
                <a:lnTo>
                  <a:pt x="846581" y="165354"/>
                </a:lnTo>
                <a:lnTo>
                  <a:pt x="0" y="165354"/>
                </a:lnTo>
                <a:lnTo>
                  <a:pt x="0" y="329946"/>
                </a:lnTo>
                <a:lnTo>
                  <a:pt x="846581" y="329946"/>
                </a:lnTo>
                <a:close/>
              </a:path>
              <a:path w="1259204" h="495300">
                <a:moveTo>
                  <a:pt x="1258824" y="247650"/>
                </a:moveTo>
                <a:lnTo>
                  <a:pt x="763524" y="0"/>
                </a:lnTo>
                <a:lnTo>
                  <a:pt x="763524" y="165354"/>
                </a:lnTo>
                <a:lnTo>
                  <a:pt x="846581" y="165354"/>
                </a:lnTo>
                <a:lnTo>
                  <a:pt x="846581" y="453771"/>
                </a:lnTo>
                <a:lnTo>
                  <a:pt x="1258824" y="247650"/>
                </a:lnTo>
                <a:close/>
              </a:path>
              <a:path w="1259204" h="495300">
                <a:moveTo>
                  <a:pt x="846581" y="453771"/>
                </a:moveTo>
                <a:lnTo>
                  <a:pt x="846581" y="329946"/>
                </a:lnTo>
                <a:lnTo>
                  <a:pt x="763524" y="329946"/>
                </a:lnTo>
                <a:lnTo>
                  <a:pt x="763524" y="495300"/>
                </a:lnTo>
                <a:lnTo>
                  <a:pt x="846581" y="4537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9350" y="3830365"/>
            <a:ext cx="2259330" cy="23570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Вы находитесь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 кризисе,</a:t>
            </a:r>
            <a:r>
              <a:rPr sz="1800" spc="-7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обратитесь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00125" algn="l"/>
              </a:tabLst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sz="1800" u="heavy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28575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Пожалуйста, впишите  имена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sz="18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карточке!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33727" y="4767453"/>
            <a:ext cx="1259205" cy="495300"/>
          </a:xfrm>
          <a:custGeom>
            <a:avLst/>
            <a:gdLst/>
            <a:ahLst/>
            <a:cxnLst/>
            <a:rect l="l" t="t" r="r" b="b"/>
            <a:pathLst>
              <a:path w="1259204" h="495300">
                <a:moveTo>
                  <a:pt x="846581" y="329945"/>
                </a:moveTo>
                <a:lnTo>
                  <a:pt x="846581" y="165353"/>
                </a:lnTo>
                <a:lnTo>
                  <a:pt x="0" y="165353"/>
                </a:lnTo>
                <a:lnTo>
                  <a:pt x="0" y="329945"/>
                </a:lnTo>
                <a:lnTo>
                  <a:pt x="846581" y="329945"/>
                </a:lnTo>
                <a:close/>
              </a:path>
              <a:path w="1259204" h="495300">
                <a:moveTo>
                  <a:pt x="1258824" y="247650"/>
                </a:moveTo>
                <a:lnTo>
                  <a:pt x="763524" y="0"/>
                </a:lnTo>
                <a:lnTo>
                  <a:pt x="763524" y="165353"/>
                </a:lnTo>
                <a:lnTo>
                  <a:pt x="846581" y="165353"/>
                </a:lnTo>
                <a:lnTo>
                  <a:pt x="846581" y="453771"/>
                </a:lnTo>
                <a:lnTo>
                  <a:pt x="1258824" y="247650"/>
                </a:lnTo>
                <a:close/>
              </a:path>
              <a:path w="1259204" h="495300">
                <a:moveTo>
                  <a:pt x="846581" y="453771"/>
                </a:moveTo>
                <a:lnTo>
                  <a:pt x="846581" y="329945"/>
                </a:lnTo>
                <a:lnTo>
                  <a:pt x="763524" y="329945"/>
                </a:lnTo>
                <a:lnTo>
                  <a:pt x="763524" y="495300"/>
                </a:lnTo>
                <a:lnTo>
                  <a:pt x="846581" y="4537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1870" y="1530477"/>
            <a:ext cx="2574290" cy="1652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4925" algn="just">
              <a:lnSpc>
                <a:spcPct val="100000"/>
              </a:lnSpc>
            </a:pP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Вы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чувствуете,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  Вас оскорбляют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Вам 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угрожают: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2700" marR="5080">
              <a:lnSpc>
                <a:spcPct val="99000"/>
              </a:lnSpc>
              <a:spcBef>
                <a:spcPts val="20"/>
              </a:spcBef>
            </a:pP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пожалуйста, </a:t>
            </a:r>
            <a:r>
              <a:rPr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задайте себе  3 вопроса на </a:t>
            </a:r>
            <a:r>
              <a:rPr sz="1800" spc="-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желтой  карточке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19200" y="79375"/>
            <a:ext cx="65532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spc="-5" dirty="0"/>
              <a:t>«Сократ в</a:t>
            </a:r>
            <a:r>
              <a:rPr spc="-45" dirty="0"/>
              <a:t> </a:t>
            </a:r>
            <a:r>
              <a:rPr spc="-5" dirty="0" err="1" smtClean="0"/>
              <a:t>кармане</a:t>
            </a:r>
            <a:r>
              <a:rPr spc="-5" dirty="0" smtClean="0"/>
              <a:t>»</a:t>
            </a:r>
            <a:r>
              <a:rPr lang="de-DE" spc="-5" dirty="0" smtClean="0"/>
              <a:t> </a:t>
            </a:r>
            <a:br>
              <a:rPr lang="de-DE" spc="-5" dirty="0" smtClean="0"/>
            </a:br>
            <a:r>
              <a:rPr spc="-5" dirty="0" err="1" smtClean="0"/>
              <a:t>Желтые</a:t>
            </a:r>
            <a:r>
              <a:rPr spc="-5" dirty="0" smtClean="0"/>
              <a:t> </a:t>
            </a:r>
            <a:r>
              <a:rPr spc="-5" dirty="0"/>
              <a:t>и красные</a:t>
            </a:r>
            <a:r>
              <a:rPr spc="-75" dirty="0"/>
              <a:t> </a:t>
            </a:r>
            <a:r>
              <a:rPr spc="-5" dirty="0"/>
              <a:t>карточки</a:t>
            </a:r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5177411" y="1332356"/>
            <a:ext cx="3717797" cy="2180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97985" y="3850005"/>
            <a:ext cx="3717797" cy="23301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610600" y="6616533"/>
            <a:ext cx="533400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2.4</a:t>
            </a:r>
            <a:endParaRPr lang="en-GB" altLang="de-DE" sz="1200" b="1" dirty="0">
              <a:solidFill>
                <a:srgbClr val="646B86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6394579" y="6666356"/>
            <a:ext cx="206362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Введение </a:t>
            </a:r>
            <a:r>
              <a:rPr sz="12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200" b="1" spc="17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de-DE"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+)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863" y="1527175"/>
            <a:ext cx="4312592" cy="473990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73" y="4302574"/>
            <a:ext cx="4459260" cy="179355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863" y="1923274"/>
            <a:ext cx="4457220" cy="1668850"/>
          </a:xfrm>
          <a:prstGeom prst="rect">
            <a:avLst/>
          </a:prstGeom>
        </p:spPr>
      </p:pic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10375"/>
          </a:xfrm>
        </p:spPr>
        <p:txBody>
          <a:bodyPr anchor="ctr"/>
          <a:lstStyle/>
          <a:p>
            <a:pPr eaLnBrk="1" hangingPunct="1"/>
            <a:r>
              <a:rPr lang="ru-RU" altLang="de-DE" sz="2000" dirty="0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Проблемы/цели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4375" name="Rectangle 98"/>
          <p:cNvSpPr>
            <a:spLocks noChangeArrowheads="1"/>
          </p:cNvSpPr>
          <p:nvPr/>
        </p:nvSpPr>
        <p:spPr bwMode="auto">
          <a:xfrm>
            <a:off x="252603" y="3684220"/>
            <a:ext cx="4500000" cy="64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18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Какие цели Вы хотите достичь в 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рамках</a:t>
            </a:r>
            <a:r>
              <a:rPr lang="de-DE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терапии</a:t>
            </a:r>
            <a:r>
              <a:rPr lang="ru-RU" altLang="de-DE" sz="18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?</a:t>
            </a:r>
          </a:p>
        </p:txBody>
      </p:sp>
      <p:sp>
        <p:nvSpPr>
          <p:cNvPr id="14376" name="Rectangle 104"/>
          <p:cNvSpPr>
            <a:spLocks noChangeArrowheads="1"/>
          </p:cNvSpPr>
          <p:nvPr/>
        </p:nvSpPr>
        <p:spPr bwMode="auto">
          <a:xfrm>
            <a:off x="211863" y="946073"/>
            <a:ext cx="4500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sz="18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Какие симптомы/проблемы Вы  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испытываете</a:t>
            </a:r>
            <a:r>
              <a:rPr lang="de-DE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на </a:t>
            </a:r>
            <a:r>
              <a:rPr lang="ru-RU" altLang="de-DE" sz="18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данный момент и на сколько они 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Вас</a:t>
            </a:r>
            <a:r>
              <a:rPr lang="de-DE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беспокоят</a:t>
            </a:r>
            <a:r>
              <a:rPr lang="ru-RU" altLang="de-DE" sz="18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?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16531"/>
            <a:ext cx="3383608" cy="2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5075" algn="l"/>
              </a:tabLst>
            </a:pPr>
            <a:r>
              <a:rPr lang="de-DE" altLang="de-DE" sz="1200" b="1" dirty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	</a:t>
            </a:r>
            <a:r>
              <a:rPr lang="de-DE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2.</a:t>
            </a:r>
            <a:r>
              <a:rPr lang="ru-RU" altLang="de-DE" sz="1200" b="1" dirty="0" smtClean="0">
                <a:solidFill>
                  <a:srgbClr val="646B86"/>
                </a:solidFill>
                <a:latin typeface="Verdana" pitchFamily="34" charset="0"/>
                <a:cs typeface="Times New Roman" pitchFamily="18" charset="0"/>
              </a:rPr>
              <a:t>5</a:t>
            </a:r>
            <a:endParaRPr lang="de-DE" altLang="de-DE" sz="1200" b="1" dirty="0">
              <a:solidFill>
                <a:srgbClr val="646B86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 rot="19806148">
            <a:off x="1127185" y="2509145"/>
            <a:ext cx="272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Рабочий лист 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3" name="object 12"/>
          <p:cNvSpPr txBox="1"/>
          <p:nvPr/>
        </p:nvSpPr>
        <p:spPr>
          <a:xfrm>
            <a:off x="0" y="6194229"/>
            <a:ext cx="1945005" cy="438346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535"/>
              </a:spcBef>
            </a:pPr>
            <a:r>
              <a:rPr lang="de-DE" sz="1200" dirty="0" smtClean="0"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lang="ru-RU"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Р</a:t>
            </a:r>
            <a:r>
              <a:rPr sz="12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абочий</a:t>
            </a:r>
            <a:r>
              <a:rPr sz="12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лист</a:t>
            </a:r>
          </a:p>
          <a:p>
            <a:pPr marL="718185">
              <a:lnSpc>
                <a:spcPct val="100000"/>
              </a:lnSpc>
              <a:spcBef>
                <a:spcPts val="35"/>
              </a:spcBef>
            </a:pPr>
            <a:r>
              <a:rPr sz="1200" i="1" dirty="0" smtClean="0">
                <a:latin typeface="Verdana"/>
                <a:cs typeface="Verdana"/>
              </a:rPr>
              <a:t>2.1</a:t>
            </a:r>
            <a:r>
              <a:rPr lang="de-DE" sz="1200" i="1" dirty="0" smtClean="0">
                <a:latin typeface="Verdana"/>
                <a:cs typeface="Verdana"/>
              </a:rPr>
              <a:t>,</a:t>
            </a:r>
            <a:r>
              <a:rPr sz="1200" i="1" spc="-100" dirty="0" smtClean="0">
                <a:latin typeface="Verdana"/>
                <a:cs typeface="Verdana"/>
              </a:rPr>
              <a:t> </a:t>
            </a:r>
            <a:r>
              <a:rPr sz="1200" i="1" dirty="0" smtClean="0">
                <a:latin typeface="Verdana"/>
                <a:cs typeface="Verdana"/>
              </a:rPr>
              <a:t>2.2</a:t>
            </a:r>
            <a:r>
              <a:rPr lang="de-DE" sz="1200" i="1" dirty="0" smtClean="0">
                <a:latin typeface="Verdana"/>
                <a:cs typeface="Verdana"/>
              </a:rPr>
              <a:t> &amp; 2.3</a:t>
            </a:r>
            <a:endParaRPr sz="1200" i="1" dirty="0">
              <a:latin typeface="Verdana"/>
              <a:cs typeface="Verdana"/>
            </a:endParaRPr>
          </a:p>
        </p:txBody>
      </p:sp>
      <p:sp>
        <p:nvSpPr>
          <p:cNvPr id="24" name="object 11"/>
          <p:cNvSpPr/>
          <p:nvPr/>
        </p:nvSpPr>
        <p:spPr>
          <a:xfrm>
            <a:off x="43461" y="6239666"/>
            <a:ext cx="336804" cy="3474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feld 25"/>
          <p:cNvSpPr txBox="1"/>
          <p:nvPr/>
        </p:nvSpPr>
        <p:spPr>
          <a:xfrm rot="19806148">
            <a:off x="1177188" y="4849755"/>
            <a:ext cx="272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Рабочий лист 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 rot="19806148">
            <a:off x="5787131" y="3541390"/>
            <a:ext cx="272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FF">
                    <a:lumMod val="85000"/>
                  </a:srgb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Рабочий лист </a:t>
            </a:r>
            <a:endParaRPr lang="en-GB" sz="2400" b="1" dirty="0">
              <a:solidFill>
                <a:srgbClr val="FFFFFF">
                  <a:lumMod val="85000"/>
                </a:srgb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6394579" y="6666356"/>
            <a:ext cx="206362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Введение </a:t>
            </a:r>
            <a:r>
              <a:rPr sz="1200" b="1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sz="1200" b="1" spc="17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de-DE"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</a:t>
            </a:r>
            <a:r>
              <a:rPr sz="1200" b="1" spc="-5" dirty="0" smtClean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sz="1200" b="1" spc="-5" dirty="0">
                <a:solidFill>
                  <a:srgbClr val="646B8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+)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87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249</Words>
  <Application>Microsoft Office PowerPoint</Application>
  <PresentationFormat>Benutzerdefiniert</PresentationFormat>
  <Paragraphs>49</Paragraphs>
  <Slides>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3" baseType="lpstr">
      <vt:lpstr>Calibri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PowerPoint-Präsentation</vt:lpstr>
      <vt:lpstr>PowerPoint-Präsentation</vt:lpstr>
      <vt:lpstr>PowerPoint-Präsentation</vt:lpstr>
      <vt:lpstr>«Сократ в кармане»  Желтые и красные карточки</vt:lpstr>
      <vt:lpstr>Проблемы/цели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Computer09</cp:lastModifiedBy>
  <cp:revision>22</cp:revision>
  <dcterms:created xsi:type="dcterms:W3CDTF">2017-04-16T13:47:31Z</dcterms:created>
  <dcterms:modified xsi:type="dcterms:W3CDTF">2017-07-21T12:12:33Z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2014-01-13T00:00:00Z</vt:filetime>
  </property>
  <property fmtid="{D5CDD505-2E9C-101B-9397-08002B2CF9AE}" pid="3" name="Creator">
    <vt:lpwstr>Acrobat PDFMaker 8.0 for PowerPoint</vt:lpwstr>
  </property>
  <property fmtid="{D5CDD505-2E9C-101B-9397-08002B2CF9AE}" pid="4" name="LastSaved">
    <vt:filetime>2017-04-16T00:00:00Z</vt:filetime>
  </property>
</Properties>
</file>