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 id="2147483650" r:id="rId2"/>
    <p:sldMasterId id="2147483651" r:id="rId3"/>
    <p:sldMasterId id="2147483657" r:id="rId4"/>
    <p:sldMasterId id="2147483658" r:id="rId5"/>
    <p:sldMasterId id="2147483659" r:id="rId6"/>
    <p:sldMasterId id="2147483660" r:id="rId7"/>
    <p:sldMasterId id="2147483661" r:id="rId8"/>
    <p:sldMasterId id="2147483662" r:id="rId9"/>
    <p:sldMasterId id="2147483663" r:id="rId10"/>
  </p:sldMasterIdLst>
  <p:notesMasterIdLst>
    <p:notesMasterId r:id="rId74"/>
  </p:notesMasterIdLst>
  <p:handoutMasterIdLst>
    <p:handoutMasterId r:id="rId75"/>
  </p:handoutMasterIdLst>
  <p:sldIdLst>
    <p:sldId id="1047" r:id="rId11"/>
    <p:sldId id="1049" r:id="rId12"/>
    <p:sldId id="1052" r:id="rId13"/>
    <p:sldId id="1050" r:id="rId14"/>
    <p:sldId id="1051" r:id="rId15"/>
    <p:sldId id="931" r:id="rId16"/>
    <p:sldId id="968" r:id="rId17"/>
    <p:sldId id="994" r:id="rId18"/>
    <p:sldId id="995" r:id="rId19"/>
    <p:sldId id="996" r:id="rId20"/>
    <p:sldId id="997" r:id="rId21"/>
    <p:sldId id="998" r:id="rId22"/>
    <p:sldId id="999" r:id="rId23"/>
    <p:sldId id="1000" r:id="rId24"/>
    <p:sldId id="1001" r:id="rId25"/>
    <p:sldId id="1002" r:id="rId26"/>
    <p:sldId id="1034" r:id="rId27"/>
    <p:sldId id="1017" r:id="rId28"/>
    <p:sldId id="1018" r:id="rId29"/>
    <p:sldId id="1019" r:id="rId30"/>
    <p:sldId id="1020" r:id="rId31"/>
    <p:sldId id="1021" r:id="rId32"/>
    <p:sldId id="1022" r:id="rId33"/>
    <p:sldId id="1023" r:id="rId34"/>
    <p:sldId id="1024" r:id="rId35"/>
    <p:sldId id="1025" r:id="rId36"/>
    <p:sldId id="1026" r:id="rId37"/>
    <p:sldId id="1027" r:id="rId38"/>
    <p:sldId id="1028" r:id="rId39"/>
    <p:sldId id="1029" r:id="rId40"/>
    <p:sldId id="1030" r:id="rId41"/>
    <p:sldId id="1031" r:id="rId42"/>
    <p:sldId id="1032" r:id="rId43"/>
    <p:sldId id="993" r:id="rId44"/>
    <p:sldId id="1003" r:id="rId45"/>
    <p:sldId id="1004" r:id="rId46"/>
    <p:sldId id="1007" r:id="rId47"/>
    <p:sldId id="1013" r:id="rId48"/>
    <p:sldId id="1014" r:id="rId49"/>
    <p:sldId id="1015" r:id="rId50"/>
    <p:sldId id="987" r:id="rId51"/>
    <p:sldId id="989" r:id="rId52"/>
    <p:sldId id="1038" r:id="rId53"/>
    <p:sldId id="1036" r:id="rId54"/>
    <p:sldId id="1045" r:id="rId55"/>
    <p:sldId id="1046" r:id="rId56"/>
    <p:sldId id="955" r:id="rId57"/>
    <p:sldId id="1044" r:id="rId58"/>
    <p:sldId id="1053" r:id="rId59"/>
    <p:sldId id="932" r:id="rId60"/>
    <p:sldId id="959" r:id="rId61"/>
    <p:sldId id="929" r:id="rId62"/>
    <p:sldId id="936" r:id="rId63"/>
    <p:sldId id="945" r:id="rId64"/>
    <p:sldId id="1033" r:id="rId65"/>
    <p:sldId id="963" r:id="rId66"/>
    <p:sldId id="964" r:id="rId67"/>
    <p:sldId id="965" r:id="rId68"/>
    <p:sldId id="966" r:id="rId69"/>
    <p:sldId id="890" r:id="rId70"/>
    <p:sldId id="886" r:id="rId71"/>
    <p:sldId id="1006" r:id="rId72"/>
    <p:sldId id="1012" r:id="rId73"/>
  </p:sldIdLst>
  <p:sldSz cx="9144000" cy="6858000" type="screen4x3"/>
  <p:notesSz cx="9926638" cy="6797675"/>
  <p:defaultTextStyle>
    <a:defPPr>
      <a:defRPr lang="de-DE"/>
    </a:defPPr>
    <a:lvl1pPr algn="l" rtl="0" fontAlgn="base">
      <a:spcBef>
        <a:spcPct val="0"/>
      </a:spcBef>
      <a:spcAft>
        <a:spcPct val="0"/>
      </a:spcAft>
      <a:defRPr sz="4000"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sz="4000"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sz="4000"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sz="4000"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sz="4000" kern="1200">
        <a:solidFill>
          <a:schemeClr val="tx1"/>
        </a:solidFill>
        <a:latin typeface="Verdana" pitchFamily="34" charset="0"/>
        <a:ea typeface="+mn-ea"/>
        <a:cs typeface="Times New Roman" pitchFamily="18" charset="0"/>
      </a:defRPr>
    </a:lvl5pPr>
    <a:lvl6pPr marL="2286000" algn="l" defTabSz="914400" rtl="0" eaLnBrk="1" latinLnBrk="0" hangingPunct="1">
      <a:defRPr sz="4000" kern="1200">
        <a:solidFill>
          <a:schemeClr val="tx1"/>
        </a:solidFill>
        <a:latin typeface="Verdana" pitchFamily="34" charset="0"/>
        <a:ea typeface="+mn-ea"/>
        <a:cs typeface="Times New Roman" pitchFamily="18" charset="0"/>
      </a:defRPr>
    </a:lvl6pPr>
    <a:lvl7pPr marL="2743200" algn="l" defTabSz="914400" rtl="0" eaLnBrk="1" latinLnBrk="0" hangingPunct="1">
      <a:defRPr sz="4000" kern="1200">
        <a:solidFill>
          <a:schemeClr val="tx1"/>
        </a:solidFill>
        <a:latin typeface="Verdana" pitchFamily="34" charset="0"/>
        <a:ea typeface="+mn-ea"/>
        <a:cs typeface="Times New Roman" pitchFamily="18" charset="0"/>
      </a:defRPr>
    </a:lvl7pPr>
    <a:lvl8pPr marL="3200400" algn="l" defTabSz="914400" rtl="0" eaLnBrk="1" latinLnBrk="0" hangingPunct="1">
      <a:defRPr sz="4000" kern="1200">
        <a:solidFill>
          <a:schemeClr val="tx1"/>
        </a:solidFill>
        <a:latin typeface="Verdana" pitchFamily="34" charset="0"/>
        <a:ea typeface="+mn-ea"/>
        <a:cs typeface="Times New Roman" pitchFamily="18" charset="0"/>
      </a:defRPr>
    </a:lvl8pPr>
    <a:lvl9pPr marL="3657600" algn="l" defTabSz="914400" rtl="0" eaLnBrk="1" latinLnBrk="0" hangingPunct="1">
      <a:defRPr sz="4000" kern="1200">
        <a:solidFill>
          <a:schemeClr val="tx1"/>
        </a:solidFill>
        <a:latin typeface="Verdana" pitchFamily="34" charset="0"/>
        <a:ea typeface="+mn-ea"/>
        <a:cs typeface="Times New Roman" pitchFamily="18" charset="0"/>
      </a:defRPr>
    </a:lvl9pPr>
  </p:defaultTextStyle>
  <p:extLst>
    <p:ext uri="{EFAFB233-063F-42B5-8137-9DF3F51BA10A}">
      <p15:sldGuideLst xmlns:p15="http://schemas.microsoft.com/office/powerpoint/2012/main">
        <p15:guide id="3" orient="horz" pos="2160" userDrawn="1">
          <p15:clr>
            <a:srgbClr val="A4A3A4"/>
          </p15:clr>
        </p15:guide>
        <p15:guide id="4" pos="5602" userDrawn="1">
          <p15:clr>
            <a:srgbClr val="A4A3A4"/>
          </p15:clr>
        </p15:guide>
        <p15:guide id="5" pos="158" userDrawn="1">
          <p15:clr>
            <a:srgbClr val="A4A3A4"/>
          </p15:clr>
        </p15:guide>
        <p15:guide id="6" pos="340" userDrawn="1">
          <p15:clr>
            <a:srgbClr val="A4A3A4"/>
          </p15:clr>
        </p15:guide>
        <p15:guide id="7" pos="567" userDrawn="1">
          <p15:clr>
            <a:srgbClr val="A4A3A4"/>
          </p15:clr>
        </p15:guide>
        <p15:guide id="9" orient="horz" pos="867" userDrawn="1">
          <p15:clr>
            <a:srgbClr val="A4A3A4"/>
          </p15:clr>
        </p15:guide>
        <p15:guide id="10" pos="793" userDrawn="1">
          <p15:clr>
            <a:srgbClr val="A4A3A4"/>
          </p15:clr>
        </p15:guide>
        <p15:guide id="11" orient="horz" pos="1661" userDrawn="1">
          <p15:clr>
            <a:srgbClr val="A4A3A4"/>
          </p15:clr>
        </p15:guide>
        <p15:guide id="12" orient="horz" pos="323" userDrawn="1">
          <p15:clr>
            <a:srgbClr val="A4A3A4"/>
          </p15:clr>
        </p15:guide>
        <p15:guide id="13" orient="horz" pos="4025">
          <p15:clr>
            <a:srgbClr val="A4A3A4"/>
          </p15:clr>
        </p15:guide>
        <p15:guide id="14" orient="horz" pos="4201">
          <p15:clr>
            <a:srgbClr val="A4A3A4"/>
          </p15:clr>
        </p15:guide>
        <p15:guide id="15" pos="4879">
          <p15:clr>
            <a:srgbClr val="A4A3A4"/>
          </p15:clr>
        </p15:guide>
        <p15:guide id="16" pos="2880">
          <p15:clr>
            <a:srgbClr val="A4A3A4"/>
          </p15:clr>
        </p15:guide>
        <p15:guide id="17" pos="929">
          <p15:clr>
            <a:srgbClr val="A4A3A4"/>
          </p15:clr>
        </p15:guide>
        <p15:guide id="18" pos="2518">
          <p15:clr>
            <a:srgbClr val="A4A3A4"/>
          </p15:clr>
        </p15:guide>
        <p15:guide id="19" pos="3244">
          <p15:clr>
            <a:srgbClr val="A4A3A4"/>
          </p15:clr>
        </p15:guide>
      </p15:sldGuideLst>
    </p:ext>
    <p:ext uri="{2D200454-40CA-4A62-9FC3-DE9A4176ACB9}">
      <p15:notesGuideLst xmlns:p15="http://schemas.microsoft.com/office/powerpoint/2012/main">
        <p15:guide id="1" orient="horz" pos="2141">
          <p15:clr>
            <a:srgbClr val="A4A3A4"/>
          </p15:clr>
        </p15:guide>
        <p15:guide id="2" pos="312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14" clrIdx="0">
    <p:extLst/>
  </p:cmAuthor>
  <p:cmAuthor id="2" name="Ryan Balzan" initials="RB" lastIdx="6" clrIdx="1"/>
  <p:cmAuthor id="3" name="Steffen Moritz" initials="SM" lastIdx="1" clrIdx="2"/>
  <p:cmAuthor id="4" name="Nathalie Werkle" initials="NW" lastIdx="1" clrIdx="3">
    <p:extLst>
      <p:ext uri="{19B8F6BF-5375-455C-9EA6-DF929625EA0E}">
        <p15:presenceInfo xmlns:p15="http://schemas.microsoft.com/office/powerpoint/2012/main" userId="Nathalie Werkl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FFFF"/>
    <a:srgbClr val="CCECFF"/>
    <a:srgbClr val="8DC6FF"/>
    <a:srgbClr val="3399FF"/>
    <a:srgbClr val="66CCFF"/>
    <a:srgbClr val="00FF00"/>
    <a:srgbClr val="8CAD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56" autoAdjust="0"/>
    <p:restoredTop sz="93964" autoAdjust="0"/>
  </p:normalViewPr>
  <p:slideViewPr>
    <p:cSldViewPr snapToGrid="0" showGuides="1">
      <p:cViewPr varScale="1">
        <p:scale>
          <a:sx n="129" d="100"/>
          <a:sy n="129" d="100"/>
        </p:scale>
        <p:origin x="984" y="96"/>
      </p:cViewPr>
      <p:guideLst>
        <p:guide orient="horz" pos="2160"/>
        <p:guide pos="5602"/>
        <p:guide pos="158"/>
        <p:guide pos="340"/>
        <p:guide pos="567"/>
        <p:guide orient="horz" pos="867"/>
        <p:guide pos="793"/>
        <p:guide orient="horz" pos="1661"/>
        <p:guide orient="horz" pos="323"/>
        <p:guide orient="horz" pos="4025"/>
        <p:guide orient="horz" pos="4201"/>
        <p:guide pos="4879"/>
        <p:guide pos="2880"/>
        <p:guide pos="929"/>
        <p:guide pos="2518"/>
        <p:guide pos="3244"/>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50" d="100"/>
        <a:sy n="50" d="100"/>
      </p:scale>
      <p:origin x="0" y="-1932"/>
    </p:cViewPr>
  </p:sorterViewPr>
  <p:notesViewPr>
    <p:cSldViewPr snapToGrid="0" showGuides="1">
      <p:cViewPr varScale="1">
        <p:scale>
          <a:sx n="115" d="100"/>
          <a:sy n="115" d="100"/>
        </p:scale>
        <p:origin x="-1410" y="-90"/>
      </p:cViewPr>
      <p:guideLst>
        <p:guide orient="horz" pos="2141"/>
        <p:guide pos="3127"/>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viewProps" Target="viewProps.xml"/><Relationship Id="rId81"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commentAuthors" Target="commentAuthors.xml"/><Relationship Id="rId7" Type="http://schemas.openxmlformats.org/officeDocument/2006/relationships/slideMaster" Target="slideMasters/slideMaster7.xml"/><Relationship Id="rId71" Type="http://schemas.openxmlformats.org/officeDocument/2006/relationships/slide" Target="slides/slide61.xml"/><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s>
</file>

<file path=ppt/_rels/viewProps.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slide" Target="slides/slide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4302125" cy="339725"/>
          </a:xfrm>
          <a:prstGeom prst="rect">
            <a:avLst/>
          </a:prstGeom>
          <a:noFill/>
          <a:ln w="9525">
            <a:noFill/>
            <a:miter lim="800000"/>
            <a:headEnd/>
            <a:tailEnd/>
          </a:ln>
          <a:effectLst/>
        </p:spPr>
        <p:txBody>
          <a:bodyPr vert="horz" wrap="square" lIns="95554" tIns="47777" rIns="95554" bIns="47777" numCol="1" anchor="t" anchorCtr="0" compatLnSpc="1">
            <a:prstTxWarp prst="textNoShape">
              <a:avLst/>
            </a:prstTxWarp>
          </a:bodyPr>
          <a:lstStyle>
            <a:lvl1pPr algn="l" defTabSz="955675">
              <a:defRPr sz="1300">
                <a:latin typeface="Times New Roman"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5624513" y="0"/>
            <a:ext cx="4302125" cy="339725"/>
          </a:xfrm>
          <a:prstGeom prst="rect">
            <a:avLst/>
          </a:prstGeom>
          <a:noFill/>
          <a:ln w="9525">
            <a:noFill/>
            <a:miter lim="800000"/>
            <a:headEnd/>
            <a:tailEnd/>
          </a:ln>
          <a:effectLst/>
        </p:spPr>
        <p:txBody>
          <a:bodyPr vert="horz" wrap="square" lIns="95554" tIns="47777" rIns="95554" bIns="47777" numCol="1" anchor="t" anchorCtr="0" compatLnSpc="1">
            <a:prstTxWarp prst="textNoShape">
              <a:avLst/>
            </a:prstTxWarp>
          </a:bodyPr>
          <a:lstStyle>
            <a:lvl1pPr algn="r" defTabSz="955675">
              <a:defRPr sz="1300">
                <a:latin typeface="Times New Roman"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6457950"/>
            <a:ext cx="4302125" cy="339725"/>
          </a:xfrm>
          <a:prstGeom prst="rect">
            <a:avLst/>
          </a:prstGeom>
          <a:noFill/>
          <a:ln w="9525">
            <a:noFill/>
            <a:miter lim="800000"/>
            <a:headEnd/>
            <a:tailEnd/>
          </a:ln>
          <a:effectLst/>
        </p:spPr>
        <p:txBody>
          <a:bodyPr vert="horz" wrap="square" lIns="95554" tIns="47777" rIns="95554" bIns="47777" numCol="1" anchor="b" anchorCtr="0" compatLnSpc="1">
            <a:prstTxWarp prst="textNoShape">
              <a:avLst/>
            </a:prstTxWarp>
          </a:bodyPr>
          <a:lstStyle>
            <a:lvl1pPr algn="l" defTabSz="955675">
              <a:defRPr sz="1300">
                <a:latin typeface="Times New Roman"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5624513" y="6457950"/>
            <a:ext cx="4302125" cy="339725"/>
          </a:xfrm>
          <a:prstGeom prst="rect">
            <a:avLst/>
          </a:prstGeom>
          <a:noFill/>
          <a:ln w="9525">
            <a:noFill/>
            <a:miter lim="800000"/>
            <a:headEnd/>
            <a:tailEnd/>
          </a:ln>
          <a:effectLst/>
        </p:spPr>
        <p:txBody>
          <a:bodyPr vert="horz" wrap="square" lIns="95554" tIns="47777" rIns="95554" bIns="47777" numCol="1" anchor="b" anchorCtr="0" compatLnSpc="1">
            <a:prstTxWarp prst="textNoShape">
              <a:avLst/>
            </a:prstTxWarp>
          </a:bodyPr>
          <a:lstStyle>
            <a:lvl1pPr algn="r" defTabSz="955675">
              <a:defRPr sz="1300">
                <a:latin typeface="Times New Roman" pitchFamily="18" charset="0"/>
              </a:defRPr>
            </a:lvl1pPr>
          </a:lstStyle>
          <a:p>
            <a:pPr>
              <a:defRPr/>
            </a:pPr>
            <a:fld id="{99395838-99A9-4A1D-AF06-786D1539DD33}" type="slidenum">
              <a:rPr lang="en-GB" altLang="de-DE"/>
              <a:pPr>
                <a:defRPr/>
              </a:pPr>
              <a:t>‹Nr.›</a:t>
            </a:fld>
            <a:endParaRPr lang="en-GB" altLang="de-DE"/>
          </a:p>
        </p:txBody>
      </p:sp>
    </p:spTree>
    <p:extLst>
      <p:ext uri="{BB962C8B-B14F-4D97-AF65-F5344CB8AC3E}">
        <p14:creationId xmlns:p14="http://schemas.microsoft.com/office/powerpoint/2010/main" val="10616920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4302125" cy="339725"/>
          </a:xfrm>
          <a:prstGeom prst="rect">
            <a:avLst/>
          </a:prstGeom>
          <a:noFill/>
          <a:ln w="9525">
            <a:noFill/>
            <a:miter lim="800000"/>
            <a:headEnd/>
            <a:tailEnd/>
          </a:ln>
          <a:effectLst/>
        </p:spPr>
        <p:txBody>
          <a:bodyPr vert="horz" wrap="square" lIns="95554" tIns="47777" rIns="95554" bIns="47777" numCol="1" anchor="t" anchorCtr="0" compatLnSpc="1">
            <a:prstTxWarp prst="textNoShape">
              <a:avLst/>
            </a:prstTxWarp>
          </a:bodyPr>
          <a:lstStyle>
            <a:lvl1pPr algn="l" defTabSz="955675">
              <a:defRPr sz="1300">
                <a:latin typeface="Times New Roman"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5624513" y="0"/>
            <a:ext cx="4302125" cy="339725"/>
          </a:xfrm>
          <a:prstGeom prst="rect">
            <a:avLst/>
          </a:prstGeom>
          <a:noFill/>
          <a:ln w="9525">
            <a:noFill/>
            <a:miter lim="800000"/>
            <a:headEnd/>
            <a:tailEnd/>
          </a:ln>
          <a:effectLst/>
        </p:spPr>
        <p:txBody>
          <a:bodyPr vert="horz" wrap="square" lIns="95554" tIns="47777" rIns="95554" bIns="47777" numCol="1" anchor="t" anchorCtr="0" compatLnSpc="1">
            <a:prstTxWarp prst="textNoShape">
              <a:avLst/>
            </a:prstTxWarp>
          </a:bodyPr>
          <a:lstStyle>
            <a:lvl1pPr algn="r" defTabSz="955675">
              <a:defRPr sz="1300">
                <a:latin typeface="Times New Roman" charset="0"/>
                <a:ea typeface="+mn-ea"/>
                <a:cs typeface="+mn-cs"/>
              </a:defRPr>
            </a:lvl1pPr>
          </a:lstStyle>
          <a:p>
            <a:pPr>
              <a:defRPr/>
            </a:pPr>
            <a:endParaRPr lang="de-DE"/>
          </a:p>
        </p:txBody>
      </p:sp>
      <p:sp>
        <p:nvSpPr>
          <p:cNvPr id="63492" name="Rectangle 4"/>
          <p:cNvSpPr>
            <a:spLocks noGrp="1" noRot="1" noChangeAspect="1" noChangeArrowheads="1" noTextEdit="1"/>
          </p:cNvSpPr>
          <p:nvPr>
            <p:ph type="sldImg" idx="2"/>
          </p:nvPr>
        </p:nvSpPr>
        <p:spPr bwMode="auto">
          <a:xfrm>
            <a:off x="3263900" y="509588"/>
            <a:ext cx="3400425" cy="25495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1323975" y="3228975"/>
            <a:ext cx="7278688" cy="3059113"/>
          </a:xfrm>
          <a:prstGeom prst="rect">
            <a:avLst/>
          </a:prstGeom>
          <a:noFill/>
          <a:ln w="9525">
            <a:noFill/>
            <a:miter lim="800000"/>
            <a:headEnd/>
            <a:tailEnd/>
          </a:ln>
          <a:effectLst/>
        </p:spPr>
        <p:txBody>
          <a:bodyPr vert="horz" wrap="square" lIns="95554" tIns="47777" rIns="95554" bIns="47777"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114694" name="Rectangle 6"/>
          <p:cNvSpPr>
            <a:spLocks noGrp="1" noChangeArrowheads="1"/>
          </p:cNvSpPr>
          <p:nvPr>
            <p:ph type="ftr" sz="quarter" idx="4"/>
          </p:nvPr>
        </p:nvSpPr>
        <p:spPr bwMode="auto">
          <a:xfrm>
            <a:off x="0" y="6457950"/>
            <a:ext cx="4302125" cy="339725"/>
          </a:xfrm>
          <a:prstGeom prst="rect">
            <a:avLst/>
          </a:prstGeom>
          <a:noFill/>
          <a:ln w="9525">
            <a:noFill/>
            <a:miter lim="800000"/>
            <a:headEnd/>
            <a:tailEnd/>
          </a:ln>
          <a:effectLst/>
        </p:spPr>
        <p:txBody>
          <a:bodyPr vert="horz" wrap="square" lIns="95554" tIns="47777" rIns="95554" bIns="47777" numCol="1" anchor="b" anchorCtr="0" compatLnSpc="1">
            <a:prstTxWarp prst="textNoShape">
              <a:avLst/>
            </a:prstTxWarp>
          </a:bodyPr>
          <a:lstStyle>
            <a:lvl1pPr algn="l" defTabSz="955675">
              <a:defRPr sz="1300">
                <a:latin typeface="Times New Roman"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5624513" y="6457950"/>
            <a:ext cx="4302125" cy="339725"/>
          </a:xfrm>
          <a:prstGeom prst="rect">
            <a:avLst/>
          </a:prstGeom>
          <a:noFill/>
          <a:ln w="9525">
            <a:noFill/>
            <a:miter lim="800000"/>
            <a:headEnd/>
            <a:tailEnd/>
          </a:ln>
          <a:effectLst/>
        </p:spPr>
        <p:txBody>
          <a:bodyPr vert="horz" wrap="square" lIns="95554" tIns="47777" rIns="95554" bIns="47777" numCol="1" anchor="b" anchorCtr="0" compatLnSpc="1">
            <a:prstTxWarp prst="textNoShape">
              <a:avLst/>
            </a:prstTxWarp>
          </a:bodyPr>
          <a:lstStyle>
            <a:lvl1pPr algn="r" defTabSz="955675">
              <a:defRPr sz="1300">
                <a:latin typeface="Times New Roman" pitchFamily="18" charset="0"/>
              </a:defRPr>
            </a:lvl1pPr>
          </a:lstStyle>
          <a:p>
            <a:pPr>
              <a:defRPr/>
            </a:pPr>
            <a:fld id="{093284D0-78C3-49D1-B7E9-3054CCCCDE36}" type="slidenum">
              <a:rPr lang="de-DE" altLang="de-DE"/>
              <a:pPr>
                <a:defRPr/>
              </a:pPr>
              <a:t>‹Nr.›</a:t>
            </a:fld>
            <a:endParaRPr lang="de-DE" altLang="de-DE"/>
          </a:p>
        </p:txBody>
      </p:sp>
    </p:spTree>
    <p:extLst>
      <p:ext uri="{BB962C8B-B14F-4D97-AF65-F5344CB8AC3E}">
        <p14:creationId xmlns:p14="http://schemas.microsoft.com/office/powerpoint/2010/main" val="7829511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FFC3CE30-0C65-4585-BC61-7AF3112837DE}" type="slidenum">
              <a:rPr lang="de-DE" altLang="de-DE" sz="1300" smtClean="0">
                <a:solidFill>
                  <a:srgbClr val="000000"/>
                </a:solidFill>
              </a:rPr>
              <a:pPr eaLnBrk="1" hangingPunct="1">
                <a:spcBef>
                  <a:spcPct val="0"/>
                </a:spcBef>
              </a:pPr>
              <a:t>1</a:t>
            </a:fld>
            <a:endParaRPr lang="de-DE" altLang="de-DE" sz="1300">
              <a:solidFill>
                <a:srgbClr val="000000"/>
              </a:solidFill>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709080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A0F027DC-4904-4B83-AAA3-AED82C352C74}" type="slidenum">
              <a:rPr lang="de-DE" altLang="de-DE" sz="1300" smtClean="0">
                <a:solidFill>
                  <a:srgbClr val="000000"/>
                </a:solidFill>
              </a:rPr>
              <a:pPr eaLnBrk="1" hangingPunct="1">
                <a:spcBef>
                  <a:spcPct val="0"/>
                </a:spcBef>
              </a:pPr>
              <a:t>2</a:t>
            </a:fld>
            <a:endParaRPr lang="de-DE" altLang="de-DE" sz="1300">
              <a:solidFill>
                <a:srgbClr val="000000"/>
              </a:solidFill>
            </a:endParaRPr>
          </a:p>
        </p:txBody>
      </p:sp>
      <p:sp>
        <p:nvSpPr>
          <p:cNvPr id="66563" name="Rectangle 2"/>
          <p:cNvSpPr>
            <a:spLocks noGrp="1" noRot="1" noChangeAspect="1" noChangeArrowheads="1" noTextEdit="1"/>
          </p:cNvSpPr>
          <p:nvPr>
            <p:ph type="sldImg"/>
          </p:nvPr>
        </p:nvSpPr>
        <p:spPr>
          <a:xfrm>
            <a:off x="3267075" y="509588"/>
            <a:ext cx="3400425" cy="2549525"/>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24872900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A0F027DC-4904-4B83-AAA3-AED82C352C74}" type="slidenum">
              <a:rPr lang="de-DE" altLang="de-DE" sz="1300" smtClean="0">
                <a:solidFill>
                  <a:srgbClr val="000000"/>
                </a:solidFill>
              </a:rPr>
              <a:pPr eaLnBrk="1" hangingPunct="1">
                <a:spcBef>
                  <a:spcPct val="0"/>
                </a:spcBef>
              </a:pPr>
              <a:t>3</a:t>
            </a:fld>
            <a:endParaRPr lang="de-DE" altLang="de-DE" sz="1300">
              <a:solidFill>
                <a:srgbClr val="000000"/>
              </a:solidFill>
            </a:endParaRPr>
          </a:p>
        </p:txBody>
      </p:sp>
      <p:sp>
        <p:nvSpPr>
          <p:cNvPr id="66563" name="Rectangle 2"/>
          <p:cNvSpPr>
            <a:spLocks noGrp="1" noRot="1" noChangeAspect="1" noChangeArrowheads="1" noTextEdit="1"/>
          </p:cNvSpPr>
          <p:nvPr>
            <p:ph type="sldImg"/>
          </p:nvPr>
        </p:nvSpPr>
        <p:spPr>
          <a:xfrm>
            <a:off x="3267075" y="509588"/>
            <a:ext cx="3400425" cy="2549525"/>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1385460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E757DCF3-3786-44A9-929C-FCDE62DB2BF6}" type="slidenum">
              <a:rPr lang="de-DE" altLang="de-DE" sz="1300" smtClean="0">
                <a:solidFill>
                  <a:srgbClr val="000000"/>
                </a:solidFill>
              </a:rPr>
              <a:pPr eaLnBrk="1" hangingPunct="1">
                <a:spcBef>
                  <a:spcPct val="0"/>
                </a:spcBef>
              </a:pPr>
              <a:t>4</a:t>
            </a:fld>
            <a:endParaRPr lang="de-DE" altLang="de-DE" sz="1300">
              <a:solidFill>
                <a:srgbClr val="000000"/>
              </a:solidFill>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183940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991B1B79-08FD-43F4-9A84-0F018C7BA88B}" type="slidenum">
              <a:rPr lang="de-DE" altLang="de-DE" sz="1300" smtClean="0">
                <a:solidFill>
                  <a:srgbClr val="000000"/>
                </a:solidFill>
              </a:rPr>
              <a:pPr eaLnBrk="1" hangingPunct="1">
                <a:spcBef>
                  <a:spcPct val="0"/>
                </a:spcBef>
              </a:pPr>
              <a:t>5</a:t>
            </a:fld>
            <a:endParaRPr lang="de-DE" altLang="de-DE" sz="1300">
              <a:solidFill>
                <a:srgbClr val="000000"/>
              </a:solidFill>
            </a:endParaRPr>
          </a:p>
        </p:txBody>
      </p:sp>
      <p:sp>
        <p:nvSpPr>
          <p:cNvPr id="68611" name="Rectangle 2"/>
          <p:cNvSpPr>
            <a:spLocks noGrp="1" noRot="1" noChangeAspect="1" noChangeArrowheads="1" noTextEdit="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003900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E0F30286-D46C-4724-AB91-CE8AA96DF1AD}" type="slidenum">
              <a:rPr lang="de-DE" altLang="de-DE" sz="1300" smtClean="0"/>
              <a:pPr eaLnBrk="1" hangingPunct="1">
                <a:spcBef>
                  <a:spcPct val="0"/>
                </a:spcBef>
              </a:pPr>
              <a:t>6</a:t>
            </a:fld>
            <a:endParaRPr lang="de-DE" altLang="de-DE" sz="13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1322526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2B1BBE9E-F3A6-401F-BFF5-1C0E1BB2B54A}" type="slidenum">
              <a:rPr lang="de-DE" altLang="de-DE" sz="1300" smtClean="0"/>
              <a:pPr eaLnBrk="1" hangingPunct="1">
                <a:spcBef>
                  <a:spcPct val="0"/>
                </a:spcBef>
              </a:pPr>
              <a:t>7</a:t>
            </a:fld>
            <a:endParaRPr lang="de-DE" altLang="de-DE" sz="13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4406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63CD3817-BCE2-4483-ADAE-EE79E57B5389}" type="slidenum">
              <a:rPr lang="de-DE" altLang="de-DE" sz="1300" smtClean="0"/>
              <a:pPr eaLnBrk="1" hangingPunct="1">
                <a:spcBef>
                  <a:spcPct val="0"/>
                </a:spcBef>
              </a:pPr>
              <a:t>8</a:t>
            </a:fld>
            <a:endParaRPr lang="de-DE" altLang="de-DE" sz="13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41864748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4DBAA55D-8121-4F1D-8C59-584560F696CC}" type="slidenum">
              <a:rPr lang="de-DE" altLang="de-DE" sz="1300" smtClean="0"/>
              <a:pPr eaLnBrk="1" hangingPunct="1">
                <a:spcBef>
                  <a:spcPct val="0"/>
                </a:spcBef>
              </a:pPr>
              <a:t>9</a:t>
            </a:fld>
            <a:endParaRPr lang="de-DE" altLang="de-DE" sz="13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891662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51106863-38DE-4B3F-B59E-9416D5BB19DD}" type="slidenum">
              <a:rPr lang="de-DE" altLang="de-DE" sz="1300" smtClean="0"/>
              <a:pPr eaLnBrk="1" hangingPunct="1">
                <a:spcBef>
                  <a:spcPct val="0"/>
                </a:spcBef>
              </a:pPr>
              <a:t>10</a:t>
            </a:fld>
            <a:endParaRPr lang="de-DE" altLang="de-DE" sz="13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2373097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DFC5F2EB-BBC8-4BBD-A1F7-D2081CF10DCB}" type="slidenum">
              <a:rPr lang="de-DE" altLang="de-DE" sz="1300" smtClean="0"/>
              <a:pPr eaLnBrk="1" hangingPunct="1">
                <a:spcBef>
                  <a:spcPct val="0"/>
                </a:spcBef>
              </a:pPr>
              <a:t>11</a:t>
            </a:fld>
            <a:endParaRPr lang="de-DE" altLang="de-DE" sz="13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17518806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B99B18A9-6D38-490D-9693-1932D29A6D3F}" type="slidenum">
              <a:rPr lang="de-DE" altLang="de-DE" sz="1300" smtClean="0"/>
              <a:pPr eaLnBrk="1" hangingPunct="1">
                <a:spcBef>
                  <a:spcPct val="0"/>
                </a:spcBef>
              </a:pPr>
              <a:t>12</a:t>
            </a:fld>
            <a:endParaRPr lang="de-DE" altLang="de-DE" sz="13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24962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36C69E4F-3EE3-4B6F-8A96-F1A19C2AA018}" type="slidenum">
              <a:rPr lang="de-DE" altLang="de-DE" sz="1300" smtClean="0"/>
              <a:pPr eaLnBrk="1" hangingPunct="1">
                <a:spcBef>
                  <a:spcPct val="0"/>
                </a:spcBef>
              </a:pPr>
              <a:t>13</a:t>
            </a:fld>
            <a:endParaRPr lang="de-DE" altLang="de-DE" sz="130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2897381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12F6A726-FC9C-4913-8D17-3B95FAEA08F2}" type="slidenum">
              <a:rPr lang="de-DE" altLang="de-DE" sz="1300" smtClean="0"/>
              <a:pPr eaLnBrk="1" hangingPunct="1">
                <a:spcBef>
                  <a:spcPct val="0"/>
                </a:spcBef>
              </a:pPr>
              <a:t>14</a:t>
            </a:fld>
            <a:endParaRPr lang="de-DE" altLang="de-DE" sz="130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577758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1E725AD4-3432-4974-898A-EE042FB0BD3A}" type="slidenum">
              <a:rPr lang="de-DE" altLang="de-DE" sz="1300" smtClean="0"/>
              <a:pPr eaLnBrk="1" hangingPunct="1">
                <a:spcBef>
                  <a:spcPct val="0"/>
                </a:spcBef>
              </a:pPr>
              <a:t>15</a:t>
            </a:fld>
            <a:endParaRPr lang="de-DE" altLang="de-DE" sz="13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7956145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6E80CA54-77E1-4DDB-AFA9-F03A88350DC3}" type="slidenum">
              <a:rPr lang="de-DE" altLang="de-DE" sz="1300" smtClean="0"/>
              <a:pPr eaLnBrk="1" hangingPunct="1">
                <a:spcBef>
                  <a:spcPct val="0"/>
                </a:spcBef>
              </a:pPr>
              <a:t>16</a:t>
            </a:fld>
            <a:endParaRPr lang="de-DE" altLang="de-DE" sz="130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2999193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768EA7AA-65F2-479F-AFA4-BED1B3B24661}" type="slidenum">
              <a:rPr lang="de-DE" altLang="de-DE" sz="1300" smtClean="0"/>
              <a:pPr eaLnBrk="1" hangingPunct="1">
                <a:spcBef>
                  <a:spcPct val="0"/>
                </a:spcBef>
              </a:pPr>
              <a:t>17</a:t>
            </a:fld>
            <a:endParaRPr lang="de-DE" altLang="de-DE" sz="130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1626485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A06B451B-D5CC-4C75-A577-6D2DCD697033}" type="slidenum">
              <a:rPr lang="de-DE" altLang="de-DE" sz="1300" smtClean="0"/>
              <a:pPr eaLnBrk="1" hangingPunct="1">
                <a:spcBef>
                  <a:spcPct val="0"/>
                </a:spcBef>
              </a:pPr>
              <a:t>18</a:t>
            </a:fld>
            <a:endParaRPr lang="de-DE" altLang="de-DE" sz="130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1268834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F31BC356-8D20-49E3-BC70-08C3BDB85DFA}" type="slidenum">
              <a:rPr lang="de-DE" altLang="de-DE" sz="1300" smtClean="0"/>
              <a:pPr eaLnBrk="1" hangingPunct="1">
                <a:spcBef>
                  <a:spcPct val="0"/>
                </a:spcBef>
              </a:pPr>
              <a:t>19</a:t>
            </a:fld>
            <a:endParaRPr lang="de-DE" altLang="de-DE" sz="130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2547520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3C98E719-AF5E-49F9-9F29-2CC93035CBC1}" type="slidenum">
              <a:rPr lang="de-DE" altLang="de-DE" sz="1300" smtClean="0"/>
              <a:pPr eaLnBrk="1" hangingPunct="1">
                <a:spcBef>
                  <a:spcPct val="0"/>
                </a:spcBef>
              </a:pPr>
              <a:t>20</a:t>
            </a:fld>
            <a:endParaRPr lang="de-DE" altLang="de-DE" sz="130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611739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4ACE7ABF-69F3-401D-8BA0-D8D1AC71A327}" type="slidenum">
              <a:rPr lang="de-DE" altLang="de-DE" sz="1300" smtClean="0"/>
              <a:pPr eaLnBrk="1" hangingPunct="1">
                <a:spcBef>
                  <a:spcPct val="0"/>
                </a:spcBef>
              </a:pPr>
              <a:t>21</a:t>
            </a:fld>
            <a:endParaRPr lang="de-DE" altLang="de-DE" sz="130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1353553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5559C1A4-086A-486A-A5D8-7A6BBA427475}" type="slidenum">
              <a:rPr lang="de-DE" altLang="de-DE" sz="1300" smtClean="0"/>
              <a:pPr eaLnBrk="1" hangingPunct="1">
                <a:spcBef>
                  <a:spcPct val="0"/>
                </a:spcBef>
              </a:pPr>
              <a:t>22</a:t>
            </a:fld>
            <a:endParaRPr lang="de-DE" altLang="de-DE" sz="130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896379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F10A831B-565F-4ED3-A17D-CBEBF8164762}" type="slidenum">
              <a:rPr lang="de-DE" altLang="de-DE" sz="1300" smtClean="0"/>
              <a:pPr eaLnBrk="1" hangingPunct="1">
                <a:spcBef>
                  <a:spcPct val="0"/>
                </a:spcBef>
              </a:pPr>
              <a:t>23</a:t>
            </a:fld>
            <a:endParaRPr lang="de-DE" altLang="de-DE" sz="13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988001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24</a:t>
            </a:fld>
            <a:endParaRPr lang="de-DE" altLang="de-DE" sz="13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27865520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25</a:t>
            </a:fld>
            <a:endParaRPr lang="de-DE" altLang="de-DE" sz="13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6470847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26</a:t>
            </a:fld>
            <a:endParaRPr lang="de-DE" altLang="de-DE" sz="13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9086797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27</a:t>
            </a:fld>
            <a:endParaRPr lang="de-DE" altLang="de-DE" sz="13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8501457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28</a:t>
            </a:fld>
            <a:endParaRPr lang="de-DE" altLang="de-DE" sz="13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27757915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29</a:t>
            </a:fld>
            <a:endParaRPr lang="de-DE" altLang="de-DE" sz="13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2304896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30</a:t>
            </a:fld>
            <a:endParaRPr lang="de-DE" altLang="de-DE" sz="13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412264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31</a:t>
            </a:fld>
            <a:endParaRPr lang="de-DE" altLang="de-DE" sz="13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13363115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32</a:t>
            </a:fld>
            <a:endParaRPr lang="de-DE" altLang="de-DE" sz="13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20921966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33</a:t>
            </a:fld>
            <a:endParaRPr lang="de-DE" altLang="de-DE" sz="13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6984964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5BD06784-51C6-4C8D-98BB-3381CEA9AA31}" type="slidenum">
              <a:rPr lang="de-DE" altLang="de-DE" sz="1300" smtClean="0"/>
              <a:pPr eaLnBrk="1" hangingPunct="1">
                <a:spcBef>
                  <a:spcPct val="0"/>
                </a:spcBef>
              </a:pPr>
              <a:t>34</a:t>
            </a:fld>
            <a:endParaRPr lang="de-DE" altLang="de-DE" sz="1300"/>
          </a:p>
        </p:txBody>
      </p:sp>
      <p:sp>
        <p:nvSpPr>
          <p:cNvPr id="89091" name="Rectangle 2"/>
          <p:cNvSpPr>
            <a:spLocks noGrp="1" noRot="1" noChangeAspect="1" noChangeArrowheads="1" noTextEdit="1"/>
          </p:cNvSpPr>
          <p:nvPr>
            <p:ph type="sldImg"/>
          </p:nvPr>
        </p:nvSpPr>
        <p:spPr>
          <a:xfrm>
            <a:off x="3267075" y="509588"/>
            <a:ext cx="3400425" cy="2549525"/>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9121000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A7564D1-AB89-4976-85E3-B96CC185E565}" type="slidenum">
              <a:rPr lang="de-DE" altLang="de-DE" sz="1300" smtClean="0"/>
              <a:pPr eaLnBrk="1" hangingPunct="1">
                <a:spcBef>
                  <a:spcPct val="0"/>
                </a:spcBef>
              </a:pPr>
              <a:t>35</a:t>
            </a:fld>
            <a:endParaRPr lang="de-DE" altLang="de-DE" sz="1300"/>
          </a:p>
        </p:txBody>
      </p:sp>
      <p:sp>
        <p:nvSpPr>
          <p:cNvPr id="90115" name="Rectangle 2"/>
          <p:cNvSpPr>
            <a:spLocks noGrp="1" noRot="1" noChangeAspect="1" noChangeArrowheads="1" noTextEdit="1"/>
          </p:cNvSpPr>
          <p:nvPr>
            <p:ph type="sldImg"/>
          </p:nvPr>
        </p:nvSpPr>
        <p:spPr>
          <a:xfrm>
            <a:off x="3267075" y="509588"/>
            <a:ext cx="3400425" cy="2549525"/>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23" tIns="47762" rIns="95523" bIns="47762"/>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8687026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6FA47178-3231-4A6C-8BDF-81A5B2264B3A}" type="slidenum">
              <a:rPr lang="de-DE" altLang="de-DE" sz="1300" smtClean="0"/>
              <a:pPr eaLnBrk="1" hangingPunct="1">
                <a:spcBef>
                  <a:spcPct val="0"/>
                </a:spcBef>
              </a:pPr>
              <a:t>36</a:t>
            </a:fld>
            <a:endParaRPr lang="de-DE" altLang="de-DE" sz="1300"/>
          </a:p>
        </p:txBody>
      </p:sp>
      <p:sp>
        <p:nvSpPr>
          <p:cNvPr id="91139" name="Rectangle 2"/>
          <p:cNvSpPr>
            <a:spLocks noGrp="1" noRot="1" noChangeAspect="1" noChangeArrowheads="1" noTextEdit="1"/>
          </p:cNvSpPr>
          <p:nvPr>
            <p:ph type="sldImg"/>
          </p:nvPr>
        </p:nvSpPr>
        <p:spPr>
          <a:xfrm>
            <a:off x="3267075" y="509588"/>
            <a:ext cx="3400425" cy="2549525"/>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23" tIns="47762" rIns="95523" bIns="47762"/>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42865546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C1E9ECA2-430B-4918-AF7F-42DEC97526F7}" type="slidenum">
              <a:rPr lang="de-DE" altLang="de-DE" sz="1300" smtClean="0"/>
              <a:pPr eaLnBrk="1" hangingPunct="1">
                <a:spcBef>
                  <a:spcPct val="0"/>
                </a:spcBef>
              </a:pPr>
              <a:t>37</a:t>
            </a:fld>
            <a:endParaRPr lang="de-DE" altLang="de-DE" sz="1300"/>
          </a:p>
        </p:txBody>
      </p:sp>
      <p:sp>
        <p:nvSpPr>
          <p:cNvPr id="92163" name="Rectangle 2"/>
          <p:cNvSpPr>
            <a:spLocks noGrp="1" noRot="1" noChangeAspect="1" noChangeArrowheads="1" noTextEdit="1"/>
          </p:cNvSpPr>
          <p:nvPr>
            <p:ph type="sldImg"/>
          </p:nvPr>
        </p:nvSpPr>
        <p:spPr>
          <a:xfrm>
            <a:off x="3267075" y="509588"/>
            <a:ext cx="3400425" cy="2549525"/>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23" tIns="47762" rIns="95523" bIns="47762"/>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13857874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CB32A7D-D8DD-4823-9611-5F4949EA2105}" type="slidenum">
              <a:rPr lang="de-DE" altLang="de-DE" sz="1300" smtClean="0"/>
              <a:pPr eaLnBrk="1" hangingPunct="1">
                <a:spcBef>
                  <a:spcPct val="0"/>
                </a:spcBef>
              </a:pPr>
              <a:t>41</a:t>
            </a:fld>
            <a:endParaRPr lang="de-DE" altLang="de-DE" sz="130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21544604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04DD1934-7190-475B-BE76-695D3989AB91}" type="slidenum">
              <a:rPr lang="de-DE" altLang="de-DE" sz="1300" smtClean="0"/>
              <a:pPr eaLnBrk="1" hangingPunct="1">
                <a:spcBef>
                  <a:spcPct val="0"/>
                </a:spcBef>
              </a:pPr>
              <a:t>42</a:t>
            </a:fld>
            <a:endParaRPr lang="de-DE" altLang="de-DE" sz="130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7739444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9D50851B-E92B-4B10-BD87-EC01B823BEE7}" type="slidenum">
              <a:rPr lang="de-DE" altLang="de-DE" sz="1300" smtClean="0"/>
              <a:pPr eaLnBrk="1" hangingPunct="1">
                <a:spcBef>
                  <a:spcPct val="0"/>
                </a:spcBef>
              </a:pPr>
              <a:t>43</a:t>
            </a:fld>
            <a:endParaRPr lang="de-DE" altLang="de-DE" sz="130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26848670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5624513" y="6457950"/>
            <a:ext cx="4302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4" tIns="47777" rIns="95554" bIns="47777" anchor="b"/>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6B5671FC-1700-46E4-B1BA-E775951C0E4F}" type="slidenum">
              <a:rPr lang="de-DE" altLang="de-DE" sz="1300"/>
              <a:pPr algn="r" eaLnBrk="1" hangingPunct="1">
                <a:spcBef>
                  <a:spcPct val="0"/>
                </a:spcBef>
              </a:pPr>
              <a:t>44</a:t>
            </a:fld>
            <a:endParaRPr lang="de-DE" altLang="de-DE" sz="13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976343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5624513" y="6457950"/>
            <a:ext cx="4302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4" tIns="47777" rIns="95554" bIns="47777" anchor="b"/>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6B5671FC-1700-46E4-B1BA-E775951C0E4F}" type="slidenum">
              <a:rPr lang="de-DE" altLang="de-DE" sz="1300"/>
              <a:pPr algn="r" eaLnBrk="1" hangingPunct="1">
                <a:spcBef>
                  <a:spcPct val="0"/>
                </a:spcBef>
              </a:pPr>
              <a:t>45</a:t>
            </a:fld>
            <a:endParaRPr lang="de-DE" altLang="de-DE" sz="13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12931491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9D50851B-E92B-4B10-BD87-EC01B823BEE7}" type="slidenum">
              <a:rPr lang="de-DE" altLang="de-DE" sz="1300" smtClean="0"/>
              <a:pPr eaLnBrk="1" hangingPunct="1">
                <a:spcBef>
                  <a:spcPct val="0"/>
                </a:spcBef>
              </a:pPr>
              <a:t>46</a:t>
            </a:fld>
            <a:endParaRPr lang="de-DE" altLang="de-DE" sz="130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0441882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F917DE1B-4D65-4D8F-B905-CC59C2D9B904}" type="slidenum">
              <a:rPr lang="de-DE" altLang="de-DE" sz="1300" smtClean="0"/>
              <a:pPr eaLnBrk="1" hangingPunct="1">
                <a:spcBef>
                  <a:spcPct val="0"/>
                </a:spcBef>
              </a:pPr>
              <a:t>47</a:t>
            </a:fld>
            <a:endParaRPr lang="de-DE" altLang="de-DE" sz="130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1156884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Folienbildplatzhalter 1"/>
          <p:cNvSpPr>
            <a:spLocks noGrp="1" noRot="1" noChangeAspect="1" noTextEdit="1"/>
          </p:cNvSpPr>
          <p:nvPr>
            <p:ph type="sldImg"/>
          </p:nvPr>
        </p:nvSpPr>
        <p:spPr>
          <a:ln/>
        </p:spPr>
      </p:sp>
      <p:sp>
        <p:nvSpPr>
          <p:cNvPr id="9933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itchFamily="18" charset="0"/>
              <a:ea typeface="ＭＳ Ｐゴシック" pitchFamily="34" charset="-128"/>
            </a:endParaRPr>
          </a:p>
        </p:txBody>
      </p:sp>
      <p:sp>
        <p:nvSpPr>
          <p:cNvPr id="9933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438EC3D0-77A0-4C93-ADB3-32C8F879F001}" type="slidenum">
              <a:rPr lang="de-DE" altLang="de-DE" sz="1300" smtClean="0"/>
              <a:pPr eaLnBrk="1" hangingPunct="1">
                <a:spcBef>
                  <a:spcPct val="0"/>
                </a:spcBef>
              </a:pPr>
              <a:t>50</a:t>
            </a:fld>
            <a:endParaRPr lang="de-DE" altLang="de-DE" sz="1300"/>
          </a:p>
        </p:txBody>
      </p:sp>
    </p:spTree>
    <p:extLst>
      <p:ext uri="{BB962C8B-B14F-4D97-AF65-F5344CB8AC3E}">
        <p14:creationId xmlns:p14="http://schemas.microsoft.com/office/powerpoint/2010/main" val="29759258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Folienbildplatzhalter 1"/>
          <p:cNvSpPr>
            <a:spLocks noGrp="1" noRot="1" noChangeAspect="1" noTextEdit="1"/>
          </p:cNvSpPr>
          <p:nvPr>
            <p:ph type="sldImg"/>
          </p:nvPr>
        </p:nvSpPr>
        <p:spPr>
          <a:ln/>
        </p:spPr>
      </p:sp>
      <p:sp>
        <p:nvSpPr>
          <p:cNvPr id="10035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itchFamily="18" charset="0"/>
              <a:ea typeface="ＭＳ Ｐゴシック" pitchFamily="34" charset="-128"/>
            </a:endParaRPr>
          </a:p>
        </p:txBody>
      </p:sp>
      <p:sp>
        <p:nvSpPr>
          <p:cNvPr id="10035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4C36F351-7646-40DC-908D-4310AADFF51F}" type="slidenum">
              <a:rPr lang="de-DE" altLang="de-DE" sz="1300" smtClean="0"/>
              <a:pPr eaLnBrk="1" hangingPunct="1">
                <a:spcBef>
                  <a:spcPct val="0"/>
                </a:spcBef>
              </a:pPr>
              <a:t>51</a:t>
            </a:fld>
            <a:endParaRPr lang="de-DE" altLang="de-DE" sz="1300"/>
          </a:p>
        </p:txBody>
      </p:sp>
    </p:spTree>
    <p:extLst>
      <p:ext uri="{BB962C8B-B14F-4D97-AF65-F5344CB8AC3E}">
        <p14:creationId xmlns:p14="http://schemas.microsoft.com/office/powerpoint/2010/main" val="27312343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79D1042F-3727-4ED8-A8B3-E6B2FC01A6BC}" type="slidenum">
              <a:rPr lang="de-DE" altLang="de-DE" sz="1300" smtClean="0"/>
              <a:pPr eaLnBrk="1" hangingPunct="1">
                <a:spcBef>
                  <a:spcPct val="0"/>
                </a:spcBef>
              </a:pPr>
              <a:t>52</a:t>
            </a:fld>
            <a:endParaRPr lang="de-DE" altLang="de-DE" sz="130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31917722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Folienbildplatzhalter 1"/>
          <p:cNvSpPr>
            <a:spLocks noGrp="1" noRot="1" noChangeAspect="1" noTextEdit="1"/>
          </p:cNvSpPr>
          <p:nvPr>
            <p:ph type="sldImg"/>
          </p:nvPr>
        </p:nvSpPr>
        <p:spPr>
          <a:ln/>
        </p:spPr>
      </p:sp>
      <p:sp>
        <p:nvSpPr>
          <p:cNvPr id="10240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itchFamily="18" charset="0"/>
              <a:ea typeface="ＭＳ Ｐゴシック" pitchFamily="34" charset="-128"/>
            </a:endParaRPr>
          </a:p>
        </p:txBody>
      </p:sp>
      <p:sp>
        <p:nvSpPr>
          <p:cNvPr id="10240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B456CB54-0A54-4292-86B2-5384C81D024A}" type="slidenum">
              <a:rPr lang="de-DE" altLang="de-DE" sz="1300" smtClean="0"/>
              <a:pPr eaLnBrk="1" hangingPunct="1">
                <a:spcBef>
                  <a:spcPct val="0"/>
                </a:spcBef>
              </a:pPr>
              <a:t>53</a:t>
            </a:fld>
            <a:endParaRPr lang="de-DE" altLang="de-DE" sz="1300"/>
          </a:p>
        </p:txBody>
      </p:sp>
    </p:spTree>
    <p:extLst>
      <p:ext uri="{BB962C8B-B14F-4D97-AF65-F5344CB8AC3E}">
        <p14:creationId xmlns:p14="http://schemas.microsoft.com/office/powerpoint/2010/main" val="29628104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C88B9773-27D4-425F-BFE8-198F6761E85F}" type="slidenum">
              <a:rPr lang="de-DE" altLang="de-DE" sz="1300" smtClean="0"/>
              <a:pPr eaLnBrk="1" hangingPunct="1">
                <a:spcBef>
                  <a:spcPct val="0"/>
                </a:spcBef>
              </a:pPr>
              <a:t>54</a:t>
            </a:fld>
            <a:endParaRPr lang="de-DE" altLang="de-DE" sz="130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20412360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txBox="1">
            <a:spLocks noGrp="1" noChangeArrowheads="1"/>
          </p:cNvSpPr>
          <p:nvPr/>
        </p:nvSpPr>
        <p:spPr bwMode="auto">
          <a:xfrm>
            <a:off x="5624513" y="6457950"/>
            <a:ext cx="4302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4" tIns="47777" rIns="95554" bIns="47777" anchor="b"/>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2733CFE3-32C0-4F75-A6F4-9B19F83D1068}" type="slidenum">
              <a:rPr lang="de-DE" altLang="de-DE" sz="1300"/>
              <a:pPr algn="r" eaLnBrk="1" hangingPunct="1">
                <a:spcBef>
                  <a:spcPct val="0"/>
                </a:spcBef>
              </a:pPr>
              <a:t>55</a:t>
            </a:fld>
            <a:endParaRPr lang="de-DE" altLang="de-DE" sz="130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itchFamily="18" charset="0"/>
              <a:ea typeface="ＭＳ Ｐゴシック" pitchFamily="34" charset="-128"/>
            </a:endParaRPr>
          </a:p>
        </p:txBody>
      </p:sp>
    </p:spTree>
    <p:extLst>
      <p:ext uri="{BB962C8B-B14F-4D97-AF65-F5344CB8AC3E}">
        <p14:creationId xmlns:p14="http://schemas.microsoft.com/office/powerpoint/2010/main" val="17246322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Folienbildplatzhalter 1"/>
          <p:cNvSpPr>
            <a:spLocks noGrp="1" noRot="1" noChangeAspect="1" noTextEdit="1"/>
          </p:cNvSpPr>
          <p:nvPr>
            <p:ph type="sldImg"/>
          </p:nvPr>
        </p:nvSpPr>
        <p:spPr>
          <a:ln/>
        </p:spPr>
      </p:sp>
      <p:sp>
        <p:nvSpPr>
          <p:cNvPr id="10547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itchFamily="18" charset="0"/>
              <a:ea typeface="ＭＳ Ｐゴシック" pitchFamily="34" charset="-128"/>
            </a:endParaRPr>
          </a:p>
        </p:txBody>
      </p:sp>
      <p:sp>
        <p:nvSpPr>
          <p:cNvPr id="10547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ED536011-0594-43F6-A355-F1BE0E5142D0}" type="slidenum">
              <a:rPr lang="de-DE" altLang="de-DE" sz="1300" smtClean="0"/>
              <a:pPr eaLnBrk="1" hangingPunct="1">
                <a:spcBef>
                  <a:spcPct val="0"/>
                </a:spcBef>
              </a:pPr>
              <a:t>56</a:t>
            </a:fld>
            <a:endParaRPr lang="de-DE" altLang="de-DE" sz="1300"/>
          </a:p>
        </p:txBody>
      </p:sp>
    </p:spTree>
    <p:extLst>
      <p:ext uri="{BB962C8B-B14F-4D97-AF65-F5344CB8AC3E}">
        <p14:creationId xmlns:p14="http://schemas.microsoft.com/office/powerpoint/2010/main" val="35868410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Folienbildplatzhalter 1"/>
          <p:cNvSpPr>
            <a:spLocks noGrp="1" noRot="1" noChangeAspect="1" noTextEdit="1"/>
          </p:cNvSpPr>
          <p:nvPr>
            <p:ph type="sldImg"/>
          </p:nvPr>
        </p:nvSpPr>
        <p:spPr>
          <a:ln/>
        </p:spPr>
      </p:sp>
      <p:sp>
        <p:nvSpPr>
          <p:cNvPr id="10649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itchFamily="18" charset="0"/>
              <a:ea typeface="ＭＳ Ｐゴシック" pitchFamily="34" charset="-128"/>
            </a:endParaRPr>
          </a:p>
        </p:txBody>
      </p:sp>
      <p:sp>
        <p:nvSpPr>
          <p:cNvPr id="10650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3B9F4784-2C4C-4F1E-ABE7-BDEBA3C7B35C}" type="slidenum">
              <a:rPr lang="de-DE" altLang="de-DE" sz="1300" smtClean="0"/>
              <a:pPr eaLnBrk="1" hangingPunct="1">
                <a:spcBef>
                  <a:spcPct val="0"/>
                </a:spcBef>
              </a:pPr>
              <a:t>57</a:t>
            </a:fld>
            <a:endParaRPr lang="de-DE" altLang="de-DE" sz="1300"/>
          </a:p>
        </p:txBody>
      </p:sp>
    </p:spTree>
    <p:extLst>
      <p:ext uri="{BB962C8B-B14F-4D97-AF65-F5344CB8AC3E}">
        <p14:creationId xmlns:p14="http://schemas.microsoft.com/office/powerpoint/2010/main" val="21161321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lienbildplatzhalter 1"/>
          <p:cNvSpPr>
            <a:spLocks noGrp="1" noRot="1" noChangeAspect="1" noTextEdit="1"/>
          </p:cNvSpPr>
          <p:nvPr>
            <p:ph type="sldImg"/>
          </p:nvPr>
        </p:nvSpPr>
        <p:spPr>
          <a:ln/>
        </p:spPr>
      </p:sp>
      <p:sp>
        <p:nvSpPr>
          <p:cNvPr id="1075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itchFamily="18" charset="0"/>
              <a:ea typeface="ＭＳ Ｐゴシック" pitchFamily="34" charset="-128"/>
            </a:endParaRPr>
          </a:p>
        </p:txBody>
      </p:sp>
      <p:sp>
        <p:nvSpPr>
          <p:cNvPr id="1075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D3FE0513-68A2-4E9C-9993-931B7EEC97F3}" type="slidenum">
              <a:rPr lang="de-DE" altLang="de-DE" sz="1300" smtClean="0"/>
              <a:pPr eaLnBrk="1" hangingPunct="1">
                <a:spcBef>
                  <a:spcPct val="0"/>
                </a:spcBef>
              </a:pPr>
              <a:t>58</a:t>
            </a:fld>
            <a:endParaRPr lang="de-DE" altLang="de-DE" sz="1300"/>
          </a:p>
        </p:txBody>
      </p:sp>
    </p:spTree>
    <p:extLst>
      <p:ext uri="{BB962C8B-B14F-4D97-AF65-F5344CB8AC3E}">
        <p14:creationId xmlns:p14="http://schemas.microsoft.com/office/powerpoint/2010/main" val="12896203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Folienbildplatzhalter 1"/>
          <p:cNvSpPr>
            <a:spLocks noGrp="1" noRot="1" noChangeAspect="1" noTextEdit="1"/>
          </p:cNvSpPr>
          <p:nvPr>
            <p:ph type="sldImg"/>
          </p:nvPr>
        </p:nvSpPr>
        <p:spPr>
          <a:ln/>
        </p:spPr>
      </p:sp>
      <p:sp>
        <p:nvSpPr>
          <p:cNvPr id="1085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Times New Roman" pitchFamily="18" charset="0"/>
              <a:ea typeface="ＭＳ Ｐゴシック" pitchFamily="34" charset="-128"/>
            </a:endParaRPr>
          </a:p>
        </p:txBody>
      </p:sp>
      <p:sp>
        <p:nvSpPr>
          <p:cNvPr id="10854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D9A773E0-D2C9-4E34-876D-BA501D08A43A}" type="slidenum">
              <a:rPr lang="de-DE" altLang="de-DE" sz="1300" smtClean="0"/>
              <a:pPr eaLnBrk="1" hangingPunct="1">
                <a:spcBef>
                  <a:spcPct val="0"/>
                </a:spcBef>
              </a:pPr>
              <a:t>59</a:t>
            </a:fld>
            <a:endParaRPr lang="de-DE" altLang="de-DE" sz="1300" dirty="0"/>
          </a:p>
        </p:txBody>
      </p:sp>
    </p:spTree>
    <p:extLst>
      <p:ext uri="{BB962C8B-B14F-4D97-AF65-F5344CB8AC3E}">
        <p14:creationId xmlns:p14="http://schemas.microsoft.com/office/powerpoint/2010/main" val="639386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06D3D795-87B0-4E9F-AA4B-0CB6A075FE74}" type="slidenum">
              <a:rPr lang="de-DE" altLang="de-DE" sz="1300" smtClean="0"/>
              <a:pPr eaLnBrk="1" hangingPunct="1">
                <a:spcBef>
                  <a:spcPct val="0"/>
                </a:spcBef>
              </a:pPr>
              <a:t>60</a:t>
            </a:fld>
            <a:endParaRPr lang="de-DE" altLang="de-DE" sz="1300" dirty="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Times New Roman" pitchFamily="18" charset="0"/>
              <a:ea typeface="ＭＳ Ｐゴシック" pitchFamily="34" charset="-128"/>
            </a:endParaRPr>
          </a:p>
        </p:txBody>
      </p:sp>
    </p:spTree>
    <p:extLst>
      <p:ext uri="{BB962C8B-B14F-4D97-AF65-F5344CB8AC3E}">
        <p14:creationId xmlns:p14="http://schemas.microsoft.com/office/powerpoint/2010/main" val="6934785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55F9E94B-C2FA-4141-A0BB-CAC2752287FC}" type="slidenum">
              <a:rPr lang="de-DE" altLang="de-DE" sz="1300" smtClean="0"/>
              <a:pPr eaLnBrk="1" hangingPunct="1">
                <a:spcBef>
                  <a:spcPct val="0"/>
                </a:spcBef>
              </a:pPr>
              <a:t>61</a:t>
            </a:fld>
            <a:endParaRPr lang="de-DE" altLang="de-DE" sz="1300" dirty="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Times New Roman" pitchFamily="18" charset="0"/>
              <a:ea typeface="ＭＳ Ｐゴシック" pitchFamily="34" charset="-128"/>
            </a:endParaRPr>
          </a:p>
        </p:txBody>
      </p:sp>
    </p:spTree>
    <p:extLst>
      <p:ext uri="{BB962C8B-B14F-4D97-AF65-F5344CB8AC3E}">
        <p14:creationId xmlns:p14="http://schemas.microsoft.com/office/powerpoint/2010/main" val="11155237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E99E9D38-39E8-46B4-AF84-32611BBF0379}" type="slidenum">
              <a:rPr lang="de-DE" altLang="de-DE" sz="1300" smtClean="0"/>
              <a:pPr eaLnBrk="1" hangingPunct="1">
                <a:spcBef>
                  <a:spcPct val="0"/>
                </a:spcBef>
              </a:pPr>
              <a:t>62</a:t>
            </a:fld>
            <a:endParaRPr lang="de-DE" altLang="de-DE" sz="1300" dirty="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Times New Roman" pitchFamily="18" charset="0"/>
              <a:ea typeface="ＭＳ Ｐゴシック" pitchFamily="34" charset="-128"/>
            </a:endParaRPr>
          </a:p>
        </p:txBody>
      </p:sp>
    </p:spTree>
    <p:extLst>
      <p:ext uri="{BB962C8B-B14F-4D97-AF65-F5344CB8AC3E}">
        <p14:creationId xmlns:p14="http://schemas.microsoft.com/office/powerpoint/2010/main" val="2487463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Folienbildplatzhalter 1"/>
          <p:cNvSpPr>
            <a:spLocks noGrp="1" noRot="1" noChangeAspect="1" noTextEdit="1"/>
          </p:cNvSpPr>
          <p:nvPr>
            <p:ph type="sldImg"/>
          </p:nvPr>
        </p:nvSpPr>
        <p:spPr>
          <a:ln/>
        </p:spPr>
      </p:sp>
      <p:sp>
        <p:nvSpPr>
          <p:cNvPr id="11264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Times New Roman" pitchFamily="18" charset="0"/>
              <a:ea typeface="ＭＳ Ｐゴシック" pitchFamily="34" charset="-128"/>
            </a:endParaRPr>
          </a:p>
        </p:txBody>
      </p:sp>
      <p:sp>
        <p:nvSpPr>
          <p:cNvPr id="11264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26D907DB-41A9-43A3-860A-ADFA0848717F}" type="slidenum">
              <a:rPr lang="de-DE" altLang="de-DE" sz="1300" smtClean="0"/>
              <a:pPr eaLnBrk="1" hangingPunct="1">
                <a:spcBef>
                  <a:spcPct val="0"/>
                </a:spcBef>
              </a:pPr>
              <a:t>63</a:t>
            </a:fld>
            <a:endParaRPr lang="de-DE" altLang="de-DE" sz="1300" dirty="0"/>
          </a:p>
        </p:txBody>
      </p:sp>
    </p:spTree>
    <p:extLst>
      <p:ext uri="{BB962C8B-B14F-4D97-AF65-F5344CB8AC3E}">
        <p14:creationId xmlns:p14="http://schemas.microsoft.com/office/powerpoint/2010/main" val="2881003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1950621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680517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3847479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7002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7002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917462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125691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1445943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12611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508550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2605730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983764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6960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6960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1858503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2432720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335380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15480607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415520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660102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11507912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01283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26171078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8185728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44287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4853378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28936134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7489864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3939761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1203276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2947101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39950703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56425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0118424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8160714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7037301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7719641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3299073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6183370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36658111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308429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3914318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24118926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64034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25076238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29938786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2576127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46063"/>
            <a:ext cx="2286000" cy="642302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46063"/>
            <a:ext cx="6705600" cy="642302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0414694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3378931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982013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6424578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7803833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979545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36910479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08675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4437365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5525861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4030307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6700"/>
            <a:ext cx="2286000" cy="6402388"/>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66700"/>
            <a:ext cx="6705600" cy="640238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4085171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0" y="266700"/>
            <a:ext cx="9144000" cy="1143000"/>
          </a:xfrm>
        </p:spPr>
        <p:txBody>
          <a:bodyPr/>
          <a:lstStyle/>
          <a:p>
            <a:r>
              <a:rPr lang="de-DE"/>
              <a:t>Mastertitelformat bearbeiten</a:t>
            </a:r>
          </a:p>
        </p:txBody>
      </p:sp>
      <p:sp>
        <p:nvSpPr>
          <p:cNvPr id="3" name="Tabellenplatzhalter 2"/>
          <p:cNvSpPr>
            <a:spLocks noGrp="1"/>
          </p:cNvSpPr>
          <p:nvPr>
            <p:ph type="tbl" idx="1"/>
          </p:nvPr>
        </p:nvSpPr>
        <p:spPr>
          <a:xfrm>
            <a:off x="0" y="1484313"/>
            <a:ext cx="9144000" cy="5184775"/>
          </a:xfrm>
        </p:spPr>
        <p:txBody>
          <a:bodyPr/>
          <a:lstStyle/>
          <a:p>
            <a:pPr lvl="0"/>
            <a:endParaRPr lang="de-DE" noProof="0"/>
          </a:p>
        </p:txBody>
      </p:sp>
    </p:spTree>
    <p:extLst>
      <p:ext uri="{BB962C8B-B14F-4D97-AF65-F5344CB8AC3E}">
        <p14:creationId xmlns:p14="http://schemas.microsoft.com/office/powerpoint/2010/main" val="5818104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0" y="266700"/>
            <a:ext cx="9144000" cy="1143000"/>
          </a:xfrm>
        </p:spPr>
        <p:txBody>
          <a:bodyPr/>
          <a:lstStyle/>
          <a:p>
            <a:r>
              <a:rPr lang="de-DE"/>
              <a:t>Mastertitelformat bearbeiten</a:t>
            </a:r>
          </a:p>
        </p:txBody>
      </p:sp>
      <p:sp>
        <p:nvSpPr>
          <p:cNvPr id="3" name="Inhaltsplatzhalter 2"/>
          <p:cNvSpPr>
            <a:spLocks noGrp="1"/>
          </p:cNvSpPr>
          <p:nvPr>
            <p:ph sz="quarter" idx="1"/>
          </p:nvPr>
        </p:nvSpPr>
        <p:spPr>
          <a:xfrm>
            <a:off x="0" y="1484313"/>
            <a:ext cx="4495800" cy="25161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4648200" y="1484313"/>
            <a:ext cx="4495800" cy="25161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4"/>
          <p:cNvSpPr>
            <a:spLocks noGrp="1"/>
          </p:cNvSpPr>
          <p:nvPr>
            <p:ph sz="quarter" idx="3"/>
          </p:nvPr>
        </p:nvSpPr>
        <p:spPr>
          <a:xfrm>
            <a:off x="0" y="4152900"/>
            <a:ext cx="4495800" cy="25161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Inhaltsplatzhalter 5"/>
          <p:cNvSpPr>
            <a:spLocks noGrp="1"/>
          </p:cNvSpPr>
          <p:nvPr>
            <p:ph sz="quarter" idx="4"/>
          </p:nvPr>
        </p:nvSpPr>
        <p:spPr>
          <a:xfrm>
            <a:off x="4648200" y="4152900"/>
            <a:ext cx="4495800" cy="25161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2137765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6700"/>
            <a:ext cx="9144000" cy="64023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67610535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0" y="266700"/>
            <a:ext cx="9144000" cy="1143000"/>
          </a:xfrm>
        </p:spPr>
        <p:txBody>
          <a:bodyPr/>
          <a:lstStyle/>
          <a:p>
            <a:r>
              <a:rPr lang="de-DE"/>
              <a:t>Mastertitelformat bearbeiten</a:t>
            </a:r>
          </a:p>
        </p:txBody>
      </p:sp>
      <p:sp>
        <p:nvSpPr>
          <p:cNvPr id="3" name="Textplatzhalter 2"/>
          <p:cNvSpPr>
            <a:spLocks noGrp="1"/>
          </p:cNvSpPr>
          <p:nvPr>
            <p:ph type="body" sz="half" idx="1"/>
          </p:nvPr>
        </p:nvSpPr>
        <p:spPr>
          <a:xfrm>
            <a:off x="0" y="1484313"/>
            <a:ext cx="4495800" cy="51847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9828831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23171270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2197427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5082633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876069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1762224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30423815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545250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23637826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2814777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38570897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6958582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Datumsplatzhalter 27"/>
          <p:cNvSpPr>
            <a:spLocks noGrp="1"/>
          </p:cNvSpPr>
          <p:nvPr>
            <p:ph type="dt" sz="half" idx="10"/>
          </p:nvPr>
        </p:nvSpPr>
        <p:spPr/>
        <p:txBody>
          <a:bodyPr/>
          <a:lstStyle>
            <a:lvl1pPr>
              <a:defRPr/>
            </a:lvl1pPr>
          </a:lstStyle>
          <a:p>
            <a:pPr>
              <a:defRPr/>
            </a:pPr>
            <a:fld id="{445F6920-1C15-4654-839D-7C1F9B5CC115}" type="datetime1">
              <a:rPr lang="en-US"/>
              <a:pPr>
                <a:defRPr/>
              </a:pPr>
              <a:t>10/13/2017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D5F2FA2B-D829-41A6-9BA2-E8CD52D3BEE3}" type="slidenum">
              <a:rPr lang="en-US"/>
              <a:pPr>
                <a:defRPr/>
              </a:pPr>
              <a:t>‹Nr.›</a:t>
            </a:fld>
            <a:endParaRPr lang="en-US"/>
          </a:p>
        </p:txBody>
      </p:sp>
    </p:spTree>
    <p:extLst>
      <p:ext uri="{BB962C8B-B14F-4D97-AF65-F5344CB8AC3E}">
        <p14:creationId xmlns:p14="http://schemas.microsoft.com/office/powerpoint/2010/main" val="150364801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3FEE2BE7-C36E-40C7-B2F5-E64EC7C61F6C}" type="datetime1">
              <a:rPr lang="en-US"/>
              <a:pPr>
                <a:defRPr/>
              </a:pPr>
              <a:t>10/13/2017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2662CDD-4848-475D-946D-1FBDC61F89CA}" type="slidenum">
              <a:rPr lang="en-US"/>
              <a:pPr>
                <a:defRPr/>
              </a:pPr>
              <a:t>‹Nr.›</a:t>
            </a:fld>
            <a:endParaRPr lang="en-US"/>
          </a:p>
        </p:txBody>
      </p:sp>
    </p:spTree>
    <p:extLst>
      <p:ext uri="{BB962C8B-B14F-4D97-AF65-F5344CB8AC3E}">
        <p14:creationId xmlns:p14="http://schemas.microsoft.com/office/powerpoint/2010/main" val="6791137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Datumsplatzhalter 27"/>
          <p:cNvSpPr>
            <a:spLocks noGrp="1"/>
          </p:cNvSpPr>
          <p:nvPr>
            <p:ph type="dt" sz="half" idx="10"/>
          </p:nvPr>
        </p:nvSpPr>
        <p:spPr/>
        <p:txBody>
          <a:bodyPr/>
          <a:lstStyle>
            <a:lvl1pPr>
              <a:defRPr/>
            </a:lvl1pPr>
          </a:lstStyle>
          <a:p>
            <a:pPr>
              <a:defRPr/>
            </a:pPr>
            <a:fld id="{4925D5A9-D2D9-4719-B799-A95C576184ED}" type="datetime1">
              <a:rPr lang="en-US"/>
              <a:pPr>
                <a:defRPr/>
              </a:pPr>
              <a:t>10/13/2017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8E7444DB-226B-4105-8ACA-EC0CB1BD8EFD}" type="slidenum">
              <a:rPr lang="en-US"/>
              <a:pPr>
                <a:defRPr/>
              </a:pPr>
              <a:t>‹Nr.›</a:t>
            </a:fld>
            <a:endParaRPr lang="en-US"/>
          </a:p>
        </p:txBody>
      </p:sp>
    </p:spTree>
    <p:extLst>
      <p:ext uri="{BB962C8B-B14F-4D97-AF65-F5344CB8AC3E}">
        <p14:creationId xmlns:p14="http://schemas.microsoft.com/office/powerpoint/2010/main" val="4825985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27"/>
          <p:cNvSpPr>
            <a:spLocks noGrp="1"/>
          </p:cNvSpPr>
          <p:nvPr>
            <p:ph type="dt" sz="half" idx="10"/>
          </p:nvPr>
        </p:nvSpPr>
        <p:spPr/>
        <p:txBody>
          <a:bodyPr/>
          <a:lstStyle>
            <a:lvl1pPr>
              <a:defRPr/>
            </a:lvl1pPr>
          </a:lstStyle>
          <a:p>
            <a:pPr>
              <a:defRPr/>
            </a:pPr>
            <a:fld id="{5F50B096-9F87-4883-BEE1-2CFA1E7AC59C}" type="datetime1">
              <a:rPr lang="en-US"/>
              <a:pPr>
                <a:defRPr/>
              </a:pPr>
              <a:t>10/13/2017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B1E3E97A-9FEF-4E3A-9AF0-1A02A8A06768}" type="slidenum">
              <a:rPr lang="en-US"/>
              <a:pPr>
                <a:defRPr/>
              </a:pPr>
              <a:t>‹Nr.›</a:t>
            </a:fld>
            <a:endParaRPr lang="en-US"/>
          </a:p>
        </p:txBody>
      </p:sp>
    </p:spTree>
    <p:extLst>
      <p:ext uri="{BB962C8B-B14F-4D97-AF65-F5344CB8AC3E}">
        <p14:creationId xmlns:p14="http://schemas.microsoft.com/office/powerpoint/2010/main" val="32862700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27"/>
          <p:cNvSpPr>
            <a:spLocks noGrp="1"/>
          </p:cNvSpPr>
          <p:nvPr>
            <p:ph type="dt" sz="half" idx="10"/>
          </p:nvPr>
        </p:nvSpPr>
        <p:spPr/>
        <p:txBody>
          <a:bodyPr/>
          <a:lstStyle>
            <a:lvl1pPr>
              <a:defRPr/>
            </a:lvl1pPr>
          </a:lstStyle>
          <a:p>
            <a:pPr>
              <a:defRPr/>
            </a:pPr>
            <a:fld id="{38AC1B8F-5ACB-4510-A3A2-CB16DC8D91B8}" type="datetime1">
              <a:rPr lang="en-US"/>
              <a:pPr>
                <a:defRPr/>
              </a:pPr>
              <a:t>10/13/2017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82A3B73F-9F05-4E51-AC7C-8ABD95FB66F8}" type="slidenum">
              <a:rPr lang="en-US"/>
              <a:pPr>
                <a:defRPr/>
              </a:pPr>
              <a:t>‹Nr.›</a:t>
            </a:fld>
            <a:endParaRPr lang="en-US"/>
          </a:p>
        </p:txBody>
      </p:sp>
    </p:spTree>
    <p:extLst>
      <p:ext uri="{BB962C8B-B14F-4D97-AF65-F5344CB8AC3E}">
        <p14:creationId xmlns:p14="http://schemas.microsoft.com/office/powerpoint/2010/main" val="38236414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7"/>
          <p:cNvSpPr>
            <a:spLocks noGrp="1"/>
          </p:cNvSpPr>
          <p:nvPr>
            <p:ph type="dt" sz="half" idx="10"/>
          </p:nvPr>
        </p:nvSpPr>
        <p:spPr/>
        <p:txBody>
          <a:bodyPr/>
          <a:lstStyle>
            <a:lvl1pPr>
              <a:defRPr/>
            </a:lvl1pPr>
          </a:lstStyle>
          <a:p>
            <a:pPr>
              <a:defRPr/>
            </a:pPr>
            <a:fld id="{9435CEC5-9745-45D0-9D8C-75B6B2B521D0}" type="datetime1">
              <a:rPr lang="en-US"/>
              <a:pPr>
                <a:defRPr/>
              </a:pPr>
              <a:t>10/13/2017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F6741C10-4C51-4249-AC9D-8B712928984E}" type="slidenum">
              <a:rPr lang="en-US"/>
              <a:pPr>
                <a:defRPr/>
              </a:pPr>
              <a:t>‹Nr.›</a:t>
            </a:fld>
            <a:endParaRPr lang="en-US"/>
          </a:p>
        </p:txBody>
      </p:sp>
    </p:spTree>
    <p:extLst>
      <p:ext uri="{BB962C8B-B14F-4D97-AF65-F5344CB8AC3E}">
        <p14:creationId xmlns:p14="http://schemas.microsoft.com/office/powerpoint/2010/main" val="23626270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2598C759-CF38-419A-8974-4A2A204B3EFB}" type="datetime1">
              <a:rPr lang="en-US"/>
              <a:pPr>
                <a:defRPr/>
              </a:pPr>
              <a:t>10/13/2017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39609F91-5F18-40D6-9F89-B7AEF53D4172}" type="slidenum">
              <a:rPr lang="en-US"/>
              <a:pPr>
                <a:defRPr/>
              </a:pPr>
              <a:t>‹Nr.›</a:t>
            </a:fld>
            <a:endParaRPr lang="en-US"/>
          </a:p>
        </p:txBody>
      </p:sp>
    </p:spTree>
    <p:extLst>
      <p:ext uri="{BB962C8B-B14F-4D97-AF65-F5344CB8AC3E}">
        <p14:creationId xmlns:p14="http://schemas.microsoft.com/office/powerpoint/2010/main" val="320935168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8FB6B26C-C1B6-499A-ACBB-24E0538A04E5}" type="datetime1">
              <a:rPr lang="en-US"/>
              <a:pPr>
                <a:defRPr/>
              </a:pPr>
              <a:t>10/13/2017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7F0D7070-D188-4C3C-AE18-9D061A1B6611}" type="slidenum">
              <a:rPr lang="en-US"/>
              <a:pPr>
                <a:defRPr/>
              </a:pPr>
              <a:t>‹Nr.›</a:t>
            </a:fld>
            <a:endParaRPr lang="en-US"/>
          </a:p>
        </p:txBody>
      </p:sp>
    </p:spTree>
    <p:extLst>
      <p:ext uri="{BB962C8B-B14F-4D97-AF65-F5344CB8AC3E}">
        <p14:creationId xmlns:p14="http://schemas.microsoft.com/office/powerpoint/2010/main" val="172711801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5B6E6EAD-4C51-47E5-A78C-D9A7C11D55DC}" type="datetime1">
              <a:rPr lang="en-US"/>
              <a:pPr>
                <a:defRPr/>
              </a:pPr>
              <a:t>10/13/2017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2FDDEE30-FCC6-4C1E-A30A-17112F64292B}" type="slidenum">
              <a:rPr lang="en-US"/>
              <a:pPr>
                <a:defRPr/>
              </a:pPr>
              <a:t>‹Nr.›</a:t>
            </a:fld>
            <a:endParaRPr lang="en-US"/>
          </a:p>
        </p:txBody>
      </p:sp>
    </p:spTree>
    <p:extLst>
      <p:ext uri="{BB962C8B-B14F-4D97-AF65-F5344CB8AC3E}">
        <p14:creationId xmlns:p14="http://schemas.microsoft.com/office/powerpoint/2010/main" val="394479351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95165E7C-CA19-4E0A-BCDC-70A9B1F3B563}" type="datetime1">
              <a:rPr lang="en-US"/>
              <a:pPr>
                <a:defRPr/>
              </a:pPr>
              <a:t>10/13/2017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6A0D15E-34D6-4D40-BC50-1E9D764AE48A}" type="slidenum">
              <a:rPr lang="en-US"/>
              <a:pPr>
                <a:defRPr/>
              </a:pPr>
              <a:t>‹Nr.›</a:t>
            </a:fld>
            <a:endParaRPr lang="en-US"/>
          </a:p>
        </p:txBody>
      </p:sp>
    </p:spTree>
    <p:extLst>
      <p:ext uri="{BB962C8B-B14F-4D97-AF65-F5344CB8AC3E}">
        <p14:creationId xmlns:p14="http://schemas.microsoft.com/office/powerpoint/2010/main" val="37667857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2DE9F87F-5E87-4E81-B394-295D94DFE857}" type="datetime1">
              <a:rPr lang="en-US"/>
              <a:pPr>
                <a:defRPr/>
              </a:pPr>
              <a:t>10/13/2017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1AF0E251-79B2-4691-A0C1-748254B4B04E}" type="slidenum">
              <a:rPr lang="en-US"/>
              <a:pPr>
                <a:defRPr/>
              </a:pPr>
              <a:t>‹Nr.›</a:t>
            </a:fld>
            <a:endParaRPr lang="en-US"/>
          </a:p>
        </p:txBody>
      </p:sp>
    </p:spTree>
    <p:extLst>
      <p:ext uri="{BB962C8B-B14F-4D97-AF65-F5344CB8AC3E}">
        <p14:creationId xmlns:p14="http://schemas.microsoft.com/office/powerpoint/2010/main" val="127595804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pPr>
              <a:defRPr/>
            </a:pPr>
            <a:fld id="{76E37D7E-3942-4CF5-872A-F30188A6BB74}" type="slidenum">
              <a:rPr lang="en-US"/>
              <a:pPr>
                <a:defRPr/>
              </a:pPr>
              <a:t>‹Nr.›</a:t>
            </a:fld>
            <a:endParaRPr lang="en-US"/>
          </a:p>
        </p:txBody>
      </p:sp>
    </p:spTree>
    <p:extLst>
      <p:ext uri="{BB962C8B-B14F-4D97-AF65-F5344CB8AC3E}">
        <p14:creationId xmlns:p14="http://schemas.microsoft.com/office/powerpoint/2010/main" val="420618869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048200E8-E9E2-401E-9608-54C8C812B278}" type="slidenum">
              <a:rPr lang="en-US"/>
              <a:pPr>
                <a:defRPr/>
              </a:pPr>
              <a:t>‹Nr.›</a:t>
            </a:fld>
            <a:endParaRPr lang="en-US"/>
          </a:p>
        </p:txBody>
      </p:sp>
    </p:spTree>
    <p:extLst>
      <p:ext uri="{BB962C8B-B14F-4D97-AF65-F5344CB8AC3E}">
        <p14:creationId xmlns:p14="http://schemas.microsoft.com/office/powerpoint/2010/main" val="87850441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F43F739A-6515-4E2C-AE12-7B6887F27C57}" type="slidenum">
              <a:rPr lang="en-US"/>
              <a:pPr>
                <a:defRPr/>
              </a:pPr>
              <a:t>‹Nr.›</a:t>
            </a:fld>
            <a:endParaRPr lang="en-US"/>
          </a:p>
        </p:txBody>
      </p:sp>
    </p:spTree>
    <p:extLst>
      <p:ext uri="{BB962C8B-B14F-4D97-AF65-F5344CB8AC3E}">
        <p14:creationId xmlns:p14="http://schemas.microsoft.com/office/powerpoint/2010/main" val="24339249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pPr>
              <a:defRPr/>
            </a:pPr>
            <a:fld id="{64156179-DF9C-402F-A61A-FA7A2548C9E3}" type="slidenum">
              <a:rPr lang="en-US"/>
              <a:pPr>
                <a:defRPr/>
              </a:pPr>
              <a:t>‹Nr.›</a:t>
            </a:fld>
            <a:endParaRPr lang="en-US"/>
          </a:p>
        </p:txBody>
      </p:sp>
    </p:spTree>
    <p:extLst>
      <p:ext uri="{BB962C8B-B14F-4D97-AF65-F5344CB8AC3E}">
        <p14:creationId xmlns:p14="http://schemas.microsoft.com/office/powerpoint/2010/main" val="22888982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pPr>
              <a:defRPr/>
            </a:pPr>
            <a:fld id="{3F342FE5-9FA9-487F-84B7-6D785F353BA9}" type="slidenum">
              <a:rPr lang="en-US"/>
              <a:pPr>
                <a:defRPr/>
              </a:pPr>
              <a:t>‹Nr.›</a:t>
            </a:fld>
            <a:endParaRPr lang="en-US"/>
          </a:p>
        </p:txBody>
      </p:sp>
    </p:spTree>
    <p:extLst>
      <p:ext uri="{BB962C8B-B14F-4D97-AF65-F5344CB8AC3E}">
        <p14:creationId xmlns:p14="http://schemas.microsoft.com/office/powerpoint/2010/main" val="278750291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pPr>
              <a:defRPr/>
            </a:pPr>
            <a:fld id="{98313484-7D2C-4D36-8B67-9268C51348DB}" type="slidenum">
              <a:rPr lang="en-US"/>
              <a:pPr>
                <a:defRPr/>
              </a:pPr>
              <a:t>‹Nr.›</a:t>
            </a:fld>
            <a:endParaRPr lang="en-US"/>
          </a:p>
        </p:txBody>
      </p:sp>
    </p:spTree>
    <p:extLst>
      <p:ext uri="{BB962C8B-B14F-4D97-AF65-F5344CB8AC3E}">
        <p14:creationId xmlns:p14="http://schemas.microsoft.com/office/powerpoint/2010/main" val="9836898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C744AB1A-B9D6-4CDE-B231-E09FD160715A}" type="slidenum">
              <a:rPr lang="en-US"/>
              <a:pPr>
                <a:defRPr/>
              </a:pPr>
              <a:t>‹Nr.›</a:t>
            </a:fld>
            <a:endParaRPr lang="en-US"/>
          </a:p>
        </p:txBody>
      </p:sp>
    </p:spTree>
    <p:extLst>
      <p:ext uri="{BB962C8B-B14F-4D97-AF65-F5344CB8AC3E}">
        <p14:creationId xmlns:p14="http://schemas.microsoft.com/office/powerpoint/2010/main" val="251409460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443AB6F4-2B3E-437B-81AB-0E51EE1BA8CB}" type="slidenum">
              <a:rPr lang="en-US"/>
              <a:pPr>
                <a:defRPr/>
              </a:pPr>
              <a:t>‹Nr.›</a:t>
            </a:fld>
            <a:endParaRPr lang="en-US"/>
          </a:p>
        </p:txBody>
      </p:sp>
    </p:spTree>
    <p:extLst>
      <p:ext uri="{BB962C8B-B14F-4D97-AF65-F5344CB8AC3E}">
        <p14:creationId xmlns:p14="http://schemas.microsoft.com/office/powerpoint/2010/main" val="111813131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94802E8B-E146-4BC2-9680-1F703C9F508A}" type="slidenum">
              <a:rPr lang="en-US"/>
              <a:pPr>
                <a:defRPr/>
              </a:pPr>
              <a:t>‹Nr.›</a:t>
            </a:fld>
            <a:endParaRPr lang="en-US"/>
          </a:p>
        </p:txBody>
      </p:sp>
    </p:spTree>
    <p:extLst>
      <p:ext uri="{BB962C8B-B14F-4D97-AF65-F5344CB8AC3E}">
        <p14:creationId xmlns:p14="http://schemas.microsoft.com/office/powerpoint/2010/main" val="39405627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79DF46FD-0EF3-4342-92CF-B114D487F28F}" type="slidenum">
              <a:rPr lang="en-US"/>
              <a:pPr>
                <a:defRPr/>
              </a:pPr>
              <a:t>‹Nr.›</a:t>
            </a:fld>
            <a:endParaRPr lang="en-US"/>
          </a:p>
        </p:txBody>
      </p:sp>
    </p:spTree>
    <p:extLst>
      <p:ext uri="{BB962C8B-B14F-4D97-AF65-F5344CB8AC3E}">
        <p14:creationId xmlns:p14="http://schemas.microsoft.com/office/powerpoint/2010/main" val="321947404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D0CF2695-32FF-4BA0-9295-F90499BB0993}" type="slidenum">
              <a:rPr lang="en-US"/>
              <a:pPr>
                <a:defRPr/>
              </a:pPr>
              <a:t>‹Nr.›</a:t>
            </a:fld>
            <a:endParaRPr lang="en-US"/>
          </a:p>
        </p:txBody>
      </p:sp>
    </p:spTree>
    <p:extLst>
      <p:ext uri="{BB962C8B-B14F-4D97-AF65-F5344CB8AC3E}">
        <p14:creationId xmlns:p14="http://schemas.microsoft.com/office/powerpoint/2010/main" val="54474115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pPr>
              <a:defRPr/>
            </a:pPr>
            <a:fld id="{370E9B34-806D-423F-B3C6-4404E739A722}" type="slidenum">
              <a:rPr lang="en-US"/>
              <a:pPr>
                <a:defRPr/>
              </a:pPr>
              <a:t>‹Nr.›</a:t>
            </a:fld>
            <a:endParaRPr lang="en-US"/>
          </a:p>
        </p:txBody>
      </p:sp>
      <p:sp>
        <p:nvSpPr>
          <p:cNvPr id="5" name="Foliennummernplatzhalter 5"/>
          <p:cNvSpPr>
            <a:spLocks noGrp="1"/>
          </p:cNvSpPr>
          <p:nvPr>
            <p:ph type="sldNum" sz="quarter" idx="11"/>
          </p:nvPr>
        </p:nvSpPr>
        <p:spPr/>
        <p:txBody>
          <a:bodyPr/>
          <a:lstStyle>
            <a:lvl1pPr>
              <a:defRPr/>
            </a:lvl1pPr>
          </a:lstStyle>
          <a:p>
            <a:pPr>
              <a:defRPr/>
            </a:pPr>
            <a:fld id="{8FFA4F8D-9BCD-4ACE-8AEA-E366AFA2CE16}" type="slidenum">
              <a:rPr lang="de-DE"/>
              <a:pPr>
                <a:defRPr/>
              </a:pPr>
              <a:t>‹Nr.›</a:t>
            </a:fld>
            <a:endParaRPr lang="de-DE"/>
          </a:p>
        </p:txBody>
      </p:sp>
    </p:spTree>
    <p:extLst>
      <p:ext uri="{BB962C8B-B14F-4D97-AF65-F5344CB8AC3E}">
        <p14:creationId xmlns:p14="http://schemas.microsoft.com/office/powerpoint/2010/main" val="34743643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4C5D8857-43B0-4A0E-87E2-B5C97FF2EAA0}" type="slidenum">
              <a:rPr lang="en-US"/>
              <a:pPr>
                <a:defRPr/>
              </a:pPr>
              <a:t>‹Nr.›</a:t>
            </a:fld>
            <a:endParaRPr lang="en-US"/>
          </a:p>
        </p:txBody>
      </p:sp>
      <p:sp>
        <p:nvSpPr>
          <p:cNvPr id="5" name="Foliennummernplatzhalter 5"/>
          <p:cNvSpPr>
            <a:spLocks noGrp="1"/>
          </p:cNvSpPr>
          <p:nvPr>
            <p:ph type="sldNum" sz="quarter" idx="11"/>
          </p:nvPr>
        </p:nvSpPr>
        <p:spPr/>
        <p:txBody>
          <a:bodyPr/>
          <a:lstStyle>
            <a:lvl1pPr>
              <a:defRPr/>
            </a:lvl1pPr>
          </a:lstStyle>
          <a:p>
            <a:pPr>
              <a:defRPr/>
            </a:pPr>
            <a:fld id="{790428F0-DDC3-4446-8CA9-2CD434E1853F}" type="slidenum">
              <a:rPr lang="de-DE"/>
              <a:pPr>
                <a:defRPr/>
              </a:pPr>
              <a:t>‹Nr.›</a:t>
            </a:fld>
            <a:endParaRPr lang="de-DE"/>
          </a:p>
        </p:txBody>
      </p:sp>
    </p:spTree>
    <p:extLst>
      <p:ext uri="{BB962C8B-B14F-4D97-AF65-F5344CB8AC3E}">
        <p14:creationId xmlns:p14="http://schemas.microsoft.com/office/powerpoint/2010/main" val="150791008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D987A718-E5BB-4515-8A51-8C107E14ED3B}" type="slidenum">
              <a:rPr lang="en-US"/>
              <a:pPr>
                <a:defRPr/>
              </a:pPr>
              <a:t>‹Nr.›</a:t>
            </a:fld>
            <a:endParaRPr lang="en-US"/>
          </a:p>
        </p:txBody>
      </p:sp>
      <p:sp>
        <p:nvSpPr>
          <p:cNvPr id="5" name="Foliennummernplatzhalter 5"/>
          <p:cNvSpPr>
            <a:spLocks noGrp="1"/>
          </p:cNvSpPr>
          <p:nvPr>
            <p:ph type="sldNum" sz="quarter" idx="11"/>
          </p:nvPr>
        </p:nvSpPr>
        <p:spPr/>
        <p:txBody>
          <a:bodyPr/>
          <a:lstStyle>
            <a:lvl1pPr>
              <a:defRPr/>
            </a:lvl1pPr>
          </a:lstStyle>
          <a:p>
            <a:pPr>
              <a:defRPr/>
            </a:pPr>
            <a:fld id="{6E66BFF0-E045-402A-A7A2-C8C4361195A0}" type="slidenum">
              <a:rPr lang="de-DE"/>
              <a:pPr>
                <a:defRPr/>
              </a:pPr>
              <a:t>‹Nr.›</a:t>
            </a:fld>
            <a:endParaRPr lang="de-DE"/>
          </a:p>
        </p:txBody>
      </p:sp>
    </p:spTree>
    <p:extLst>
      <p:ext uri="{BB962C8B-B14F-4D97-AF65-F5344CB8AC3E}">
        <p14:creationId xmlns:p14="http://schemas.microsoft.com/office/powerpoint/2010/main" val="316051065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pPr>
              <a:defRPr/>
            </a:pPr>
            <a:fld id="{8B852600-BBB4-4E94-A740-4024E6F84CA5}" type="slidenum">
              <a:rPr lang="en-US"/>
              <a:pPr>
                <a:defRPr/>
              </a:pPr>
              <a:t>‹Nr.›</a:t>
            </a:fld>
            <a:endParaRPr lang="en-US"/>
          </a:p>
        </p:txBody>
      </p:sp>
      <p:sp>
        <p:nvSpPr>
          <p:cNvPr id="6" name="Foliennummernplatzhalter 5"/>
          <p:cNvSpPr>
            <a:spLocks noGrp="1"/>
          </p:cNvSpPr>
          <p:nvPr>
            <p:ph type="sldNum" sz="quarter" idx="11"/>
          </p:nvPr>
        </p:nvSpPr>
        <p:spPr/>
        <p:txBody>
          <a:bodyPr/>
          <a:lstStyle>
            <a:lvl1pPr>
              <a:defRPr/>
            </a:lvl1pPr>
          </a:lstStyle>
          <a:p>
            <a:pPr>
              <a:defRPr/>
            </a:pPr>
            <a:fld id="{D71235A9-A478-4515-9D00-863C6BEAFEF1}" type="slidenum">
              <a:rPr lang="de-DE"/>
              <a:pPr>
                <a:defRPr/>
              </a:pPr>
              <a:t>‹Nr.›</a:t>
            </a:fld>
            <a:endParaRPr lang="de-DE"/>
          </a:p>
        </p:txBody>
      </p:sp>
    </p:spTree>
    <p:extLst>
      <p:ext uri="{BB962C8B-B14F-4D97-AF65-F5344CB8AC3E}">
        <p14:creationId xmlns:p14="http://schemas.microsoft.com/office/powerpoint/2010/main" val="382805700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pPr>
              <a:defRPr/>
            </a:pPr>
            <a:fld id="{1639525A-DE32-41D2-9A9F-3555BAF60A28}" type="slidenum">
              <a:rPr lang="en-US"/>
              <a:pPr>
                <a:defRPr/>
              </a:pPr>
              <a:t>‹Nr.›</a:t>
            </a:fld>
            <a:endParaRPr lang="en-US"/>
          </a:p>
        </p:txBody>
      </p:sp>
      <p:sp>
        <p:nvSpPr>
          <p:cNvPr id="8" name="Foliennummernplatzhalter 5"/>
          <p:cNvSpPr>
            <a:spLocks noGrp="1"/>
          </p:cNvSpPr>
          <p:nvPr>
            <p:ph type="sldNum" sz="quarter" idx="11"/>
          </p:nvPr>
        </p:nvSpPr>
        <p:spPr/>
        <p:txBody>
          <a:bodyPr/>
          <a:lstStyle>
            <a:lvl1pPr>
              <a:defRPr/>
            </a:lvl1pPr>
          </a:lstStyle>
          <a:p>
            <a:pPr>
              <a:defRPr/>
            </a:pPr>
            <a:fld id="{9BE43EC9-F1D3-4DE9-81B7-015A1270A60B}" type="slidenum">
              <a:rPr lang="de-DE"/>
              <a:pPr>
                <a:defRPr/>
              </a:pPr>
              <a:t>‹Nr.›</a:t>
            </a:fld>
            <a:endParaRPr lang="de-DE"/>
          </a:p>
        </p:txBody>
      </p:sp>
    </p:spTree>
    <p:extLst>
      <p:ext uri="{BB962C8B-B14F-4D97-AF65-F5344CB8AC3E}">
        <p14:creationId xmlns:p14="http://schemas.microsoft.com/office/powerpoint/2010/main" val="252419520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pPr>
              <a:defRPr/>
            </a:pPr>
            <a:fld id="{1BA2CC11-91B0-4361-8EC2-FCDF0203F814}" type="slidenum">
              <a:rPr lang="en-US"/>
              <a:pPr>
                <a:defRPr/>
              </a:pPr>
              <a:t>‹Nr.›</a:t>
            </a:fld>
            <a:endParaRPr lang="en-US"/>
          </a:p>
        </p:txBody>
      </p:sp>
      <p:sp>
        <p:nvSpPr>
          <p:cNvPr id="4" name="Foliennummernplatzhalter 5"/>
          <p:cNvSpPr>
            <a:spLocks noGrp="1"/>
          </p:cNvSpPr>
          <p:nvPr>
            <p:ph type="sldNum" sz="quarter" idx="11"/>
          </p:nvPr>
        </p:nvSpPr>
        <p:spPr/>
        <p:txBody>
          <a:bodyPr/>
          <a:lstStyle>
            <a:lvl1pPr>
              <a:defRPr/>
            </a:lvl1pPr>
          </a:lstStyle>
          <a:p>
            <a:pPr>
              <a:defRPr/>
            </a:pPr>
            <a:fld id="{2B606AF1-D898-45EE-BC88-B3BB8BAE34A3}" type="slidenum">
              <a:rPr lang="de-DE"/>
              <a:pPr>
                <a:defRPr/>
              </a:pPr>
              <a:t>‹Nr.›</a:t>
            </a:fld>
            <a:endParaRPr lang="de-DE"/>
          </a:p>
        </p:txBody>
      </p:sp>
    </p:spTree>
    <p:extLst>
      <p:ext uri="{BB962C8B-B14F-4D97-AF65-F5344CB8AC3E}">
        <p14:creationId xmlns:p14="http://schemas.microsoft.com/office/powerpoint/2010/main" val="271558256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BDD748F0-1EEB-4A07-9093-C9AA2AB65505}" type="slidenum">
              <a:rPr lang="en-US"/>
              <a:pPr>
                <a:defRPr/>
              </a:pPr>
              <a:t>‹Nr.›</a:t>
            </a:fld>
            <a:endParaRPr lang="en-US"/>
          </a:p>
        </p:txBody>
      </p:sp>
      <p:sp>
        <p:nvSpPr>
          <p:cNvPr id="3" name="Foliennummernplatzhalter 5"/>
          <p:cNvSpPr>
            <a:spLocks noGrp="1"/>
          </p:cNvSpPr>
          <p:nvPr>
            <p:ph type="sldNum" sz="quarter" idx="11"/>
          </p:nvPr>
        </p:nvSpPr>
        <p:spPr/>
        <p:txBody>
          <a:bodyPr/>
          <a:lstStyle>
            <a:lvl1pPr>
              <a:defRPr/>
            </a:lvl1pPr>
          </a:lstStyle>
          <a:p>
            <a:pPr>
              <a:defRPr/>
            </a:pPr>
            <a:fld id="{0B4B5046-FADC-4C9D-95AF-C3AE7B78E717}" type="slidenum">
              <a:rPr lang="de-DE"/>
              <a:pPr>
                <a:defRPr/>
              </a:pPr>
              <a:t>‹Nr.›</a:t>
            </a:fld>
            <a:endParaRPr lang="de-DE"/>
          </a:p>
        </p:txBody>
      </p:sp>
    </p:spTree>
    <p:extLst>
      <p:ext uri="{BB962C8B-B14F-4D97-AF65-F5344CB8AC3E}">
        <p14:creationId xmlns:p14="http://schemas.microsoft.com/office/powerpoint/2010/main" val="878876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581D74CE-5F0C-4789-B012-96F173097C6A}" type="slidenum">
              <a:rPr lang="en-US"/>
              <a:pPr>
                <a:defRPr/>
              </a:pPr>
              <a:t>‹Nr.›</a:t>
            </a:fld>
            <a:endParaRPr lang="en-US"/>
          </a:p>
        </p:txBody>
      </p:sp>
      <p:sp>
        <p:nvSpPr>
          <p:cNvPr id="6" name="Foliennummernplatzhalter 5"/>
          <p:cNvSpPr>
            <a:spLocks noGrp="1"/>
          </p:cNvSpPr>
          <p:nvPr>
            <p:ph type="sldNum" sz="quarter" idx="11"/>
          </p:nvPr>
        </p:nvSpPr>
        <p:spPr/>
        <p:txBody>
          <a:bodyPr/>
          <a:lstStyle>
            <a:lvl1pPr>
              <a:defRPr/>
            </a:lvl1pPr>
          </a:lstStyle>
          <a:p>
            <a:pPr>
              <a:defRPr/>
            </a:pPr>
            <a:fld id="{E8758FD1-36EA-428D-ACEA-ECAA2540A9B5}" type="slidenum">
              <a:rPr lang="de-DE"/>
              <a:pPr>
                <a:defRPr/>
              </a:pPr>
              <a:t>‹Nr.›</a:t>
            </a:fld>
            <a:endParaRPr lang="de-DE"/>
          </a:p>
        </p:txBody>
      </p:sp>
    </p:spTree>
    <p:extLst>
      <p:ext uri="{BB962C8B-B14F-4D97-AF65-F5344CB8AC3E}">
        <p14:creationId xmlns:p14="http://schemas.microsoft.com/office/powerpoint/2010/main" val="400284048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2330D97A-DCD0-4DCD-8330-201050F02151}" type="slidenum">
              <a:rPr lang="en-US"/>
              <a:pPr>
                <a:defRPr/>
              </a:pPr>
              <a:t>‹Nr.›</a:t>
            </a:fld>
            <a:endParaRPr lang="en-US"/>
          </a:p>
        </p:txBody>
      </p:sp>
      <p:sp>
        <p:nvSpPr>
          <p:cNvPr id="6" name="Foliennummernplatzhalter 5"/>
          <p:cNvSpPr>
            <a:spLocks noGrp="1"/>
          </p:cNvSpPr>
          <p:nvPr>
            <p:ph type="sldNum" sz="quarter" idx="11"/>
          </p:nvPr>
        </p:nvSpPr>
        <p:spPr/>
        <p:txBody>
          <a:bodyPr/>
          <a:lstStyle>
            <a:lvl1pPr>
              <a:defRPr/>
            </a:lvl1pPr>
          </a:lstStyle>
          <a:p>
            <a:pPr>
              <a:defRPr/>
            </a:pPr>
            <a:fld id="{97F4CAF7-248C-40DD-A5CD-CBDD9C6D9391}" type="slidenum">
              <a:rPr lang="de-DE"/>
              <a:pPr>
                <a:defRPr/>
              </a:pPr>
              <a:t>‹Nr.›</a:t>
            </a:fld>
            <a:endParaRPr lang="de-DE"/>
          </a:p>
        </p:txBody>
      </p:sp>
    </p:spTree>
    <p:extLst>
      <p:ext uri="{BB962C8B-B14F-4D97-AF65-F5344CB8AC3E}">
        <p14:creationId xmlns:p14="http://schemas.microsoft.com/office/powerpoint/2010/main" val="254005326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65776A66-9100-4242-8F83-F02A77F21AD6}" type="slidenum">
              <a:rPr lang="en-US"/>
              <a:pPr>
                <a:defRPr/>
              </a:pPr>
              <a:t>‹Nr.›</a:t>
            </a:fld>
            <a:endParaRPr lang="en-US"/>
          </a:p>
        </p:txBody>
      </p:sp>
      <p:sp>
        <p:nvSpPr>
          <p:cNvPr id="5" name="Foliennummernplatzhalter 5"/>
          <p:cNvSpPr>
            <a:spLocks noGrp="1"/>
          </p:cNvSpPr>
          <p:nvPr>
            <p:ph type="sldNum" sz="quarter" idx="11"/>
          </p:nvPr>
        </p:nvSpPr>
        <p:spPr/>
        <p:txBody>
          <a:bodyPr/>
          <a:lstStyle>
            <a:lvl1pPr>
              <a:defRPr/>
            </a:lvl1pPr>
          </a:lstStyle>
          <a:p>
            <a:pPr>
              <a:defRPr/>
            </a:pPr>
            <a:fld id="{25197D98-8C2E-4957-842F-DE1D114632BE}" type="slidenum">
              <a:rPr lang="de-DE"/>
              <a:pPr>
                <a:defRPr/>
              </a:pPr>
              <a:t>‹Nr.›</a:t>
            </a:fld>
            <a:endParaRPr lang="de-DE"/>
          </a:p>
        </p:txBody>
      </p:sp>
    </p:spTree>
    <p:extLst>
      <p:ext uri="{BB962C8B-B14F-4D97-AF65-F5344CB8AC3E}">
        <p14:creationId xmlns:p14="http://schemas.microsoft.com/office/powerpoint/2010/main" val="250606082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4F543460-CAF3-4188-BCBF-F55254C7B256}" type="slidenum">
              <a:rPr lang="en-US"/>
              <a:pPr>
                <a:defRPr/>
              </a:pPr>
              <a:t>‹Nr.›</a:t>
            </a:fld>
            <a:endParaRPr lang="en-US"/>
          </a:p>
        </p:txBody>
      </p:sp>
      <p:sp>
        <p:nvSpPr>
          <p:cNvPr id="5" name="Foliennummernplatzhalter 5"/>
          <p:cNvSpPr>
            <a:spLocks noGrp="1"/>
          </p:cNvSpPr>
          <p:nvPr>
            <p:ph type="sldNum" sz="quarter" idx="11"/>
          </p:nvPr>
        </p:nvSpPr>
        <p:spPr/>
        <p:txBody>
          <a:bodyPr/>
          <a:lstStyle>
            <a:lvl1pPr>
              <a:defRPr/>
            </a:lvl1pPr>
          </a:lstStyle>
          <a:p>
            <a:pPr>
              <a:defRPr/>
            </a:pPr>
            <a:fld id="{BADB5BFC-5B91-48A7-B232-C607C2AB21DA}" type="slidenum">
              <a:rPr lang="de-DE"/>
              <a:pPr>
                <a:defRPr/>
              </a:pPr>
              <a:t>‹Nr.›</a:t>
            </a:fld>
            <a:endParaRPr lang="de-DE"/>
          </a:p>
        </p:txBody>
      </p:sp>
    </p:spTree>
    <p:extLst>
      <p:ext uri="{BB962C8B-B14F-4D97-AF65-F5344CB8AC3E}">
        <p14:creationId xmlns:p14="http://schemas.microsoft.com/office/powerpoint/2010/main" val="136452706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Datumsplatzhalter 27"/>
          <p:cNvSpPr>
            <a:spLocks noGrp="1"/>
          </p:cNvSpPr>
          <p:nvPr>
            <p:ph type="dt" sz="half" idx="10"/>
          </p:nvPr>
        </p:nvSpPr>
        <p:spPr/>
        <p:txBody>
          <a:bodyPr/>
          <a:lstStyle>
            <a:lvl1pPr>
              <a:defRPr/>
            </a:lvl1pPr>
          </a:lstStyle>
          <a:p>
            <a:pPr>
              <a:defRPr/>
            </a:pPr>
            <a:fld id="{FE005447-C051-4027-B4B3-773E060257A8}" type="datetime1">
              <a:rPr lang="en-US"/>
              <a:pPr>
                <a:defRPr/>
              </a:pPr>
              <a:t>10/13/2017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F0A78C1-200E-47C9-A32C-B1866F4B6C07}" type="slidenum">
              <a:rPr lang="en-US"/>
              <a:pPr>
                <a:defRPr/>
              </a:pPr>
              <a:t>‹Nr.›</a:t>
            </a:fld>
            <a:endParaRPr lang="en-US"/>
          </a:p>
        </p:txBody>
      </p:sp>
    </p:spTree>
    <p:extLst>
      <p:ext uri="{BB962C8B-B14F-4D97-AF65-F5344CB8AC3E}">
        <p14:creationId xmlns:p14="http://schemas.microsoft.com/office/powerpoint/2010/main" val="210539763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4596CB4E-2A63-4EAB-9089-F0C49C375994}" type="datetime1">
              <a:rPr lang="en-US"/>
              <a:pPr>
                <a:defRPr/>
              </a:pPr>
              <a:t>10/13/2017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9A63921A-E4B8-4806-A78D-C487E553CD31}" type="slidenum">
              <a:rPr lang="en-US"/>
              <a:pPr>
                <a:defRPr/>
              </a:pPr>
              <a:t>‹Nr.›</a:t>
            </a:fld>
            <a:endParaRPr lang="en-US"/>
          </a:p>
        </p:txBody>
      </p:sp>
    </p:spTree>
    <p:extLst>
      <p:ext uri="{BB962C8B-B14F-4D97-AF65-F5344CB8AC3E}">
        <p14:creationId xmlns:p14="http://schemas.microsoft.com/office/powerpoint/2010/main" val="171428327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Datumsplatzhalter 27"/>
          <p:cNvSpPr>
            <a:spLocks noGrp="1"/>
          </p:cNvSpPr>
          <p:nvPr>
            <p:ph type="dt" sz="half" idx="10"/>
          </p:nvPr>
        </p:nvSpPr>
        <p:spPr/>
        <p:txBody>
          <a:bodyPr/>
          <a:lstStyle>
            <a:lvl1pPr>
              <a:defRPr/>
            </a:lvl1pPr>
          </a:lstStyle>
          <a:p>
            <a:pPr>
              <a:defRPr/>
            </a:pPr>
            <a:fld id="{81BB1CA3-2A13-435B-93F4-05F1EA2ED57B}" type="datetime1">
              <a:rPr lang="en-US"/>
              <a:pPr>
                <a:defRPr/>
              </a:pPr>
              <a:t>10/13/2017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683091F1-78D7-4595-B884-F22210BC7642}" type="slidenum">
              <a:rPr lang="en-US"/>
              <a:pPr>
                <a:defRPr/>
              </a:pPr>
              <a:t>‹Nr.›</a:t>
            </a:fld>
            <a:endParaRPr lang="en-US"/>
          </a:p>
        </p:txBody>
      </p:sp>
    </p:spTree>
    <p:extLst>
      <p:ext uri="{BB962C8B-B14F-4D97-AF65-F5344CB8AC3E}">
        <p14:creationId xmlns:p14="http://schemas.microsoft.com/office/powerpoint/2010/main" val="325451875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27"/>
          <p:cNvSpPr>
            <a:spLocks noGrp="1"/>
          </p:cNvSpPr>
          <p:nvPr>
            <p:ph type="dt" sz="half" idx="10"/>
          </p:nvPr>
        </p:nvSpPr>
        <p:spPr/>
        <p:txBody>
          <a:bodyPr/>
          <a:lstStyle>
            <a:lvl1pPr>
              <a:defRPr/>
            </a:lvl1pPr>
          </a:lstStyle>
          <a:p>
            <a:pPr>
              <a:defRPr/>
            </a:pPr>
            <a:fld id="{2C376202-EBBD-45DA-BF3B-70472C4C0619}" type="datetime1">
              <a:rPr lang="en-US"/>
              <a:pPr>
                <a:defRPr/>
              </a:pPr>
              <a:t>10/13/2017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AD82BFB-930D-44BF-8367-620145CC75F5}" type="slidenum">
              <a:rPr lang="en-US"/>
              <a:pPr>
                <a:defRPr/>
              </a:pPr>
              <a:t>‹Nr.›</a:t>
            </a:fld>
            <a:endParaRPr lang="en-US"/>
          </a:p>
        </p:txBody>
      </p:sp>
    </p:spTree>
    <p:extLst>
      <p:ext uri="{BB962C8B-B14F-4D97-AF65-F5344CB8AC3E}">
        <p14:creationId xmlns:p14="http://schemas.microsoft.com/office/powerpoint/2010/main" val="371524429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27"/>
          <p:cNvSpPr>
            <a:spLocks noGrp="1"/>
          </p:cNvSpPr>
          <p:nvPr>
            <p:ph type="dt" sz="half" idx="10"/>
          </p:nvPr>
        </p:nvSpPr>
        <p:spPr/>
        <p:txBody>
          <a:bodyPr/>
          <a:lstStyle>
            <a:lvl1pPr>
              <a:defRPr/>
            </a:lvl1pPr>
          </a:lstStyle>
          <a:p>
            <a:pPr>
              <a:defRPr/>
            </a:pPr>
            <a:fld id="{F9D5222A-205C-4AEE-8B01-F51B35B23135}" type="datetime1">
              <a:rPr lang="en-US"/>
              <a:pPr>
                <a:defRPr/>
              </a:pPr>
              <a:t>10/13/2017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5FE43EEF-0C84-4A9E-B85B-E7F677B42949}" type="slidenum">
              <a:rPr lang="en-US"/>
              <a:pPr>
                <a:defRPr/>
              </a:pPr>
              <a:t>‹Nr.›</a:t>
            </a:fld>
            <a:endParaRPr lang="en-US"/>
          </a:p>
        </p:txBody>
      </p:sp>
    </p:spTree>
    <p:extLst>
      <p:ext uri="{BB962C8B-B14F-4D97-AF65-F5344CB8AC3E}">
        <p14:creationId xmlns:p14="http://schemas.microsoft.com/office/powerpoint/2010/main" val="51090785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7"/>
          <p:cNvSpPr>
            <a:spLocks noGrp="1"/>
          </p:cNvSpPr>
          <p:nvPr>
            <p:ph type="dt" sz="half" idx="10"/>
          </p:nvPr>
        </p:nvSpPr>
        <p:spPr/>
        <p:txBody>
          <a:bodyPr/>
          <a:lstStyle>
            <a:lvl1pPr>
              <a:defRPr/>
            </a:lvl1pPr>
          </a:lstStyle>
          <a:p>
            <a:pPr>
              <a:defRPr/>
            </a:pPr>
            <a:fld id="{AC8E4F34-EED9-47F0-B1DD-1047D4D3AB60}" type="datetime1">
              <a:rPr lang="en-US"/>
              <a:pPr>
                <a:defRPr/>
              </a:pPr>
              <a:t>10/13/2017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122FCF83-6C09-41E8-AD95-C60A968237FB}" type="slidenum">
              <a:rPr lang="en-US"/>
              <a:pPr>
                <a:defRPr/>
              </a:pPr>
              <a:t>‹Nr.›</a:t>
            </a:fld>
            <a:endParaRPr lang="en-US"/>
          </a:p>
        </p:txBody>
      </p:sp>
    </p:spTree>
    <p:extLst>
      <p:ext uri="{BB962C8B-B14F-4D97-AF65-F5344CB8AC3E}">
        <p14:creationId xmlns:p14="http://schemas.microsoft.com/office/powerpoint/2010/main" val="68177982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7EA5BADA-5D1A-4AA5-98A1-0617F8296327}" type="datetime1">
              <a:rPr lang="en-US"/>
              <a:pPr>
                <a:defRPr/>
              </a:pPr>
              <a:t>10/13/2017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B6AAB5D6-32AE-487B-B844-EDA09C9DCD47}" type="slidenum">
              <a:rPr lang="en-US"/>
              <a:pPr>
                <a:defRPr/>
              </a:pPr>
              <a:t>‹Nr.›</a:t>
            </a:fld>
            <a:endParaRPr lang="en-US"/>
          </a:p>
        </p:txBody>
      </p:sp>
    </p:spTree>
    <p:extLst>
      <p:ext uri="{BB962C8B-B14F-4D97-AF65-F5344CB8AC3E}">
        <p14:creationId xmlns:p14="http://schemas.microsoft.com/office/powerpoint/2010/main" val="71284578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4E29704E-2384-4EAC-9312-A76D4E9616C4}" type="datetime1">
              <a:rPr lang="en-US"/>
              <a:pPr>
                <a:defRPr/>
              </a:pPr>
              <a:t>10/13/2017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CD63C9D-F17E-4987-963B-795989E157B5}" type="slidenum">
              <a:rPr lang="en-US"/>
              <a:pPr>
                <a:defRPr/>
              </a:pPr>
              <a:t>‹Nr.›</a:t>
            </a:fld>
            <a:endParaRPr lang="en-US"/>
          </a:p>
        </p:txBody>
      </p:sp>
    </p:spTree>
    <p:extLst>
      <p:ext uri="{BB962C8B-B14F-4D97-AF65-F5344CB8AC3E}">
        <p14:creationId xmlns:p14="http://schemas.microsoft.com/office/powerpoint/2010/main" val="322951473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5D2F8631-9A56-43B7-9893-52A00B0D8647}" type="datetime1">
              <a:rPr lang="en-US"/>
              <a:pPr>
                <a:defRPr/>
              </a:pPr>
              <a:t>10/13/2017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DC7A7432-92D0-4046-AE6C-ACBF4F9513A7}" type="slidenum">
              <a:rPr lang="en-US"/>
              <a:pPr>
                <a:defRPr/>
              </a:pPr>
              <a:t>‹Nr.›</a:t>
            </a:fld>
            <a:endParaRPr lang="en-US"/>
          </a:p>
        </p:txBody>
      </p:sp>
    </p:spTree>
    <p:extLst>
      <p:ext uri="{BB962C8B-B14F-4D97-AF65-F5344CB8AC3E}">
        <p14:creationId xmlns:p14="http://schemas.microsoft.com/office/powerpoint/2010/main" val="346658388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527B9C76-D3FA-460E-86B6-053A27614092}" type="datetime1">
              <a:rPr lang="en-US"/>
              <a:pPr>
                <a:defRPr/>
              </a:pPr>
              <a:t>10/13/2017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954E5D94-2F95-472B-9132-152BBE78EA68}" type="slidenum">
              <a:rPr lang="en-US"/>
              <a:pPr>
                <a:defRPr/>
              </a:pPr>
              <a:t>‹Nr.›</a:t>
            </a:fld>
            <a:endParaRPr lang="en-US"/>
          </a:p>
        </p:txBody>
      </p:sp>
    </p:spTree>
    <p:extLst>
      <p:ext uri="{BB962C8B-B14F-4D97-AF65-F5344CB8AC3E}">
        <p14:creationId xmlns:p14="http://schemas.microsoft.com/office/powerpoint/2010/main" val="412613834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498C17AF-7C7E-4AB3-A6B8-B6AD764454C3}" type="datetime1">
              <a:rPr lang="en-US"/>
              <a:pPr>
                <a:defRPr/>
              </a:pPr>
              <a:t>10/13/2017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D7CD0469-EED7-45B7-BD1A-645022512B97}" type="slidenum">
              <a:rPr lang="en-US"/>
              <a:pPr>
                <a:defRPr/>
              </a:pPr>
              <a:t>‹Nr.›</a:t>
            </a:fld>
            <a:endParaRPr lang="en-US"/>
          </a:p>
        </p:txBody>
      </p:sp>
    </p:spTree>
    <p:extLst>
      <p:ext uri="{BB962C8B-B14F-4D97-AF65-F5344CB8AC3E}">
        <p14:creationId xmlns:p14="http://schemas.microsoft.com/office/powerpoint/2010/main" val="1166827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6" Type="http://schemas.openxmlformats.org/officeDocument/2006/relationships/theme" Target="../theme/theme5.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0.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9.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dirty="0">
              <a:solidFill>
                <a:schemeClr val="bg1"/>
              </a:solidFill>
            </a:endParaRPr>
          </a:p>
        </p:txBody>
      </p:sp>
      <p:sp>
        <p:nvSpPr>
          <p:cNvPr id="1027" name="Rectangle 3"/>
          <p:cNvSpPr>
            <a:spLocks noGrp="1" noChangeArrowheads="1"/>
          </p:cNvSpPr>
          <p:nvPr>
            <p:ph type="body" idx="1"/>
          </p:nvPr>
        </p:nvSpPr>
        <p:spPr bwMode="auto">
          <a:xfrm>
            <a:off x="0" y="17002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dirty="0">
              <a:solidFill>
                <a:schemeClr val="bg1"/>
              </a:solidFill>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dirty="0">
              <a:solidFill>
                <a:schemeClr val="bg1"/>
              </a:solidFill>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2052"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dirty="0">
              <a:solidFill>
                <a:schemeClr val="bg1"/>
              </a:solidFill>
            </a:endParaRPr>
          </a:p>
        </p:txBody>
      </p:sp>
      <p:sp>
        <p:nvSpPr>
          <p:cNvPr id="2053"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dirty="0">
              <a:solidFill>
                <a:schemeClr val="bg1"/>
              </a:solidFill>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953348"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a:defRPr/>
            </a:pPr>
            <a:endParaRPr lang="en-US" sz="3600" dirty="0">
              <a:solidFill>
                <a:schemeClr val="bg1"/>
              </a:solidFill>
              <a:latin typeface="Verdana" charset="0"/>
              <a:cs typeface="Times New Roman" charset="0"/>
            </a:endParaRPr>
          </a:p>
        </p:txBody>
      </p:sp>
      <p:sp>
        <p:nvSpPr>
          <p:cNvPr id="3077"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title"/>
          </p:nvPr>
        </p:nvSpPr>
        <p:spPr bwMode="auto">
          <a:xfrm>
            <a:off x="0" y="24606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
        <p:nvSpPr>
          <p:cNvPr id="4100" name="Rectangle 4"/>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dirty="0">
              <a:solidFill>
                <a:schemeClr val="bg1"/>
              </a:solidFill>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dirty="0">
              <a:solidFill>
                <a:schemeClr val="bg1"/>
              </a:solidFill>
            </a:endParaRPr>
          </a:p>
        </p:txBody>
      </p:sp>
      <p:sp>
        <p:nvSpPr>
          <p:cNvPr id="5125" name="Rectangle 5"/>
          <p:cNvSpPr>
            <a:spLocks noGrp="1" noChangeArrowheads="1"/>
          </p:cNvSpPr>
          <p:nvPr>
            <p:ph type="title"/>
          </p:nvPr>
        </p:nvSpPr>
        <p:spPr bwMode="auto">
          <a:xfrm>
            <a:off x="0" y="2667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dirty="0">
              <a:solidFill>
                <a:schemeClr val="bg1"/>
              </a:solidFill>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dirty="0">
              <a:solidFill>
                <a:schemeClr val="bg1"/>
              </a:solidFill>
            </a:endParaRPr>
          </a:p>
        </p:txBody>
      </p:sp>
      <p:sp>
        <p:nvSpPr>
          <p:cNvPr id="6149"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dirty="0"/>
          </a:p>
        </p:txBody>
      </p:sp>
      <p:sp>
        <p:nvSpPr>
          <p:cNvPr id="7171"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dirty="0"/>
          </a:p>
        </p:txBody>
      </p:sp>
      <p:sp>
        <p:nvSpPr>
          <p:cNvPr id="7172"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dirty="0"/>
          </a:p>
        </p:txBody>
      </p:sp>
      <p:sp>
        <p:nvSpPr>
          <p:cNvPr id="7173"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dirty="0"/>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dirty="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7179"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7180"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sz="1400">
                <a:solidFill>
                  <a:srgbClr val="FFFFFF"/>
                </a:solidFill>
                <a:latin typeface="+mn-lt"/>
                <a:cs typeface="+mn-cs"/>
              </a:defRPr>
            </a:lvl1pPr>
          </a:lstStyle>
          <a:p>
            <a:pPr>
              <a:defRPr/>
            </a:pPr>
            <a:fld id="{09091F50-2D92-44EA-996D-FC79F646A73A}" type="datetime1">
              <a:rPr lang="en-US"/>
              <a:pPr>
                <a:defRPr/>
              </a:pPr>
              <a:t>10/13/2017</a:t>
            </a:fld>
            <a:endParaRPr lang="en-US" dirty="0"/>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algn="l" fontAlgn="auto">
              <a:spcBef>
                <a:spcPts val="0"/>
              </a:spcBef>
              <a:spcAft>
                <a:spcPts val="0"/>
              </a:spcAft>
              <a:defRPr sz="1200">
                <a:solidFill>
                  <a:srgbClr val="FFFFFF"/>
                </a:solidFill>
                <a:latin typeface="+mn-lt"/>
                <a:cs typeface="+mn-cs"/>
              </a:defRPr>
            </a:lvl1pPr>
          </a:lstStyle>
          <a:p>
            <a:pPr>
              <a:defRPr/>
            </a:pPr>
            <a:r>
              <a:rPr lang="en-US" dirty="0"/>
              <a:t>‹</a:t>
            </a:r>
            <a:r>
              <a:rPr lang="en-US" dirty="0" err="1"/>
              <a:t>Nr</a:t>
            </a:r>
            <a:r>
              <a:rPr lang="en-US" dirty="0"/>
              <a:t>.›</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a:solidFill>
                  <a:schemeClr val="accent3">
                    <a:shade val="75000"/>
                  </a:schemeClr>
                </a:solidFill>
                <a:latin typeface="+mn-lt"/>
                <a:cs typeface="+mn-cs"/>
              </a:defRPr>
            </a:lvl1pPr>
          </a:lstStyle>
          <a:p>
            <a:pPr>
              <a:defRPr/>
            </a:pPr>
            <a:fld id="{2242CE64-E60D-4993-8667-9285200FAD8A}"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a:p>
        </p:txBody>
      </p:sp>
      <p:sp>
        <p:nvSpPr>
          <p:cNvPr id="8196"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algn="l" fontAlgn="auto">
              <a:spcBef>
                <a:spcPts val="0"/>
              </a:spcBef>
              <a:spcAft>
                <a:spcPts val="0"/>
              </a:spcAft>
              <a:defRPr sz="1200">
                <a:solidFill>
                  <a:srgbClr val="FFFFFF"/>
                </a:solidFill>
                <a:latin typeface="+mn-lt"/>
                <a:ea typeface="Verdana" pitchFamily="34" charset="0"/>
                <a:cs typeface="Verdana" pitchFamily="34" charset="0"/>
              </a:defRPr>
            </a:lvl1pPr>
          </a:lstStyle>
          <a:p>
            <a:pPr>
              <a:defRPr/>
            </a:pPr>
            <a:fld id="{D0761A8A-14D7-4B0D-843A-E5D983B69D15}" type="slidenum">
              <a:rPr lang="en-US"/>
              <a:pPr>
                <a:defRPr/>
              </a:pPr>
              <a:t>‹Nr.›</a:t>
            </a:fld>
            <a:endParaRPr lang="en-US"/>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sz="1800" kern="0">
              <a:solidFill>
                <a:sysClr val="window" lastClr="FFFFFF">
                  <a:lumMod val="95000"/>
                </a:sysClr>
              </a:solidFill>
              <a:latin typeface="Georgia"/>
              <a:ea typeface="+mj-ea"/>
              <a:cs typeface="+mj-cs"/>
            </a:endParaRPr>
          </a:p>
        </p:txBody>
      </p:sp>
      <p:sp>
        <p:nvSpPr>
          <p:cNvPr id="8200"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a:solidFill>
                <a:srgbClr val="000000"/>
              </a:solidFill>
              <a:latin typeface="Georgia" pitchFamily="18" charset="0"/>
            </a:endParaRPr>
          </a:p>
        </p:txBody>
      </p:sp>
      <p:sp>
        <p:nvSpPr>
          <p:cNvPr id="8201"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2"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3"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a:p>
        </p:txBody>
      </p:sp>
      <p:sp>
        <p:nvSpPr>
          <p:cNvPr id="9219"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a:p>
        </p:txBody>
      </p:sp>
      <p:sp>
        <p:nvSpPr>
          <p:cNvPr id="9220"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9221"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algn="l" fontAlgn="auto">
              <a:spcBef>
                <a:spcPts val="0"/>
              </a:spcBef>
              <a:spcAft>
                <a:spcPts val="0"/>
              </a:spcAft>
              <a:defRPr sz="1200">
                <a:solidFill>
                  <a:srgbClr val="FFFFFF"/>
                </a:solidFill>
                <a:latin typeface="+mn-lt"/>
                <a:ea typeface="Verdana" pitchFamily="34" charset="0"/>
                <a:cs typeface="Verdana" pitchFamily="34" charset="0"/>
              </a:defRPr>
            </a:lvl1pPr>
          </a:lstStyle>
          <a:p>
            <a:pPr>
              <a:defRPr/>
            </a:pPr>
            <a:fld id="{7EBBA106-F6A2-4F8A-B322-3A2651A4BDEF}" type="slidenum">
              <a:rPr lang="en-US"/>
              <a:pPr>
                <a:defRPr/>
              </a:pPr>
              <a:t>‹Nr.›</a:t>
            </a:fld>
            <a:endParaRPr lang="en-US"/>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sz="1800" kern="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lIns="91440" tIns="45720" rIns="91440" bIns="45720" rtlCol="0" anchor="ctr"/>
          <a:lstStyle>
            <a:lvl1pPr algn="r">
              <a:defRPr sz="1200">
                <a:solidFill>
                  <a:schemeClr val="bg1"/>
                </a:solidFill>
              </a:defRPr>
            </a:lvl1pPr>
          </a:lstStyle>
          <a:p>
            <a:pPr>
              <a:defRPr/>
            </a:pPr>
            <a:fld id="{2258E392-2050-4776-A783-D730B8405835}" type="slidenum">
              <a:rPr lang="de-DE"/>
              <a:pPr>
                <a:defRPr/>
              </a:pPr>
              <a:t>‹Nr.›</a:t>
            </a:fld>
            <a:endParaRPr lang="de-DE"/>
          </a:p>
        </p:txBody>
      </p:sp>
      <p:sp>
        <p:nvSpPr>
          <p:cNvPr id="9225"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a:solidFill>
                <a:srgbClr val="000000"/>
              </a:solidFill>
              <a:latin typeface="Georgia" pitchFamily="18" charset="0"/>
            </a:endParaRPr>
          </a:p>
        </p:txBody>
      </p:sp>
      <p:sp>
        <p:nvSpPr>
          <p:cNvPr id="9226"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9227"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9228"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a:p>
        </p:txBody>
      </p:sp>
      <p:sp>
        <p:nvSpPr>
          <p:cNvPr id="10243"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a:p>
        </p:txBody>
      </p:sp>
      <p:sp>
        <p:nvSpPr>
          <p:cNvPr id="10244"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a:p>
        </p:txBody>
      </p:sp>
      <p:sp>
        <p:nvSpPr>
          <p:cNvPr id="10245"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0251"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10252"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sz="1400">
                <a:solidFill>
                  <a:srgbClr val="FFFFFF"/>
                </a:solidFill>
                <a:latin typeface="+mn-lt"/>
                <a:cs typeface="+mn-cs"/>
              </a:defRPr>
            </a:lvl1pPr>
          </a:lstStyle>
          <a:p>
            <a:pPr>
              <a:defRPr/>
            </a:pPr>
            <a:fld id="{2C2DDAE8-4E4D-4347-8B04-541E07565B28}" type="datetime1">
              <a:rPr lang="en-US"/>
              <a:pPr>
                <a:defRPr/>
              </a:pPr>
              <a:t>10/13/2017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algn="l" fontAlgn="auto">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a:solidFill>
                  <a:schemeClr val="accent3">
                    <a:shade val="75000"/>
                  </a:schemeClr>
                </a:solidFill>
                <a:latin typeface="+mn-lt"/>
                <a:cs typeface="+mn-cs"/>
              </a:defRPr>
            </a:lvl1pPr>
          </a:lstStyle>
          <a:p>
            <a:pPr>
              <a:defRPr/>
            </a:pPr>
            <a:fld id="{1CB2C99B-0F8A-409B-867E-81E24BBA004A}"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8.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8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8.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88.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8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88.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88.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88.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88.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88.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88.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88.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88.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88.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88.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88.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88.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88.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88.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88.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88.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88.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88.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88.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88.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88.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88.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88.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8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8.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5.xml"/><Relationship Id="rId1" Type="http://schemas.openxmlformats.org/officeDocument/2006/relationships/slideLayout" Target="../slideLayouts/slideLayout88.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6.xml"/><Relationship Id="rId1" Type="http://schemas.openxmlformats.org/officeDocument/2006/relationships/slideLayout" Target="../slideLayouts/slideLayout88.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7.xml"/><Relationship Id="rId1" Type="http://schemas.openxmlformats.org/officeDocument/2006/relationships/slideLayout" Target="../slideLayouts/slideLayout88.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8.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8.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8.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8.xml"/><Relationship Id="rId1" Type="http://schemas.openxmlformats.org/officeDocument/2006/relationships/slideLayout" Target="../slideLayouts/slideLayout88.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9.xml"/><Relationship Id="rId1" Type="http://schemas.openxmlformats.org/officeDocument/2006/relationships/slideLayout" Target="../slideLayouts/slideLayout88.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0.xml"/><Relationship Id="rId1" Type="http://schemas.openxmlformats.org/officeDocument/2006/relationships/slideLayout" Target="../slideLayouts/slideLayout88.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1.xml"/><Relationship Id="rId1" Type="http://schemas.openxmlformats.org/officeDocument/2006/relationships/slideLayout" Target="../slideLayouts/slideLayout88.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2.xml"/><Relationship Id="rId1" Type="http://schemas.openxmlformats.org/officeDocument/2006/relationships/slideLayout" Target="../slideLayouts/slideLayout88.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3.xml"/><Relationship Id="rId1" Type="http://schemas.openxmlformats.org/officeDocument/2006/relationships/slideLayout" Target="../slideLayouts/slideLayout8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88.xml"/></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88.xml"/><Relationship Id="rId4" Type="http://schemas.openxmlformats.org/officeDocument/2006/relationships/image" Target="../media/image2.jpeg"/></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7.xml"/><Relationship Id="rId1" Type="http://schemas.openxmlformats.org/officeDocument/2006/relationships/slideLayout" Target="../slideLayouts/slideLayout88.xml"/></Relationships>
</file>

<file path=ppt/slides/_rels/slide5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8.xml"/><Relationship Id="rId1" Type="http://schemas.openxmlformats.org/officeDocument/2006/relationships/slideLayout" Target="../slideLayouts/slideLayout88.xml"/></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9.xml"/><Relationship Id="rId1" Type="http://schemas.openxmlformats.org/officeDocument/2006/relationships/slideLayout" Target="../slideLayouts/slideLayout88.xml"/><Relationship Id="rId4" Type="http://schemas.openxmlformats.org/officeDocument/2006/relationships/image" Target="../media/image37.jpeg"/></Relationships>
</file>

<file path=ppt/slides/_rels/slide5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0.xml"/><Relationship Id="rId1" Type="http://schemas.openxmlformats.org/officeDocument/2006/relationships/slideLayout" Target="../slideLayouts/slideLayout88.xml"/></Relationships>
</file>

<file path=ppt/slides/_rels/slide5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1.xml"/><Relationship Id="rId1" Type="http://schemas.openxmlformats.org/officeDocument/2006/relationships/slideLayout" Target="../slideLayouts/slideLayout88.xml"/><Relationship Id="rId5" Type="http://schemas.openxmlformats.org/officeDocument/2006/relationships/image" Target="../media/image40.tiff"/><Relationship Id="rId4" Type="http://schemas.openxmlformats.org/officeDocument/2006/relationships/image" Target="../media/image39.tiff"/></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2.xml"/><Relationship Id="rId1" Type="http://schemas.openxmlformats.org/officeDocument/2006/relationships/slideLayout" Target="../slideLayouts/slideLayout88.xml"/><Relationship Id="rId4" Type="http://schemas.openxmlformats.org/officeDocument/2006/relationships/image" Target="../media/image42.jpeg"/></Relationships>
</file>

<file path=ppt/slides/_rels/slide5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3.xml"/><Relationship Id="rId1" Type="http://schemas.openxmlformats.org/officeDocument/2006/relationships/slideLayout" Target="../slideLayouts/slideLayout88.xml"/><Relationship Id="rId4" Type="http://schemas.openxmlformats.org/officeDocument/2006/relationships/image" Target="../media/image42.jpeg"/></Relationships>
</file>

<file path=ppt/slides/_rels/slide5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4.xml"/><Relationship Id="rId1" Type="http://schemas.openxmlformats.org/officeDocument/2006/relationships/slideLayout" Target="../slideLayouts/slideLayout88.xml"/><Relationship Id="rId5" Type="http://schemas.openxmlformats.org/officeDocument/2006/relationships/image" Target="../media/image44.tiff"/><Relationship Id="rId4" Type="http://schemas.openxmlformats.org/officeDocument/2006/relationships/image" Target="../media/image43.tiff"/></Relationships>
</file>

<file path=ppt/slides/_rels/slide60.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55.xml"/><Relationship Id="rId1" Type="http://schemas.openxmlformats.org/officeDocument/2006/relationships/slideLayout" Target="../slideLayouts/slideLayout88.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8.xml"/></Relationships>
</file>

<file path=ppt/slides/_rels/slide6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7.xml"/><Relationship Id="rId1" Type="http://schemas.openxmlformats.org/officeDocument/2006/relationships/slideLayout" Target="../slideLayouts/slideLayout8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12"/>
          <p:cNvSpPr txBox="1">
            <a:spLocks noChangeArrowheads="1"/>
          </p:cNvSpPr>
          <p:nvPr/>
        </p:nvSpPr>
        <p:spPr bwMode="auto">
          <a:xfrm>
            <a:off x="0" y="148590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r>
              <a:rPr lang="es-ES_tradnl" sz="3600" dirty="0">
                <a:solidFill>
                  <a:srgbClr val="D16349"/>
                </a:solidFill>
                <a:latin typeface="Verdana" charset="0"/>
              </a:rPr>
              <a:t>Terapia </a:t>
            </a:r>
            <a:r>
              <a:rPr lang="es-ES_tradnl" sz="3600" dirty="0" err="1">
                <a:solidFill>
                  <a:srgbClr val="D16349"/>
                </a:solidFill>
                <a:latin typeface="Verdana" charset="0"/>
              </a:rPr>
              <a:t>Metacognitiva</a:t>
            </a:r>
            <a:endParaRPr lang="es-ES_tradnl" sz="3600">
              <a:solidFill>
                <a:srgbClr val="D16349"/>
              </a:solidFill>
              <a:effectLst/>
              <a:latin typeface="Verdana" charset="0"/>
            </a:endParaRPr>
          </a:p>
        </p:txBody>
      </p:sp>
      <p:sp>
        <p:nvSpPr>
          <p:cNvPr id="11268" name="Text Box 17"/>
          <p:cNvSpPr txBox="1">
            <a:spLocks noChangeArrowheads="1"/>
          </p:cNvSpPr>
          <p:nvPr/>
        </p:nvSpPr>
        <p:spPr bwMode="auto">
          <a:xfrm>
            <a:off x="8366125" y="58991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a:solidFill>
                <a:srgbClr val="000000"/>
              </a:solidFill>
            </a:endParaRPr>
          </a:p>
        </p:txBody>
      </p:sp>
      <p:sp>
        <p:nvSpPr>
          <p:cNvPr id="5" name="Rectangle 2"/>
          <p:cNvSpPr txBox="1">
            <a:spLocks noChangeArrowheads="1"/>
          </p:cNvSpPr>
          <p:nvPr/>
        </p:nvSpPr>
        <p:spPr bwMode="auto">
          <a:xfrm>
            <a:off x="685800" y="264636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r>
              <a:rPr lang="es-ES_tradnl" sz="1800" b="1">
                <a:solidFill>
                  <a:srgbClr val="646B86"/>
                </a:solidFill>
                <a:latin typeface="Verdana" charset="0"/>
              </a:rPr>
              <a:t>UNIDAD TERAPÉUTICA 5:</a:t>
            </a:r>
            <a:br>
              <a:rPr lang="es-ES_tradnl" sz="1800" b="1">
                <a:solidFill>
                  <a:srgbClr val="646B86"/>
                </a:solidFill>
                <a:latin typeface="Verdana" charset="0"/>
              </a:rPr>
            </a:br>
            <a:r>
              <a:rPr lang="es-ES_tradnl" sz="1800" b="1">
                <a:solidFill>
                  <a:srgbClr val="646B86"/>
                </a:solidFill>
                <a:latin typeface="Verdana" charset="0"/>
              </a:rPr>
              <a:t>TOMA DE DECISIONES</a:t>
            </a:r>
            <a:endParaRPr lang="es-ES_tradnl" sz="1800">
              <a:solidFill>
                <a:srgbClr val="646B86"/>
              </a:solidFill>
              <a:effectLst/>
              <a:latin typeface="Verdana" charset="0"/>
            </a:endParaRPr>
          </a:p>
        </p:txBody>
      </p:sp>
    </p:spTree>
    <p:extLst>
      <p:ext uri="{BB962C8B-B14F-4D97-AF65-F5344CB8AC3E}">
        <p14:creationId xmlns:p14="http://schemas.microsoft.com/office/powerpoint/2010/main" val="4256576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dirty="0" err="1">
                <a:solidFill>
                  <a:srgbClr val="646B86"/>
                </a:solidFill>
                <a:latin typeface="Verdana"/>
              </a:rPr>
              <a:t>toma</a:t>
            </a:r>
            <a:r>
              <a:rPr lang="en-GB" altLang="de-DE" sz="1200" b="1" dirty="0">
                <a:solidFill>
                  <a:srgbClr val="646B86"/>
                </a:solidFill>
                <a:latin typeface="Verdana"/>
              </a:rPr>
              <a:t> de </a:t>
            </a:r>
            <a:r>
              <a:rPr lang="en-GB" altLang="de-DE" sz="1200" b="1" dirty="0" err="1">
                <a:solidFill>
                  <a:srgbClr val="646B86"/>
                </a:solidFill>
                <a:latin typeface="Verdana"/>
              </a:rPr>
              <a:t>decisiones</a:t>
            </a:r>
            <a:r>
              <a:rPr lang="en-GB" altLang="de-DE" sz="1200" b="1" dirty="0">
                <a:solidFill>
                  <a:srgbClr val="646B86"/>
                </a:solidFill>
                <a:latin typeface="Verdana"/>
              </a:rPr>
              <a:t> 	   5.2</a:t>
            </a:r>
          </a:p>
        </p:txBody>
      </p:sp>
      <p:sp>
        <p:nvSpPr>
          <p:cNvPr id="14" name="Rectangle 2"/>
          <p:cNvSpPr>
            <a:spLocks noChangeArrowheads="1"/>
          </p:cNvSpPr>
          <p:nvPr/>
        </p:nvSpPr>
        <p:spPr bwMode="auto">
          <a:xfrm>
            <a:off x="271568" y="1828800"/>
            <a:ext cx="8621606" cy="2069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1950" indent="-36195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893763" eaLnBrk="1" hangingPunct="1">
              <a:buClr>
                <a:srgbClr val="8CADAE"/>
              </a:buClr>
              <a:buFontTx/>
              <a:buChar char="o"/>
            </a:pPr>
            <a:r>
              <a:rPr lang="es-ES_tradnl" sz="1800" b="1" dirty="0"/>
              <a:t>Razones/ventajas:</a:t>
            </a:r>
            <a:r>
              <a:rPr lang="es-ES_tradnl" sz="1800" dirty="0"/>
              <a:t> ???</a:t>
            </a:r>
            <a:r>
              <a:rPr lang="es-ES_tradnl" sz="1800" dirty="0">
                <a:solidFill>
                  <a:schemeClr val="bg1"/>
                </a:solidFill>
              </a:rPr>
              <a:t>ahorra tiempo, refuerza conocimientos previos, se puede parecer más confiado y competente (proverbio: “mejor tomar una mala elección que ninguna en absoluto.”)</a:t>
            </a:r>
          </a:p>
          <a:p>
            <a:pPr marL="531813" indent="0" eaLnBrk="1" hangingPunct="1">
              <a:buClr>
                <a:srgbClr val="8CADAE"/>
              </a:buClr>
            </a:pPr>
            <a:endParaRPr lang="es-ES_tradnl" altLang="de-DE" sz="1800" dirty="0">
              <a:solidFill>
                <a:srgbClr val="000000"/>
              </a:solidFill>
            </a:endParaRPr>
          </a:p>
          <a:p>
            <a:pPr marL="893763" eaLnBrk="1" hangingPunct="1">
              <a:buClr>
                <a:srgbClr val="8CADAE"/>
              </a:buClr>
              <a:buFontTx/>
              <a:buChar char="o"/>
            </a:pPr>
            <a:r>
              <a:rPr lang="es-ES_tradnl" sz="1800" b="1" dirty="0"/>
              <a:t>Desventajas</a:t>
            </a:r>
            <a:r>
              <a:rPr lang="es-ES_tradnl" altLang="de-DE" sz="1800" b="1" dirty="0">
                <a:solidFill>
                  <a:srgbClr val="000000"/>
                </a:solidFill>
              </a:rPr>
              <a:t>:</a:t>
            </a:r>
            <a:r>
              <a:rPr lang="es-ES_tradnl" altLang="de-DE" sz="1800" dirty="0">
                <a:solidFill>
                  <a:srgbClr val="000000"/>
                </a:solidFill>
              </a:rPr>
              <a:t> ???</a:t>
            </a:r>
            <a:r>
              <a:rPr lang="es-ES_tradnl" sz="1800" dirty="0">
                <a:solidFill>
                  <a:schemeClr val="bg1"/>
                </a:solidFill>
              </a:rPr>
              <a:t>más riesgos de tomar una decisión desacertada</a:t>
            </a:r>
            <a:r>
              <a:rPr lang="en-GB" sz="1800" dirty="0">
                <a:solidFill>
                  <a:schemeClr val="bg1"/>
                </a:solidFill>
              </a:rPr>
              <a:t>..</a:t>
            </a:r>
            <a:r>
              <a:rPr lang="en-GB" altLang="de-DE" sz="1800" dirty="0">
                <a:solidFill>
                  <a:schemeClr val="bg1"/>
                </a:solidFill>
              </a:rPr>
              <a:t>.</a:t>
            </a:r>
          </a:p>
        </p:txBody>
      </p:sp>
      <p:sp>
        <p:nvSpPr>
          <p:cNvPr id="7" name="Text Box 6"/>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Saltar a conclusiones</a:t>
            </a:r>
            <a:endParaRPr lang="es-ES_tradnl" sz="2000">
              <a:solidFill>
                <a:srgbClr val="D16349"/>
              </a:solidFill>
              <a:effectLst/>
              <a:latin typeface="Verdana" charset="0"/>
            </a:endParaRPr>
          </a:p>
        </p:txBody>
      </p:sp>
      <p:sp>
        <p:nvSpPr>
          <p:cNvPr id="10" name="Rectangle 4"/>
          <p:cNvSpPr>
            <a:spLocks noChangeArrowheads="1"/>
          </p:cNvSpPr>
          <p:nvPr/>
        </p:nvSpPr>
        <p:spPr bwMode="auto">
          <a:xfrm>
            <a:off x="271567" y="1347923"/>
            <a:ext cx="8621607" cy="480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r>
              <a:rPr lang="es-ES_tradnl" sz="1800"/>
              <a:t>A menudo tomamos decisiones sin conocer “la entera verdad”.</a:t>
            </a:r>
          </a:p>
        </p:txBody>
      </p:sp>
    </p:spTree>
    <p:extLst>
      <p:ext uri="{BB962C8B-B14F-4D97-AF65-F5344CB8AC3E}">
        <p14:creationId xmlns:p14="http://schemas.microsoft.com/office/powerpoint/2010/main" val="3105796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extfeld 1"/>
          <p:cNvSpPr txBox="1"/>
          <p:nvPr/>
        </p:nvSpPr>
        <p:spPr>
          <a:xfrm>
            <a:off x="271567" y="3898232"/>
            <a:ext cx="8621607" cy="1874359"/>
          </a:xfrm>
          <a:prstGeom prst="rect">
            <a:avLst/>
          </a:prstGeom>
          <a:noFill/>
        </p:spPr>
        <p:txBody>
          <a:bodyPr wrap="square">
            <a:spAutoFit/>
          </a:bodyPr>
          <a:lstStyle/>
          <a:p>
            <a:r>
              <a:rPr lang="es-ES_tradnl" sz="1800"/>
              <a:t>Debería encontrarse un </a:t>
            </a:r>
            <a:r>
              <a:rPr lang="es-ES_tradnl" sz="1800" i="1"/>
              <a:t>punto</a:t>
            </a:r>
            <a:r>
              <a:rPr lang="es-ES_tradnl" sz="1800"/>
              <a:t> </a:t>
            </a:r>
            <a:r>
              <a:rPr lang="es-ES_tradnl" sz="1800" i="1"/>
              <a:t>intermedio</a:t>
            </a:r>
            <a:r>
              <a:rPr lang="es-ES_tradnl" sz="1800"/>
              <a:t> entre:</a:t>
            </a:r>
          </a:p>
          <a:p>
            <a:pPr marL="541338" indent="-361950">
              <a:spcBef>
                <a:spcPct val="20000"/>
              </a:spcBef>
              <a:buClr>
                <a:srgbClr val="D16349"/>
              </a:buClr>
              <a:buSzPct val="85000"/>
              <a:defRPr/>
            </a:pPr>
            <a:endParaRPr lang="en-GB" altLang="de-DE" sz="800" kern="0">
              <a:solidFill>
                <a:srgbClr val="FF0000"/>
              </a:solidFill>
              <a:latin typeface="Verdana"/>
            </a:endParaRPr>
          </a:p>
          <a:p>
            <a:pPr marL="901700" indent="-361950">
              <a:lnSpc>
                <a:spcPct val="150000"/>
              </a:lnSpc>
              <a:spcBef>
                <a:spcPct val="20000"/>
              </a:spcBef>
              <a:buClr>
                <a:srgbClr val="8CADAE"/>
              </a:buClr>
              <a:buSzPct val="85000"/>
              <a:buFontTx/>
              <a:buChar char="o"/>
              <a:defRPr/>
            </a:pPr>
            <a:r>
              <a:rPr lang="es-ES_tradnl" altLang="de-DE" sz="1800" kern="0">
                <a:solidFill>
                  <a:srgbClr val="000000"/>
                </a:solidFill>
                <a:latin typeface="Verdana"/>
              </a:rPr>
              <a:t>tomar una decisión precipitada</a:t>
            </a:r>
            <a:br>
              <a:rPr lang="es-ES_tradnl" altLang="de-DE" sz="1800" kern="0">
                <a:solidFill>
                  <a:srgbClr val="000000"/>
                </a:solidFill>
                <a:latin typeface="Verdana"/>
              </a:rPr>
            </a:br>
            <a:r>
              <a:rPr lang="es-ES_tradnl" altLang="de-DE" sz="1800" kern="0">
                <a:solidFill>
                  <a:srgbClr val="000000"/>
                </a:solidFill>
                <a:latin typeface="Verdana"/>
              </a:rPr>
              <a:t>y</a:t>
            </a:r>
          </a:p>
          <a:p>
            <a:pPr marL="901700" indent="-361950">
              <a:lnSpc>
                <a:spcPct val="150000"/>
              </a:lnSpc>
              <a:spcBef>
                <a:spcPct val="20000"/>
              </a:spcBef>
              <a:buClr>
                <a:srgbClr val="8CADAE"/>
              </a:buClr>
              <a:buSzPct val="85000"/>
              <a:buFontTx/>
              <a:buChar char="o"/>
              <a:defRPr/>
            </a:pPr>
            <a:r>
              <a:rPr lang="es-ES_tradnl" altLang="de-DE" sz="1800" kern="0">
                <a:solidFill>
                  <a:srgbClr val="000000"/>
                </a:solidFill>
                <a:latin typeface="Verdana"/>
              </a:rPr>
              <a:t>perderse en los detalles</a:t>
            </a: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5.3</a:t>
            </a:r>
          </a:p>
        </p:txBody>
      </p:sp>
      <p:sp>
        <p:nvSpPr>
          <p:cNvPr id="14" name="Rectangle 2"/>
          <p:cNvSpPr>
            <a:spLocks noChangeArrowheads="1"/>
          </p:cNvSpPr>
          <p:nvPr/>
        </p:nvSpPr>
        <p:spPr bwMode="auto">
          <a:xfrm>
            <a:off x="271568" y="1828800"/>
            <a:ext cx="8621606" cy="2069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1950" indent="-36195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893763" eaLnBrk="1" hangingPunct="1">
              <a:buClr>
                <a:srgbClr val="8CADAE"/>
              </a:buClr>
              <a:buFontTx/>
              <a:buChar char="o"/>
            </a:pPr>
            <a:r>
              <a:rPr lang="es-ES_tradnl" sz="1800" b="1"/>
              <a:t>Razones/ventajas:</a:t>
            </a:r>
            <a:r>
              <a:rPr lang="es-ES_tradnl" sz="1800"/>
              <a:t> ahorra tiempo, refuerza conocimientos previos, se puede parecer más confiado y competente (proverbio: “mejor tomar una mala elección que ninguna en absoluto.”)</a:t>
            </a:r>
          </a:p>
          <a:p>
            <a:pPr marL="531813" indent="0" eaLnBrk="1" hangingPunct="1">
              <a:buClr>
                <a:srgbClr val="8CADAE"/>
              </a:buClr>
            </a:pPr>
            <a:endParaRPr lang="es-ES_tradnl" altLang="de-DE" sz="1800">
              <a:solidFill>
                <a:srgbClr val="000000"/>
              </a:solidFill>
            </a:endParaRPr>
          </a:p>
          <a:p>
            <a:pPr marL="893763" eaLnBrk="1" hangingPunct="1">
              <a:buClr>
                <a:srgbClr val="8CADAE"/>
              </a:buClr>
              <a:buFontTx/>
              <a:buChar char="o"/>
            </a:pPr>
            <a:r>
              <a:rPr lang="es-ES_tradnl" sz="1800" b="1"/>
              <a:t>Desventajas</a:t>
            </a:r>
            <a:r>
              <a:rPr lang="es-ES_tradnl" altLang="de-DE" sz="1800" b="1">
                <a:solidFill>
                  <a:srgbClr val="000000"/>
                </a:solidFill>
              </a:rPr>
              <a:t>:</a:t>
            </a:r>
            <a:r>
              <a:rPr lang="es-ES_tradnl" altLang="de-DE" sz="1800">
                <a:solidFill>
                  <a:srgbClr val="000000"/>
                </a:solidFill>
              </a:rPr>
              <a:t> </a:t>
            </a:r>
            <a:r>
              <a:rPr lang="es-ES_tradnl" sz="1800"/>
              <a:t>más riesgos de tomar una decisión desacertada</a:t>
            </a:r>
            <a:r>
              <a:rPr lang="en-GB" sz="1800"/>
              <a:t>..</a:t>
            </a:r>
            <a:r>
              <a:rPr lang="en-GB" altLang="de-DE" sz="1800">
                <a:solidFill>
                  <a:srgbClr val="000000"/>
                </a:solidFill>
              </a:rPr>
              <a:t>.</a:t>
            </a:r>
          </a:p>
        </p:txBody>
      </p:sp>
      <p:sp>
        <p:nvSpPr>
          <p:cNvPr id="7" name="Text Box 6"/>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Saltar a conclusiones</a:t>
            </a:r>
            <a:endParaRPr lang="es-ES_tradnl" sz="2000">
              <a:solidFill>
                <a:srgbClr val="D16349"/>
              </a:solidFill>
              <a:effectLst/>
              <a:latin typeface="Verdana" charset="0"/>
            </a:endParaRPr>
          </a:p>
        </p:txBody>
      </p:sp>
      <p:sp>
        <p:nvSpPr>
          <p:cNvPr id="10" name="Rectangle 4"/>
          <p:cNvSpPr>
            <a:spLocks noChangeArrowheads="1"/>
          </p:cNvSpPr>
          <p:nvPr/>
        </p:nvSpPr>
        <p:spPr bwMode="auto">
          <a:xfrm>
            <a:off x="271567" y="1347923"/>
            <a:ext cx="8621607" cy="480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r>
              <a:rPr lang="es-ES_tradnl" sz="1800"/>
              <a:t>A menudo tomamos decisiones sin conocer “la entera verdad”.</a:t>
            </a:r>
          </a:p>
        </p:txBody>
      </p:sp>
    </p:spTree>
    <p:extLst>
      <p:ext uri="{BB962C8B-B14F-4D97-AF65-F5344CB8AC3E}">
        <p14:creationId xmlns:p14="http://schemas.microsoft.com/office/powerpoint/2010/main" val="1824893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4"/>
          <p:cNvSpPr>
            <a:spLocks noGrp="1" noChangeArrowheads="1"/>
          </p:cNvSpPr>
          <p:nvPr>
            <p:ph type="body" idx="4294967295"/>
          </p:nvPr>
        </p:nvSpPr>
        <p:spPr>
          <a:xfrm>
            <a:off x="190665" y="1341438"/>
            <a:ext cx="8642350" cy="2773361"/>
          </a:xfrm>
        </p:spPr>
        <p:txBody>
          <a:bodyPr lIns="360000" rIns="360000"/>
          <a:lstStyle/>
          <a:p>
            <a:r>
              <a:rPr lang="es-ES_tradnl"/>
              <a:t>Estudios muestran que muchas (¡pero no todas!) las personas con psicosis tienden a tomar </a:t>
            </a:r>
            <a:r>
              <a:rPr lang="es-ES_tradnl" b="1"/>
              <a:t>decisiones de forma precipitada </a:t>
            </a:r>
            <a:r>
              <a:rPr lang="es-ES_tradnl"/>
              <a:t>(sin contemplar suficiente información contextual).</a:t>
            </a:r>
            <a:r>
              <a:rPr lang="es-ES_tradnl" b="1"/>
              <a:t> </a:t>
            </a:r>
            <a:endParaRPr lang="es-ES_tradnl"/>
          </a:p>
          <a:p>
            <a:r>
              <a:rPr lang="es-ES_tradnl"/>
              <a:t/>
            </a:r>
            <a:br>
              <a:rPr lang="es-ES_tradnl"/>
            </a:br>
            <a:endParaRPr lang="es-ES_tradnl"/>
          </a:p>
          <a:p>
            <a:r>
              <a:rPr lang="es-ES_tradnl"/>
              <a:t>Este estilo de toma de decisiones - conduce fácilmente a errores. Por ello, es conveniente – en lo concerniente a asuntos importantes– </a:t>
            </a:r>
            <a:r>
              <a:rPr lang="es-ES_tradnl" b="1"/>
              <a:t>tomar en consideración la máxima cantidad de información posible</a:t>
            </a:r>
            <a:endParaRPr lang="es-ES_tradnl"/>
          </a:p>
        </p:txBody>
      </p:sp>
      <p:sp>
        <p:nvSpPr>
          <p:cNvPr id="7" name="Text Box 6"/>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¿Por qué hacemos esto?</a:t>
            </a:r>
            <a:endParaRPr lang="es-ES_tradnl" sz="2000">
              <a:solidFill>
                <a:srgbClr val="D16349"/>
              </a:solidFill>
              <a:effectLst/>
              <a:latin typeface="Verdana" charset="0"/>
            </a:endParaRPr>
          </a:p>
        </p:txBody>
      </p:sp>
      <p:sp>
        <p:nvSpPr>
          <p:cNvPr id="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5.4</a:t>
            </a:r>
          </a:p>
        </p:txBody>
      </p:sp>
    </p:spTree>
    <p:extLst>
      <p:ext uri="{BB962C8B-B14F-4D97-AF65-F5344CB8AC3E}">
        <p14:creationId xmlns:p14="http://schemas.microsoft.com/office/powerpoint/2010/main" val="2951883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000">
              <a:solidFill>
                <a:srgbClr val="000000"/>
              </a:solidFill>
            </a:endParaRPr>
          </a:p>
        </p:txBody>
      </p:sp>
      <p:sp>
        <p:nvSpPr>
          <p:cNvPr id="15363" name="Text Box 1027"/>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dirty="0">
                <a:solidFill>
                  <a:srgbClr val="D16349"/>
                </a:solidFill>
                <a:latin typeface="Verdana" charset="0"/>
              </a:rPr>
              <a:t>Cómo el saltar a conclusiones promueve interpretaciones erróneas (ej. durante la psicosis): Ejemplos</a:t>
            </a:r>
            <a:endParaRPr lang="es-ES_tradnl" sz="2000" dirty="0">
              <a:solidFill>
                <a:srgbClr val="D16349"/>
              </a:solidFill>
              <a:effectLst/>
              <a:latin typeface="Verdana" charset="0"/>
            </a:endParaRPr>
          </a:p>
        </p:txBody>
      </p:sp>
      <p:graphicFrame>
        <p:nvGraphicFramePr>
          <p:cNvPr id="91198" name="Group 62"/>
          <p:cNvGraphicFramePr>
            <a:graphicFrameLocks noGrp="1"/>
          </p:cNvGraphicFramePr>
          <p:nvPr>
            <p:ph idx="4294967295"/>
            <p:extLst>
              <p:ext uri="{D42A27DB-BD31-4B8C-83A1-F6EECF244321}">
                <p14:modId xmlns:p14="http://schemas.microsoft.com/office/powerpoint/2010/main" val="622968380"/>
              </p:ext>
            </p:extLst>
          </p:nvPr>
        </p:nvGraphicFramePr>
        <p:xfrm>
          <a:off x="66675" y="1235446"/>
          <a:ext cx="9010650" cy="3839921"/>
        </p:xfrm>
        <a:graphic>
          <a:graphicData uri="http://schemas.openxmlformats.org/drawingml/2006/table">
            <a:tbl>
              <a:tblPr/>
              <a:tblGrid>
                <a:gridCol w="2693988">
                  <a:extLst>
                    <a:ext uri="{9D8B030D-6E8A-4147-A177-3AD203B41FA5}">
                      <a16:colId xmlns:a16="http://schemas.microsoft.com/office/drawing/2014/main" xmlns="" val="20000"/>
                    </a:ext>
                  </a:extLst>
                </a:gridCol>
                <a:gridCol w="2774950">
                  <a:extLst>
                    <a:ext uri="{9D8B030D-6E8A-4147-A177-3AD203B41FA5}">
                      <a16:colId xmlns:a16="http://schemas.microsoft.com/office/drawing/2014/main" xmlns="" val="20001"/>
                    </a:ext>
                  </a:extLst>
                </a:gridCol>
                <a:gridCol w="3541712">
                  <a:extLst>
                    <a:ext uri="{9D8B030D-6E8A-4147-A177-3AD203B41FA5}">
                      <a16:colId xmlns:a16="http://schemas.microsoft.com/office/drawing/2014/main" xmlns="" val="20002"/>
                    </a:ext>
                  </a:extLst>
                </a:gridCol>
              </a:tblGrid>
              <a:tr h="639890">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800" b="1" i="0" u="none" strike="noStrike" cap="none" normalizeH="0" baseline="0" noProof="0" err="1">
                          <a:ln>
                            <a:noFill/>
                          </a:ln>
                          <a:solidFill>
                            <a:schemeClr val="tx1"/>
                          </a:solidFill>
                          <a:effectLst/>
                          <a:latin typeface="Verdana" pitchFamily="34" charset="0"/>
                        </a:rPr>
                        <a:t>Evento</a:t>
                      </a:r>
                      <a:endParaRPr kumimoji="0" lang="en-GB" altLang="de-DE" sz="1800" b="1" i="0" u="none" strike="noStrike" cap="none" normalizeH="0" baseline="0" noProof="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b="1" kern="1200">
                          <a:solidFill>
                            <a:schemeClr val="tx1"/>
                          </a:solidFill>
                          <a:effectLst/>
                          <a:latin typeface="Verdana" pitchFamily="34" charset="0"/>
                          <a:ea typeface="+mn-ea"/>
                          <a:cs typeface="+mn-cs"/>
                        </a:rPr>
                        <a:t>Explicación durante la psicosis</a:t>
                      </a:r>
                      <a:endParaRPr lang="es-ES_tradnl" sz="1600" kern="1200">
                        <a:solidFill>
                          <a:schemeClr val="tx1"/>
                        </a:solidFill>
                        <a:effectLst/>
                        <a:latin typeface="Verdana" pitchFamily="34" charset="0"/>
                        <a:ea typeface="+mn-ea"/>
                        <a:cs typeface="+mn-cs"/>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b="1" kern="1200">
                          <a:solidFill>
                            <a:schemeClr val="tx1"/>
                          </a:solidFill>
                          <a:effectLst/>
                          <a:latin typeface="Verdana" pitchFamily="34" charset="0"/>
                          <a:ea typeface="+mn-ea"/>
                          <a:cs typeface="+mn-cs"/>
                        </a:rPr>
                        <a:t>Explicación alternativa</a:t>
                      </a:r>
                      <a:endParaRPr lang="es-ES_tradnl" sz="1600" kern="1200">
                        <a:solidFill>
                          <a:schemeClr val="tx1"/>
                        </a:solidFill>
                        <a:effectLst/>
                        <a:latin typeface="Verdana" pitchFamily="34" charset="0"/>
                        <a:ea typeface="+mn-ea"/>
                        <a:cs typeface="+mn-cs"/>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914199">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kern="1200">
                          <a:solidFill>
                            <a:schemeClr val="tx1"/>
                          </a:solidFill>
                          <a:effectLst/>
                          <a:latin typeface="Verdana" pitchFamily="34" charset="0"/>
                          <a:ea typeface="+mn-ea"/>
                          <a:cs typeface="+mn-cs"/>
                        </a:rPr>
                        <a:t>Dolores de tripa y de cabeza</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kern="1200">
                          <a:solidFill>
                            <a:schemeClr val="tx1"/>
                          </a:solidFill>
                          <a:effectLst/>
                          <a:latin typeface="Verdana" pitchFamily="34" charset="0"/>
                          <a:ea typeface="+mn-ea"/>
                          <a:cs typeface="+mn-cs"/>
                        </a:rPr>
                        <a:t>Has sido envenenado.</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kern="1200">
                          <a:solidFill>
                            <a:schemeClr val="tx1"/>
                          </a:solidFill>
                          <a:effectLst/>
                          <a:latin typeface="Verdana" pitchFamily="34" charset="0"/>
                          <a:ea typeface="+mn-ea"/>
                          <a:cs typeface="+mn-cs"/>
                        </a:rPr>
                        <a:t>Comiste algo en mal estado; síntomas de un virus estomacal</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011435">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kern="1200">
                          <a:solidFill>
                            <a:schemeClr val="tx1"/>
                          </a:solidFill>
                          <a:effectLst/>
                          <a:latin typeface="Verdana" pitchFamily="34" charset="0"/>
                          <a:ea typeface="+mn-ea"/>
                          <a:cs typeface="+mn-cs"/>
                        </a:rPr>
                        <a:t>En tu buzón encuentras propaganda de una farmacia online.</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kern="1200">
                          <a:solidFill>
                            <a:schemeClr val="tx1"/>
                          </a:solidFill>
                          <a:effectLst/>
                          <a:latin typeface="Verdana" pitchFamily="34" charset="0"/>
                          <a:ea typeface="+mn-ea"/>
                          <a:cs typeface="+mn-cs"/>
                        </a:rPr>
                        <a:t>Es una prueba de que la industria farmacéutica enferma a las personas a través internet y del correo, o que los datos de las personas con enfermedades, incluidos los tuyos, han sido vendidos a la compañía.</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kern="1200">
                          <a:solidFill>
                            <a:schemeClr val="tx1"/>
                          </a:solidFill>
                          <a:effectLst/>
                          <a:latin typeface="Verdana" pitchFamily="34" charset="0"/>
                          <a:ea typeface="+mn-ea"/>
                          <a:cs typeface="+mn-cs"/>
                        </a:rPr>
                        <a:t>La misma propaganda está presente en todos los buzones del vecindario. Los servicios de venta online se está anunciando en muchos productos. </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sp>
        <p:nvSpPr>
          <p:cNvPr id="15382" name="Text Box 1082"/>
          <p:cNvSpPr txBox="1">
            <a:spLocks noChangeArrowheads="1"/>
          </p:cNvSpPr>
          <p:nvPr/>
        </p:nvSpPr>
        <p:spPr bwMode="auto">
          <a:xfrm>
            <a:off x="0" y="5990577"/>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a:solidFill>
                  <a:srgbClr val="000000"/>
                </a:solidFill>
                <a:latin typeface="Verdana" charset="0"/>
              </a:rPr>
              <a:t>¿Posibles consecuencias de las explicaciones precipitadas?</a:t>
            </a: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5.5</a:t>
            </a:r>
          </a:p>
        </p:txBody>
      </p:sp>
    </p:spTree>
    <p:extLst>
      <p:ext uri="{BB962C8B-B14F-4D97-AF65-F5344CB8AC3E}">
        <p14:creationId xmlns:p14="http://schemas.microsoft.com/office/powerpoint/2010/main" val="3687489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05" name="Rectangle 69"/>
          <p:cNvSpPr>
            <a:spLocks noChangeArrowheads="1"/>
          </p:cNvSpPr>
          <p:nvPr/>
        </p:nvSpPr>
        <p:spPr bwMode="auto">
          <a:xfrm>
            <a:off x="0" y="6176963"/>
            <a:ext cx="1944688" cy="4746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sz="1800"/>
          </a:p>
        </p:txBody>
      </p:sp>
      <p:pic>
        <p:nvPicPr>
          <p:cNvPr id="16406"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38" y="6238875"/>
            <a:ext cx="33655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7" name="Text Box 71"/>
          <p:cNvSpPr txBox="1">
            <a:spLocks noChangeArrowheads="1"/>
          </p:cNvSpPr>
          <p:nvPr/>
        </p:nvSpPr>
        <p:spPr bwMode="auto">
          <a:xfrm>
            <a:off x="254000" y="6173788"/>
            <a:ext cx="2085975"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a:sym typeface="Wingdings" pitchFamily="2" charset="2"/>
              </a:rPr>
              <a:t>  </a:t>
            </a:r>
            <a:r>
              <a:rPr lang="de-DE" altLang="de-DE" sz="1200">
                <a:sym typeface="Wingdings" pitchFamily="2" charset="2"/>
              </a:rPr>
              <a:t></a:t>
            </a:r>
            <a:r>
              <a:rPr lang="de-DE" altLang="de-DE" sz="1200"/>
              <a:t> </a:t>
            </a:r>
            <a:r>
              <a:rPr lang="en-GB" altLang="de-DE" sz="1200" err="1"/>
              <a:t>hoja</a:t>
            </a:r>
            <a:r>
              <a:rPr lang="en-GB" altLang="de-DE" sz="1200"/>
              <a:t> de </a:t>
            </a:r>
            <a:r>
              <a:rPr lang="en-GB" altLang="de-DE" sz="1200" err="1"/>
              <a:t>trabajo</a:t>
            </a:r>
            <a:endParaRPr lang="en-GB" altLang="de-DE" sz="1200"/>
          </a:p>
          <a:p>
            <a:pPr eaLnBrk="1" hangingPunct="1">
              <a:spcBef>
                <a:spcPct val="0"/>
              </a:spcBef>
              <a:buClrTx/>
              <a:buSzTx/>
              <a:buFontTx/>
              <a:buNone/>
            </a:pPr>
            <a:r>
              <a:rPr lang="de-DE" altLang="de-DE" sz="1200"/>
              <a:t>      5.1 a, b</a:t>
            </a:r>
          </a:p>
          <a:p>
            <a:pPr eaLnBrk="1" hangingPunct="1">
              <a:spcBef>
                <a:spcPct val="0"/>
              </a:spcBef>
              <a:buClrTx/>
              <a:buSzTx/>
              <a:buFontTx/>
              <a:buNone/>
            </a:pPr>
            <a:r>
              <a:rPr lang="de-DE" altLang="de-DE" sz="1200"/>
              <a:t>     </a:t>
            </a:r>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a:t>
            </a:r>
            <a:r>
              <a:rPr lang="de-DE" altLang="de-DE" sz="1200" b="1">
                <a:solidFill>
                  <a:schemeClr val="tx2"/>
                </a:solidFill>
                <a:latin typeface="+mn-lt"/>
              </a:rPr>
              <a:t>5.6</a:t>
            </a:r>
          </a:p>
        </p:txBody>
      </p:sp>
      <p:graphicFrame>
        <p:nvGraphicFramePr>
          <p:cNvPr id="10" name="Group 62"/>
          <p:cNvGraphicFramePr>
            <a:graphicFrameLocks/>
          </p:cNvGraphicFramePr>
          <p:nvPr>
            <p:extLst>
              <p:ext uri="{D42A27DB-BD31-4B8C-83A1-F6EECF244321}">
                <p14:modId xmlns:p14="http://schemas.microsoft.com/office/powerpoint/2010/main" val="996436449"/>
              </p:ext>
            </p:extLst>
          </p:nvPr>
        </p:nvGraphicFramePr>
        <p:xfrm>
          <a:off x="66675" y="1235446"/>
          <a:ext cx="9010650" cy="4424331"/>
        </p:xfrm>
        <a:graphic>
          <a:graphicData uri="http://schemas.openxmlformats.org/drawingml/2006/table">
            <a:tbl>
              <a:tblPr/>
              <a:tblGrid>
                <a:gridCol w="2693988">
                  <a:extLst>
                    <a:ext uri="{9D8B030D-6E8A-4147-A177-3AD203B41FA5}">
                      <a16:colId xmlns:a16="http://schemas.microsoft.com/office/drawing/2014/main" xmlns="" val="20000"/>
                    </a:ext>
                  </a:extLst>
                </a:gridCol>
                <a:gridCol w="6316662">
                  <a:extLst>
                    <a:ext uri="{9D8B030D-6E8A-4147-A177-3AD203B41FA5}">
                      <a16:colId xmlns:a16="http://schemas.microsoft.com/office/drawing/2014/main" xmlns="" val="20001"/>
                    </a:ext>
                  </a:extLst>
                </a:gridCol>
              </a:tblGrid>
              <a:tr h="639890">
                <a:tc gridSpan="2">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s-ES_tradnl" altLang="de-DE" sz="1800" b="1" i="0" u="none" strike="noStrike" cap="none" normalizeH="0" baseline="0" noProof="0">
                          <a:ln>
                            <a:noFill/>
                          </a:ln>
                          <a:solidFill>
                            <a:schemeClr val="tx1"/>
                          </a:solidFill>
                          <a:effectLst/>
                          <a:latin typeface="Verdana" pitchFamily="34" charset="0"/>
                        </a:rPr>
                        <a:t>Evento</a:t>
                      </a:r>
                    </a:p>
                    <a:p>
                      <a:r>
                        <a:rPr lang="es-ES_tradnl" sz="1600" kern="1200">
                          <a:solidFill>
                            <a:schemeClr val="tx1"/>
                          </a:solidFill>
                          <a:effectLst/>
                          <a:latin typeface="Verdana" pitchFamily="34" charset="0"/>
                          <a:ea typeface="+mn-ea"/>
                          <a:cs typeface="+mn-cs"/>
                        </a:rPr>
                        <a:t>Dolor de tripa, dolor de cabeza</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de-DE" altLang="de-DE" sz="1800" b="1" i="0" u="none" strike="noStrike" cap="none" normalizeH="0" baseline="0" dirty="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914199">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b="1" kern="1200">
                          <a:solidFill>
                            <a:schemeClr val="tx1"/>
                          </a:solidFill>
                          <a:effectLst/>
                          <a:latin typeface="Verdana" pitchFamily="34" charset="0"/>
                          <a:ea typeface="+mn-ea"/>
                          <a:cs typeface="+mn-cs"/>
                        </a:rPr>
                        <a:t>Explicaciones precipitadas (saltar a l conclusiones)</a:t>
                      </a:r>
                      <a:endParaRPr lang="es-ES_tradnl" sz="1600" kern="1200">
                        <a:solidFill>
                          <a:schemeClr val="tx1"/>
                        </a:solidFill>
                        <a:effectLst/>
                        <a:latin typeface="Verdana" pitchFamily="34" charset="0"/>
                        <a:ea typeface="+mn-ea"/>
                        <a:cs typeface="+mn-cs"/>
                      </a:endParaRPr>
                    </a:p>
                    <a:p>
                      <a:r>
                        <a:rPr lang="es-ES_tradnl" sz="1600" kern="1200">
                          <a:solidFill>
                            <a:schemeClr val="tx1"/>
                          </a:solidFill>
                          <a:effectLst/>
                          <a:latin typeface="Verdana" pitchFamily="34" charset="0"/>
                          <a:ea typeface="+mn-ea"/>
                          <a:cs typeface="+mn-cs"/>
                        </a:rPr>
                        <a:t>Ha sido envenenado</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438275" marR="0" lvl="0" indent="-36195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tab pos="85725" algn="l"/>
                        </a:tabLst>
                      </a:pPr>
                      <a:r>
                        <a:rPr kumimoji="0" lang="es-ES_tradnl" altLang="de-DE" sz="1800" b="1" i="0" u="none" strike="noStrike" cap="none" normalizeH="0" baseline="0">
                          <a:ln>
                            <a:noFill/>
                          </a:ln>
                          <a:solidFill>
                            <a:schemeClr val="tx1"/>
                          </a:solidFill>
                          <a:effectLst/>
                          <a:latin typeface="Verdana" pitchFamily="34" charset="0"/>
                        </a:rPr>
                        <a:t>Posibles consecuencias</a:t>
                      </a:r>
                    </a:p>
                    <a:p>
                      <a:pPr marL="1438275" marR="0" lvl="0" indent="-361950" algn="l" defTabSz="914400" rtl="0" eaLnBrk="1" fontAlgn="base" latinLnBrk="0" hangingPunct="1">
                        <a:lnSpc>
                          <a:spcPct val="100000"/>
                        </a:lnSpc>
                        <a:spcBef>
                          <a:spcPct val="20000"/>
                        </a:spcBef>
                        <a:spcAft>
                          <a:spcPct val="0"/>
                        </a:spcAft>
                        <a:buClr>
                          <a:srgbClr val="8CADAE"/>
                        </a:buClr>
                        <a:buSzPct val="85000"/>
                        <a:buFontTx/>
                        <a:buChar char="o"/>
                        <a:tabLst>
                          <a:tab pos="85725" algn="l"/>
                        </a:tabLst>
                        <a:defRPr/>
                      </a:pPr>
                      <a:r>
                        <a:rPr kumimoji="0" lang="es-ES_tradnl" sz="1800" b="0" i="0" u="none" strike="noStrike" kern="1200" cap="none" normalizeH="0" baseline="0">
                          <a:ln>
                            <a:noFill/>
                          </a:ln>
                          <a:solidFill>
                            <a:schemeClr val="tx1"/>
                          </a:solidFill>
                          <a:effectLst/>
                          <a:latin typeface="Verdana" pitchFamily="34" charset="0"/>
                          <a:ea typeface="+mn-ea"/>
                          <a:cs typeface="+mn-cs"/>
                        </a:rPr>
                        <a:t>s</a:t>
                      </a:r>
                      <a:r>
                        <a:rPr lang="es-ES_tradnl" sz="1600" kern="1200">
                          <a:solidFill>
                            <a:schemeClr val="tx1"/>
                          </a:solidFill>
                          <a:effectLst/>
                          <a:latin typeface="Verdana" pitchFamily="34" charset="0"/>
                          <a:ea typeface="+mn-ea"/>
                          <a:cs typeface="+mn-cs"/>
                        </a:rPr>
                        <a:t>entimientos de ansiedad y amenaza</a:t>
                      </a:r>
                    </a:p>
                    <a:p>
                      <a:pPr marL="1438275" marR="0" lvl="0" indent="-361950" algn="l" defTabSz="914400" rtl="0" eaLnBrk="1" fontAlgn="base" latinLnBrk="0" hangingPunct="1">
                        <a:lnSpc>
                          <a:spcPct val="100000"/>
                        </a:lnSpc>
                        <a:spcBef>
                          <a:spcPct val="20000"/>
                        </a:spcBef>
                        <a:spcAft>
                          <a:spcPct val="0"/>
                        </a:spcAft>
                        <a:buClr>
                          <a:srgbClr val="8CADAE"/>
                        </a:buClr>
                        <a:buSzPct val="85000"/>
                        <a:buFontTx/>
                        <a:buChar char="o"/>
                        <a:tabLst>
                          <a:tab pos="85725" algn="l"/>
                        </a:tabLst>
                        <a:defRPr/>
                      </a:pPr>
                      <a:r>
                        <a:rPr lang="es-ES_tradnl" sz="1600" kern="1200" err="1">
                          <a:solidFill>
                            <a:schemeClr val="tx1"/>
                          </a:solidFill>
                          <a:effectLst/>
                          <a:latin typeface="Verdana" pitchFamily="34" charset="0"/>
                          <a:ea typeface="+mn-ea"/>
                          <a:cs typeface="+mn-cs"/>
                        </a:rPr>
                        <a:t>oulpar</a:t>
                      </a:r>
                      <a:r>
                        <a:rPr lang="es-ES_tradnl" sz="1600" kern="1200">
                          <a:solidFill>
                            <a:schemeClr val="tx1"/>
                          </a:solidFill>
                          <a:effectLst/>
                          <a:latin typeface="Verdana" pitchFamily="34" charset="0"/>
                          <a:ea typeface="+mn-ea"/>
                          <a:cs typeface="+mn-cs"/>
                        </a:rPr>
                        <a:t> a otros, posiblemente insultando a una persona allegada</a:t>
                      </a:r>
                    </a:p>
                    <a:p>
                      <a:pPr marL="1438275" marR="0" lvl="0" indent="-361950" algn="l" defTabSz="914400" rtl="0" eaLnBrk="1" fontAlgn="base" latinLnBrk="0" hangingPunct="1">
                        <a:lnSpc>
                          <a:spcPct val="100000"/>
                        </a:lnSpc>
                        <a:spcBef>
                          <a:spcPct val="20000"/>
                        </a:spcBef>
                        <a:spcAft>
                          <a:spcPct val="0"/>
                        </a:spcAft>
                        <a:buClr>
                          <a:srgbClr val="8CADAE"/>
                        </a:buClr>
                        <a:buSzPct val="85000"/>
                        <a:buFontTx/>
                        <a:buChar char="o"/>
                        <a:tabLst>
                          <a:tab pos="85725" algn="l"/>
                        </a:tabLst>
                        <a:defRPr/>
                      </a:pPr>
                      <a:r>
                        <a:rPr lang="es-ES_tradnl" sz="1600" kern="1200">
                          <a:solidFill>
                            <a:schemeClr val="tx1"/>
                          </a:solidFill>
                          <a:effectLst/>
                          <a:latin typeface="Verdana" pitchFamily="34" charset="0"/>
                          <a:ea typeface="+mn-ea"/>
                          <a:cs typeface="+mn-cs"/>
                        </a:rPr>
                        <a:t>razones medicas reales quedan sin diagnosticar</a:t>
                      </a:r>
                      <a:r>
                        <a:rPr lang="es-ES_tradnl" sz="1600" kern="1200" baseline="0">
                          <a:solidFill>
                            <a:schemeClr val="tx1"/>
                          </a:solidFill>
                          <a:effectLst/>
                          <a:latin typeface="Verdana" pitchFamily="34" charset="0"/>
                          <a:ea typeface="+mn-ea"/>
                          <a:cs typeface="+mn-cs"/>
                        </a:rPr>
                        <a:t> </a:t>
                      </a:r>
                      <a:r>
                        <a:rPr lang="es-ES_tradnl" sz="1600" kern="1200">
                          <a:solidFill>
                            <a:schemeClr val="tx1"/>
                          </a:solidFill>
                          <a:effectLst/>
                          <a:latin typeface="Verdana" pitchFamily="34" charset="0"/>
                          <a:ea typeface="+mn-ea"/>
                          <a:cs typeface="+mn-cs"/>
                        </a:rPr>
                        <a:t>(mire abajo)</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998459">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b="1" kern="1200">
                          <a:solidFill>
                            <a:schemeClr val="tx1"/>
                          </a:solidFill>
                          <a:effectLst/>
                          <a:latin typeface="Verdana" pitchFamily="34" charset="0"/>
                          <a:ea typeface="+mn-ea"/>
                          <a:cs typeface="+mn-cs"/>
                        </a:rPr>
                        <a:t>Explicaciones alternativas</a:t>
                      </a:r>
                      <a:endParaRPr lang="es-ES_tradnl" sz="1600" kern="1200">
                        <a:solidFill>
                          <a:schemeClr val="tx1"/>
                        </a:solidFill>
                        <a:effectLst/>
                        <a:latin typeface="Verdana" pitchFamily="34" charset="0"/>
                        <a:ea typeface="+mn-ea"/>
                        <a:cs typeface="+mn-cs"/>
                      </a:endParaRPr>
                    </a:p>
                    <a:p>
                      <a:r>
                        <a:rPr lang="es-ES_tradnl" sz="1600" kern="1200">
                          <a:solidFill>
                            <a:schemeClr val="tx1"/>
                          </a:solidFill>
                          <a:effectLst/>
                          <a:latin typeface="Verdana" pitchFamily="34" charset="0"/>
                          <a:ea typeface="+mn-ea"/>
                          <a:cs typeface="+mn-cs"/>
                        </a:rPr>
                        <a:t>Ha comido algo en mal estado, síntomas de una gripe estomacal</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438275" marR="0" lvl="0" indent="-36195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s-ES_tradnl" altLang="de-DE" sz="1800" b="1" i="0" u="none" strike="noStrike" cap="none" normalizeH="0" baseline="0">
                          <a:ln>
                            <a:noFill/>
                          </a:ln>
                          <a:solidFill>
                            <a:schemeClr val="tx1"/>
                          </a:solidFill>
                          <a:effectLst/>
                          <a:latin typeface="Verdana" pitchFamily="34" charset="0"/>
                        </a:rPr>
                        <a:t>Posibles consecuencias </a:t>
                      </a:r>
                    </a:p>
                    <a:p>
                      <a:pPr marL="1438275" marR="0" lvl="0" indent="-361950" algn="l" defTabSz="914400" rtl="0" eaLnBrk="1" fontAlgn="base" latinLnBrk="0" hangingPunct="1">
                        <a:lnSpc>
                          <a:spcPct val="100000"/>
                        </a:lnSpc>
                        <a:spcBef>
                          <a:spcPct val="20000"/>
                        </a:spcBef>
                        <a:spcAft>
                          <a:spcPct val="0"/>
                        </a:spcAft>
                        <a:buClr>
                          <a:srgbClr val="8CADAE"/>
                        </a:buClr>
                        <a:buSzPct val="85000"/>
                        <a:buFontTx/>
                        <a:buChar char="o"/>
                        <a:tabLst/>
                        <a:defRPr/>
                      </a:pPr>
                      <a:r>
                        <a:rPr lang="es-ES_tradnl" sz="1600" kern="1200">
                          <a:solidFill>
                            <a:schemeClr val="tx1"/>
                          </a:solidFill>
                          <a:effectLst/>
                          <a:latin typeface="Verdana" pitchFamily="34" charset="0"/>
                          <a:ea typeface="+mn-ea"/>
                          <a:cs typeface="+mn-cs"/>
                        </a:rPr>
                        <a:t>visitar al médico</a:t>
                      </a:r>
                    </a:p>
                    <a:p>
                      <a:pPr marL="1438275" marR="0" lvl="0" indent="-361950" algn="l" defTabSz="914400" rtl="0" eaLnBrk="1" fontAlgn="base" latinLnBrk="0" hangingPunct="1">
                        <a:lnSpc>
                          <a:spcPct val="100000"/>
                        </a:lnSpc>
                        <a:spcBef>
                          <a:spcPct val="20000"/>
                        </a:spcBef>
                        <a:spcAft>
                          <a:spcPct val="0"/>
                        </a:spcAft>
                        <a:buClr>
                          <a:srgbClr val="8CADAE"/>
                        </a:buClr>
                        <a:buSzPct val="85000"/>
                        <a:buFontTx/>
                        <a:buChar char="o"/>
                        <a:tabLst/>
                        <a:defRPr/>
                      </a:pPr>
                      <a:r>
                        <a:rPr lang="es-ES_tradnl" sz="1600" kern="1200">
                          <a:solidFill>
                            <a:schemeClr val="tx1"/>
                          </a:solidFill>
                          <a:effectLst/>
                          <a:latin typeface="Verdana" pitchFamily="34" charset="0"/>
                          <a:ea typeface="+mn-ea"/>
                          <a:cs typeface="+mn-cs"/>
                        </a:rPr>
                        <a:t>puede resultar aconsejable tomar medicación</a:t>
                      </a:r>
                    </a:p>
                    <a:p>
                      <a:pPr marL="1438275" marR="0" lvl="0" indent="-361950" algn="l" defTabSz="914400" rtl="0" eaLnBrk="1" fontAlgn="base" latinLnBrk="0" hangingPunct="1">
                        <a:lnSpc>
                          <a:spcPct val="100000"/>
                        </a:lnSpc>
                        <a:spcBef>
                          <a:spcPct val="20000"/>
                        </a:spcBef>
                        <a:spcAft>
                          <a:spcPct val="0"/>
                        </a:spcAft>
                        <a:buClr>
                          <a:srgbClr val="8CADAE"/>
                        </a:buClr>
                        <a:buSzPct val="85000"/>
                        <a:buFontTx/>
                        <a:buChar char="o"/>
                        <a:tabLst/>
                        <a:defRPr/>
                      </a:pPr>
                      <a:endParaRPr lang="es-ES_tradnl" sz="1600" kern="1200">
                        <a:solidFill>
                          <a:schemeClr val="tx1"/>
                        </a:solidFill>
                        <a:effectLst/>
                        <a:latin typeface="Verdana" pitchFamily="34" charset="0"/>
                        <a:ea typeface="+mn-ea"/>
                        <a:cs typeface="+mn-cs"/>
                      </a:endParaRPr>
                    </a:p>
                    <a:p>
                      <a:pPr marL="1438275" marR="0" lvl="0" indent="-361950" algn="l" defTabSz="914400" rtl="0" eaLnBrk="1" fontAlgn="base" latinLnBrk="0" hangingPunct="1">
                        <a:lnSpc>
                          <a:spcPct val="100000"/>
                        </a:lnSpc>
                        <a:spcBef>
                          <a:spcPct val="20000"/>
                        </a:spcBef>
                        <a:spcAft>
                          <a:spcPct val="0"/>
                        </a:spcAft>
                        <a:buClr>
                          <a:srgbClr val="8CADAE"/>
                        </a:buClr>
                        <a:buSzPct val="85000"/>
                        <a:buFontTx/>
                        <a:buChar char="o"/>
                        <a:tabLst/>
                      </a:pPr>
                      <a:endParaRPr kumimoji="0" lang="es-ES_tradnl" altLang="de-DE" sz="1800" b="0" i="0" u="none" strike="noStrike" cap="none" normalizeH="0" baseline="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sp>
        <p:nvSpPr>
          <p:cNvPr id="11" name="AutoShape 20"/>
          <p:cNvSpPr>
            <a:spLocks noChangeArrowheads="1"/>
          </p:cNvSpPr>
          <p:nvPr/>
        </p:nvSpPr>
        <p:spPr bwMode="auto">
          <a:xfrm>
            <a:off x="2882900" y="1926182"/>
            <a:ext cx="790575" cy="3270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8CADAE"/>
              </a:gs>
              <a:gs pos="100000">
                <a:srgbClr val="415051"/>
              </a:gs>
            </a:gsLst>
            <a:lin ang="0" scaled="1"/>
          </a:gradFill>
          <a:ln w="9525">
            <a:solidFill>
              <a:schemeClr val="tx1"/>
            </a:solidFill>
            <a:miter lim="800000"/>
            <a:headEnd/>
            <a:tailEnd/>
          </a:ln>
        </p:spPr>
        <p:txBody>
          <a:bodyPr wrap="none" anchor="ctr"/>
          <a:lstStyle/>
          <a:p>
            <a:endParaRPr lang="de-DE"/>
          </a:p>
        </p:txBody>
      </p:sp>
      <p:sp>
        <p:nvSpPr>
          <p:cNvPr id="13" name="AutoShape 20"/>
          <p:cNvSpPr>
            <a:spLocks noChangeArrowheads="1"/>
          </p:cNvSpPr>
          <p:nvPr/>
        </p:nvSpPr>
        <p:spPr bwMode="auto">
          <a:xfrm>
            <a:off x="2879725" y="4113757"/>
            <a:ext cx="790575" cy="3270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8CADAE"/>
              </a:gs>
              <a:gs pos="100000">
                <a:srgbClr val="415051"/>
              </a:gs>
            </a:gsLst>
            <a:lin ang="0" scaled="1"/>
          </a:gradFill>
          <a:ln w="9525">
            <a:solidFill>
              <a:schemeClr val="tx1"/>
            </a:solidFill>
            <a:miter lim="800000"/>
            <a:headEnd/>
            <a:tailEnd/>
          </a:ln>
        </p:spPr>
        <p:txBody>
          <a:bodyPr wrap="none" anchor="ctr"/>
          <a:lstStyle/>
          <a:p>
            <a:endParaRPr lang="de-DE"/>
          </a:p>
        </p:txBody>
      </p:sp>
      <p:sp>
        <p:nvSpPr>
          <p:cNvPr id="15" name="Text Box 3"/>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err="1" smtClean="0">
                <a:solidFill>
                  <a:schemeClr val="accent1"/>
                </a:solidFill>
              </a:rPr>
              <a:t>Posibles</a:t>
            </a:r>
            <a:r>
              <a:rPr lang="en-GB" altLang="de-DE" sz="2000" dirty="0" smtClean="0">
                <a:solidFill>
                  <a:schemeClr val="accent1"/>
                </a:solidFill>
              </a:rPr>
              <a:t> </a:t>
            </a:r>
            <a:r>
              <a:rPr lang="en-GB" altLang="de-DE" sz="2000" dirty="0" err="1" smtClean="0">
                <a:solidFill>
                  <a:schemeClr val="accent1"/>
                </a:solidFill>
              </a:rPr>
              <a:t>consecuencias</a:t>
            </a:r>
            <a:r>
              <a:rPr lang="en-GB" altLang="de-DE" sz="2000" dirty="0" smtClean="0">
                <a:solidFill>
                  <a:schemeClr val="accent1"/>
                </a:solidFill>
              </a:rPr>
              <a:t> de </a:t>
            </a:r>
            <a:r>
              <a:rPr lang="en-GB" altLang="de-DE" sz="2000" dirty="0" err="1" smtClean="0">
                <a:solidFill>
                  <a:schemeClr val="accent1"/>
                </a:solidFill>
              </a:rPr>
              <a:t>los</a:t>
            </a:r>
            <a:r>
              <a:rPr lang="en-GB" altLang="de-DE" sz="2000" dirty="0" smtClean="0">
                <a:solidFill>
                  <a:schemeClr val="accent1"/>
                </a:solidFill>
              </a:rPr>
              <a:t> </a:t>
            </a:r>
            <a:r>
              <a:rPr lang="en-GB" altLang="de-DE" sz="2000" dirty="0" err="1" smtClean="0">
                <a:solidFill>
                  <a:schemeClr val="accent1"/>
                </a:solidFill>
              </a:rPr>
              <a:t>difertentes</a:t>
            </a:r>
            <a:r>
              <a:rPr lang="en-GB" altLang="de-DE" sz="2000" dirty="0" smtClean="0">
                <a:solidFill>
                  <a:schemeClr val="accent1"/>
                </a:solidFill>
              </a:rPr>
              <a:t> </a:t>
            </a:r>
            <a:r>
              <a:rPr lang="en-GB" altLang="de-DE" sz="2000" dirty="0" err="1" smtClean="0">
                <a:solidFill>
                  <a:schemeClr val="accent1"/>
                </a:solidFill>
              </a:rPr>
              <a:t>estilos</a:t>
            </a:r>
            <a:r>
              <a:rPr lang="en-GB" altLang="de-DE" sz="2000" dirty="0" smtClean="0">
                <a:solidFill>
                  <a:schemeClr val="accent1"/>
                </a:solidFill>
              </a:rPr>
              <a:t> de </a:t>
            </a:r>
            <a:r>
              <a:rPr lang="en-GB" altLang="de-DE" sz="2000" dirty="0" err="1" smtClean="0">
                <a:solidFill>
                  <a:schemeClr val="accent1"/>
                </a:solidFill>
              </a:rPr>
              <a:t>toma</a:t>
            </a:r>
            <a:r>
              <a:rPr lang="en-GB" altLang="de-DE" sz="2000" dirty="0" smtClean="0">
                <a:solidFill>
                  <a:schemeClr val="accent1"/>
                </a:solidFill>
              </a:rPr>
              <a:t> de </a:t>
            </a:r>
            <a:r>
              <a:rPr lang="en-GB" altLang="de-DE" sz="2000" dirty="0" err="1" smtClean="0">
                <a:solidFill>
                  <a:schemeClr val="accent1"/>
                </a:solidFill>
              </a:rPr>
              <a:t>decisiones</a:t>
            </a:r>
            <a:endParaRPr lang="en-GB" altLang="de-DE" sz="2600"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Tarea 1</a:t>
            </a:r>
            <a:endParaRPr lang="es-ES_tradnl" sz="2000">
              <a:solidFill>
                <a:srgbClr val="D16349"/>
              </a:solidFill>
              <a:effectLst/>
              <a:latin typeface="Verdana" charset="0"/>
            </a:endParaRPr>
          </a:p>
        </p:txBody>
      </p:sp>
      <p:sp>
        <p:nvSpPr>
          <p:cNvPr id="17411" name="Rectangle 3"/>
          <p:cNvSpPr>
            <a:spLocks noGrp="1" noChangeArrowheads="1"/>
          </p:cNvSpPr>
          <p:nvPr>
            <p:ph type="subTitle" idx="4294967295"/>
          </p:nvPr>
        </p:nvSpPr>
        <p:spPr>
          <a:xfrm>
            <a:off x="197015" y="1348534"/>
            <a:ext cx="8705850" cy="5373688"/>
          </a:xfrm>
        </p:spPr>
        <p:txBody>
          <a:bodyPr lIns="360000" rIns="360000"/>
          <a:lstStyle/>
          <a:p>
            <a:pPr marL="0" indent="0" eaLnBrk="1" hangingPunct="1">
              <a:lnSpc>
                <a:spcPct val="90000"/>
              </a:lnSpc>
              <a:spcBef>
                <a:spcPct val="50000"/>
              </a:spcBef>
            </a:pPr>
            <a:r>
              <a:rPr lang="es-ES_tradnl"/>
              <a:t>Ahora mostraremos una serie de imágenes. Al principio sólo se enseñará un parte, luego se añadirá un detalle de la imagen; y así se continuará hasta completar la figura.</a:t>
            </a:r>
          </a:p>
          <a:p>
            <a:pPr marL="0" indent="0" eaLnBrk="1" hangingPunct="1">
              <a:lnSpc>
                <a:spcPct val="90000"/>
              </a:lnSpc>
              <a:spcBef>
                <a:spcPct val="50000"/>
              </a:spcBef>
              <a:buFont typeface="Wingdings" pitchFamily="2" charset="2"/>
              <a:buNone/>
            </a:pPr>
            <a:r>
              <a:rPr lang="en-GB" altLang="de-DE"/>
              <a:t> </a:t>
            </a:r>
          </a:p>
          <a:p>
            <a:pPr marL="0" indent="0" eaLnBrk="1" hangingPunct="1">
              <a:lnSpc>
                <a:spcPct val="55000"/>
              </a:lnSpc>
              <a:buFont typeface="Wingdings" pitchFamily="2" charset="2"/>
              <a:buChar char="Ø"/>
            </a:pPr>
            <a:endParaRPr lang="de-DE" altLang="de-DE"/>
          </a:p>
          <a:p>
            <a:pPr marL="0" indent="0" eaLnBrk="1" hangingPunct="1">
              <a:lnSpc>
                <a:spcPct val="55000"/>
              </a:lnSpc>
            </a:pPr>
            <a:endParaRPr lang="de-DE" altLang="de-DE"/>
          </a:p>
          <a:p>
            <a:pPr marL="722313" indent="-361950" eaLnBrk="1" hangingPunct="1">
              <a:lnSpc>
                <a:spcPct val="90000"/>
              </a:lnSpc>
              <a:buClr>
                <a:srgbClr val="8CADAE"/>
              </a:buClr>
              <a:buFontTx/>
              <a:buChar char="o"/>
            </a:pPr>
            <a:r>
              <a:rPr lang="es-ES_tradnl"/>
              <a:t>Su tarea es identificar el objeto presentado. </a:t>
            </a:r>
          </a:p>
          <a:p>
            <a:pPr marL="722313" indent="-361950" eaLnBrk="1" hangingPunct="1">
              <a:lnSpc>
                <a:spcPct val="90000"/>
              </a:lnSpc>
              <a:buClr>
                <a:srgbClr val="8CADAE"/>
              </a:buClr>
              <a:buFontTx/>
              <a:buChar char="o"/>
            </a:pPr>
            <a:endParaRPr lang="es-ES_tradnl"/>
          </a:p>
          <a:p>
            <a:pPr marL="722313" indent="-361950" eaLnBrk="1" hangingPunct="1">
              <a:lnSpc>
                <a:spcPct val="90000"/>
              </a:lnSpc>
              <a:buClr>
                <a:srgbClr val="8CADAE"/>
              </a:buClr>
              <a:buFontTx/>
              <a:buChar char="o"/>
            </a:pPr>
            <a:r>
              <a:rPr lang="es-ES_tradnl"/>
              <a:t>Calcule cómo de acertadas le parecen las interpretaciones alternativas e infórmeme de cuándo ha tomado una decisión.</a:t>
            </a:r>
          </a:p>
          <a:p>
            <a:pPr marL="722313" indent="-361950" eaLnBrk="1" hangingPunct="1">
              <a:lnSpc>
                <a:spcPct val="90000"/>
              </a:lnSpc>
              <a:buClr>
                <a:srgbClr val="8CADAE"/>
              </a:buClr>
              <a:buFontTx/>
              <a:buChar char="o"/>
            </a:pPr>
            <a:endParaRPr lang="es-ES_tradnl" altLang="de-DE"/>
          </a:p>
          <a:p>
            <a:pPr marL="722313" indent="-361950" eaLnBrk="1" hangingPunct="1">
              <a:lnSpc>
                <a:spcPct val="90000"/>
              </a:lnSpc>
              <a:buClr>
                <a:srgbClr val="8CADAE"/>
              </a:buClr>
              <a:buFontTx/>
              <a:buChar char="o"/>
            </a:pPr>
            <a:endParaRPr lang="en-GB" altLang="de-DE"/>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Text Box 11"/>
          <p:cNvSpPr txBox="1">
            <a:spLocks noChangeArrowheads="1"/>
          </p:cNvSpPr>
          <p:nvPr/>
        </p:nvSpPr>
        <p:spPr bwMode="auto">
          <a:xfrm>
            <a:off x="22423" y="6662738"/>
            <a:ext cx="2060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a:t>(“</a:t>
            </a:r>
            <a:r>
              <a:rPr lang="en-GB" altLang="de-DE" sz="800" i="1" err="1"/>
              <a:t>ohne</a:t>
            </a:r>
            <a:r>
              <a:rPr lang="en-GB" altLang="de-DE" sz="800" i="1"/>
              <a:t> </a:t>
            </a:r>
            <a:r>
              <a:rPr lang="en-GB" altLang="de-DE" sz="800" i="1" err="1"/>
              <a:t>Titel</a:t>
            </a:r>
            <a:r>
              <a:rPr lang="en-GB" altLang="de-DE" sz="800" i="1"/>
              <a:t>” by Christiane Schmidt)</a:t>
            </a:r>
          </a:p>
        </p:txBody>
      </p:sp>
      <p:sp>
        <p:nvSpPr>
          <p:cNvPr id="18440"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endParaRPr lang="es-ES_tradnl" sz="2000">
              <a:solidFill>
                <a:srgbClr val="D16349"/>
              </a:solidFill>
              <a:effectLst/>
              <a:latin typeface="Verdana" charset="0"/>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5.8</a:t>
            </a:r>
          </a:p>
        </p:txBody>
      </p:sp>
      <p:sp>
        <p:nvSpPr>
          <p:cNvPr id="10" name="Text Box 5"/>
          <p:cNvSpPr txBox="1">
            <a:spLocks noChangeArrowheads="1"/>
          </p:cNvSpPr>
          <p:nvPr/>
        </p:nvSpPr>
        <p:spPr bwMode="auto">
          <a:xfrm>
            <a:off x="265109" y="1345823"/>
            <a:ext cx="4306891"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s-ES_tradnl" sz="1800" dirty="0"/>
              <a:t>camiseta</a:t>
            </a:r>
          </a:p>
          <a:p>
            <a:pPr marL="901700" indent="-360363" eaLnBrk="1" hangingPunct="1">
              <a:spcBef>
                <a:spcPct val="50000"/>
              </a:spcBef>
              <a:buClr>
                <a:srgbClr val="8CADAE"/>
              </a:buClr>
              <a:buFontTx/>
              <a:buChar char="o"/>
            </a:pPr>
            <a:r>
              <a:rPr lang="es-ES_tradnl" sz="1800" dirty="0"/>
              <a:t>perfil montañoso</a:t>
            </a:r>
            <a:endParaRPr lang="es-ES_tradnl" altLang="de-DE" sz="1800" dirty="0"/>
          </a:p>
          <a:p>
            <a:pPr marL="901700" indent="-360363" eaLnBrk="1" hangingPunct="1">
              <a:spcBef>
                <a:spcPct val="50000"/>
              </a:spcBef>
              <a:buClr>
                <a:srgbClr val="8CADAE"/>
              </a:buClr>
              <a:buFontTx/>
              <a:buChar char="o"/>
            </a:pPr>
            <a:r>
              <a:rPr lang="es-ES_tradnl" sz="1800" dirty="0"/>
              <a:t>cueva</a:t>
            </a:r>
          </a:p>
          <a:p>
            <a:pPr marL="901700" indent="-360363" eaLnBrk="1" hangingPunct="1">
              <a:spcBef>
                <a:spcPct val="50000"/>
              </a:spcBef>
              <a:buClr>
                <a:srgbClr val="8CADAE"/>
              </a:buClr>
              <a:buFontTx/>
              <a:buChar char="o"/>
            </a:pPr>
            <a:r>
              <a:rPr lang="es-ES_tradnl" sz="1800" dirty="0"/>
              <a:t>chica</a:t>
            </a:r>
          </a:p>
          <a:p>
            <a:pPr marL="901700" indent="-360363" eaLnBrk="1" hangingPunct="1">
              <a:spcBef>
                <a:spcPct val="50000"/>
              </a:spcBef>
              <a:buClr>
                <a:srgbClr val="8CADAE"/>
              </a:buClr>
              <a:buFontTx/>
              <a:buChar char="o"/>
            </a:pPr>
            <a:r>
              <a:rPr lang="es-ES_tradnl" sz="1800" dirty="0"/>
              <a:t>antigua tienda de campaña</a:t>
            </a:r>
          </a:p>
          <a:p>
            <a:pPr marL="901700" indent="-360363" eaLnBrk="1" hangingPunct="1">
              <a:spcBef>
                <a:spcPct val="50000"/>
              </a:spcBef>
              <a:buClr>
                <a:srgbClr val="8CADAE"/>
              </a:buClr>
              <a:buFontTx/>
              <a:buChar char="o"/>
            </a:pPr>
            <a:r>
              <a:rPr lang="es-ES_tradnl" sz="1800" dirty="0"/>
              <a:t>fuente</a:t>
            </a:r>
          </a:p>
        </p:txBody>
      </p:sp>
      <p:pic>
        <p:nvPicPr>
          <p:cNvPr id="8" name="Picture 4" descr="kleid09b"/>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71236"/>
            <a:ext cx="4200525" cy="534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6"/>
          <p:cNvSpPr txBox="1">
            <a:spLocks noChangeArrowheads="1"/>
          </p:cNvSpPr>
          <p:nvPr/>
        </p:nvSpPr>
        <p:spPr bwMode="auto">
          <a:xfrm>
            <a:off x="152400" y="6307569"/>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dirty="0">
                <a:solidFill>
                  <a:srgbClr val="000000"/>
                </a:solidFill>
                <a:latin typeface="Verdana" charset="0"/>
              </a:rPr>
              <a:t>excluir, improbable, posible, probablemente, DECISIÓN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14"/>
          <p:cNvSpPr txBox="1">
            <a:spLocks noChangeArrowheads="1"/>
          </p:cNvSpPr>
          <p:nvPr/>
        </p:nvSpPr>
        <p:spPr bwMode="auto">
          <a:xfrm>
            <a:off x="8186738" y="0"/>
            <a:ext cx="790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rgbClr val="FFFFFF"/>
                </a:solidFill>
              </a:rPr>
              <a:t>5.10</a:t>
            </a:r>
          </a:p>
        </p:txBody>
      </p:sp>
      <p:sp>
        <p:nvSpPr>
          <p:cNvPr id="9"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
        <p:nvSpPr>
          <p:cNvPr id="12" name="Text Box 5"/>
          <p:cNvSpPr txBox="1">
            <a:spLocks noChangeArrowheads="1"/>
          </p:cNvSpPr>
          <p:nvPr/>
        </p:nvSpPr>
        <p:spPr bwMode="auto">
          <a:xfrm>
            <a:off x="265109" y="1345823"/>
            <a:ext cx="4334599"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s-ES_tradnl" sz="1800" dirty="0"/>
              <a:t>camiseta</a:t>
            </a:r>
          </a:p>
          <a:p>
            <a:pPr marL="901700" indent="-360363" eaLnBrk="1" hangingPunct="1">
              <a:spcBef>
                <a:spcPct val="50000"/>
              </a:spcBef>
              <a:buClr>
                <a:srgbClr val="8CADAE"/>
              </a:buClr>
              <a:buFontTx/>
              <a:buChar char="o"/>
            </a:pPr>
            <a:r>
              <a:rPr lang="es-ES_tradnl" sz="1800" dirty="0"/>
              <a:t>perfil montañoso</a:t>
            </a:r>
            <a:endParaRPr lang="es-ES_tradnl" altLang="de-DE" sz="1800" dirty="0"/>
          </a:p>
          <a:p>
            <a:pPr marL="901700" indent="-360363" eaLnBrk="1" hangingPunct="1">
              <a:spcBef>
                <a:spcPct val="50000"/>
              </a:spcBef>
              <a:buClr>
                <a:srgbClr val="8CADAE"/>
              </a:buClr>
              <a:buFontTx/>
              <a:buChar char="o"/>
            </a:pPr>
            <a:r>
              <a:rPr lang="es-ES_tradnl" sz="1800" dirty="0"/>
              <a:t>cueva</a:t>
            </a:r>
          </a:p>
          <a:p>
            <a:pPr marL="901700" indent="-360363" eaLnBrk="1" hangingPunct="1">
              <a:spcBef>
                <a:spcPct val="50000"/>
              </a:spcBef>
              <a:buClr>
                <a:srgbClr val="8CADAE"/>
              </a:buClr>
              <a:buFontTx/>
              <a:buChar char="o"/>
            </a:pPr>
            <a:r>
              <a:rPr lang="es-ES_tradnl" sz="1800" dirty="0"/>
              <a:t>chica</a:t>
            </a:r>
          </a:p>
          <a:p>
            <a:pPr marL="901700" indent="-360363" eaLnBrk="1" hangingPunct="1">
              <a:spcBef>
                <a:spcPct val="50000"/>
              </a:spcBef>
              <a:buClr>
                <a:srgbClr val="8CADAE"/>
              </a:buClr>
              <a:buFontTx/>
              <a:buChar char="o"/>
            </a:pPr>
            <a:r>
              <a:rPr lang="es-ES_tradnl" sz="1800" dirty="0"/>
              <a:t>antigua tienda de campaña</a:t>
            </a:r>
          </a:p>
          <a:p>
            <a:pPr marL="901700" indent="-360363" eaLnBrk="1" hangingPunct="1">
              <a:spcBef>
                <a:spcPct val="50000"/>
              </a:spcBef>
              <a:buClr>
                <a:srgbClr val="8CADAE"/>
              </a:buClr>
              <a:buFontTx/>
              <a:buChar char="o"/>
            </a:pPr>
            <a:r>
              <a:rPr lang="es-ES_tradnl" sz="1800" dirty="0"/>
              <a:t>fuente</a:t>
            </a:r>
          </a:p>
        </p:txBody>
      </p:sp>
      <p:sp>
        <p:nvSpPr>
          <p:cNvPr id="15" name="Text Box 11"/>
          <p:cNvSpPr txBox="1">
            <a:spLocks noChangeArrowheads="1"/>
          </p:cNvSpPr>
          <p:nvPr/>
        </p:nvSpPr>
        <p:spPr bwMode="auto">
          <a:xfrm>
            <a:off x="22423" y="6662738"/>
            <a:ext cx="2060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a:t>(“</a:t>
            </a:r>
            <a:r>
              <a:rPr lang="en-GB" altLang="de-DE" sz="800" i="1" err="1"/>
              <a:t>ohne</a:t>
            </a:r>
            <a:r>
              <a:rPr lang="en-GB" altLang="de-DE" sz="800" i="1"/>
              <a:t> </a:t>
            </a:r>
            <a:r>
              <a:rPr lang="en-GB" altLang="de-DE" sz="800" i="1" err="1"/>
              <a:t>Titel</a:t>
            </a:r>
            <a:r>
              <a:rPr lang="en-GB" altLang="de-DE" sz="800" i="1"/>
              <a:t>” by Christiane Schmidt)</a:t>
            </a:r>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5.9</a:t>
            </a:r>
          </a:p>
        </p:txBody>
      </p:sp>
      <p:pic>
        <p:nvPicPr>
          <p:cNvPr id="10" name="Picture 4" descr="kleid08b"/>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000"/>
            <a:ext cx="42005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6"/>
          <p:cNvSpPr txBox="1">
            <a:spLocks noChangeArrowheads="1"/>
          </p:cNvSpPr>
          <p:nvPr/>
        </p:nvSpPr>
        <p:spPr bwMode="auto">
          <a:xfrm>
            <a:off x="152400" y="6307569"/>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dirty="0">
                <a:solidFill>
                  <a:srgbClr val="000000"/>
                </a:solidFill>
                <a:latin typeface="Verdana" charset="0"/>
              </a:rPr>
              <a:t>excluir, improbable, posible, probablemente, DECISIÓN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ChangeArrowheads="1"/>
          </p:cNvSpPr>
          <p:nvPr/>
        </p:nvSpPr>
        <p:spPr bwMode="auto">
          <a:xfrm>
            <a:off x="0" y="333375"/>
            <a:ext cx="9144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sz="3600">
              <a:solidFill>
                <a:schemeClr val="bg1"/>
              </a:solidFill>
            </a:endParaRPr>
          </a:p>
        </p:txBody>
      </p:sp>
      <p:sp>
        <p:nvSpPr>
          <p:cNvPr id="9"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
        <p:nvSpPr>
          <p:cNvPr id="12" name="Text Box 5"/>
          <p:cNvSpPr txBox="1">
            <a:spLocks noChangeArrowheads="1"/>
          </p:cNvSpPr>
          <p:nvPr/>
        </p:nvSpPr>
        <p:spPr bwMode="auto">
          <a:xfrm>
            <a:off x="265110" y="1345823"/>
            <a:ext cx="4251472"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s-ES_tradnl" sz="1800" dirty="0"/>
              <a:t>camiseta</a:t>
            </a:r>
          </a:p>
          <a:p>
            <a:pPr marL="901700" indent="-360363" eaLnBrk="1" hangingPunct="1">
              <a:spcBef>
                <a:spcPct val="50000"/>
              </a:spcBef>
              <a:buClr>
                <a:srgbClr val="8CADAE"/>
              </a:buClr>
              <a:buFontTx/>
              <a:buChar char="o"/>
            </a:pPr>
            <a:r>
              <a:rPr lang="es-ES_tradnl" sz="1800" dirty="0"/>
              <a:t>perfil montañoso</a:t>
            </a:r>
            <a:endParaRPr lang="es-ES_tradnl" altLang="de-DE" sz="1800" dirty="0"/>
          </a:p>
          <a:p>
            <a:pPr marL="901700" indent="-360363" eaLnBrk="1" hangingPunct="1">
              <a:spcBef>
                <a:spcPct val="50000"/>
              </a:spcBef>
              <a:buClr>
                <a:srgbClr val="8CADAE"/>
              </a:buClr>
              <a:buFontTx/>
              <a:buChar char="o"/>
            </a:pPr>
            <a:r>
              <a:rPr lang="es-ES_tradnl" sz="1800" dirty="0"/>
              <a:t>cueva</a:t>
            </a:r>
          </a:p>
          <a:p>
            <a:pPr marL="901700" indent="-360363" eaLnBrk="1" hangingPunct="1">
              <a:spcBef>
                <a:spcPct val="50000"/>
              </a:spcBef>
              <a:buClr>
                <a:srgbClr val="8CADAE"/>
              </a:buClr>
              <a:buFontTx/>
              <a:buChar char="o"/>
            </a:pPr>
            <a:r>
              <a:rPr lang="es-ES_tradnl" sz="1800" dirty="0"/>
              <a:t>chica</a:t>
            </a:r>
          </a:p>
          <a:p>
            <a:pPr marL="901700" indent="-360363" eaLnBrk="1" hangingPunct="1">
              <a:spcBef>
                <a:spcPct val="50000"/>
              </a:spcBef>
              <a:buClr>
                <a:srgbClr val="8CADAE"/>
              </a:buClr>
              <a:buFontTx/>
              <a:buChar char="o"/>
            </a:pPr>
            <a:r>
              <a:rPr lang="es-ES_tradnl" sz="1800" dirty="0"/>
              <a:t>antigua tienda de campaña</a:t>
            </a:r>
          </a:p>
          <a:p>
            <a:pPr marL="901700" indent="-360363" eaLnBrk="1" hangingPunct="1">
              <a:spcBef>
                <a:spcPct val="50000"/>
              </a:spcBef>
              <a:buClr>
                <a:srgbClr val="8CADAE"/>
              </a:buClr>
              <a:buFontTx/>
              <a:buChar char="o"/>
            </a:pPr>
            <a:r>
              <a:rPr lang="es-ES_tradnl" sz="1800" dirty="0"/>
              <a:t>fuente</a:t>
            </a:r>
          </a:p>
        </p:txBody>
      </p:sp>
      <p:sp>
        <p:nvSpPr>
          <p:cNvPr id="15" name="Text Box 11"/>
          <p:cNvSpPr txBox="1">
            <a:spLocks noChangeArrowheads="1"/>
          </p:cNvSpPr>
          <p:nvPr/>
        </p:nvSpPr>
        <p:spPr bwMode="auto">
          <a:xfrm>
            <a:off x="22423" y="6662738"/>
            <a:ext cx="2060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a:t>(“</a:t>
            </a:r>
            <a:r>
              <a:rPr lang="en-GB" altLang="de-DE" sz="800" i="1" err="1"/>
              <a:t>ohne</a:t>
            </a:r>
            <a:r>
              <a:rPr lang="en-GB" altLang="de-DE" sz="800" i="1"/>
              <a:t> </a:t>
            </a:r>
            <a:r>
              <a:rPr lang="en-GB" altLang="de-DE" sz="800" i="1" err="1"/>
              <a:t>Titel</a:t>
            </a:r>
            <a:r>
              <a:rPr lang="en-GB" altLang="de-DE" sz="800" i="1"/>
              <a:t>” by Christiane Schmidt)</a:t>
            </a:r>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5.10</a:t>
            </a:r>
          </a:p>
        </p:txBody>
      </p:sp>
      <p:pic>
        <p:nvPicPr>
          <p:cNvPr id="10" name="Picture 4" descr="kleid05b"/>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1842"/>
            <a:ext cx="42005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6"/>
          <p:cNvSpPr txBox="1">
            <a:spLocks noChangeArrowheads="1"/>
          </p:cNvSpPr>
          <p:nvPr/>
        </p:nvSpPr>
        <p:spPr bwMode="auto">
          <a:xfrm>
            <a:off x="152400" y="6307569"/>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dirty="0">
                <a:solidFill>
                  <a:srgbClr val="000000"/>
                </a:solidFill>
                <a:latin typeface="Verdana" charset="0"/>
              </a:rPr>
              <a:t>excluir, improbable, posible, probablemente, DECISIÓN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ChangeArrowheads="1"/>
          </p:cNvSpPr>
          <p:nvPr/>
        </p:nvSpPr>
        <p:spPr bwMode="auto">
          <a:xfrm>
            <a:off x="0" y="333375"/>
            <a:ext cx="9144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sz="3600">
              <a:solidFill>
                <a:schemeClr val="bg1"/>
              </a:solidFill>
            </a:endParaRPr>
          </a:p>
        </p:txBody>
      </p:sp>
      <p:sp>
        <p:nvSpPr>
          <p:cNvPr id="10"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
        <p:nvSpPr>
          <p:cNvPr id="12" name="Text Box 5"/>
          <p:cNvSpPr txBox="1">
            <a:spLocks noChangeArrowheads="1"/>
          </p:cNvSpPr>
          <p:nvPr/>
        </p:nvSpPr>
        <p:spPr bwMode="auto">
          <a:xfrm>
            <a:off x="265109" y="1345823"/>
            <a:ext cx="4232999"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s-ES_tradnl" sz="1800"/>
              <a:t>camiseta</a:t>
            </a:r>
          </a:p>
          <a:p>
            <a:pPr marL="901700" indent="-360363" eaLnBrk="1" hangingPunct="1">
              <a:spcBef>
                <a:spcPct val="50000"/>
              </a:spcBef>
              <a:buClr>
                <a:srgbClr val="8CADAE"/>
              </a:buClr>
              <a:buFontTx/>
              <a:buChar char="o"/>
            </a:pPr>
            <a:r>
              <a:rPr lang="es-ES_tradnl" sz="1800"/>
              <a:t>perfil montañoso</a:t>
            </a:r>
            <a:endParaRPr lang="es-ES_tradnl" altLang="de-DE" sz="1800"/>
          </a:p>
          <a:p>
            <a:pPr marL="901700" indent="-360363" eaLnBrk="1" hangingPunct="1">
              <a:spcBef>
                <a:spcPct val="50000"/>
              </a:spcBef>
              <a:buClr>
                <a:srgbClr val="8CADAE"/>
              </a:buClr>
              <a:buFontTx/>
              <a:buChar char="o"/>
            </a:pPr>
            <a:r>
              <a:rPr lang="es-ES_tradnl" sz="1800"/>
              <a:t>cueva</a:t>
            </a:r>
          </a:p>
          <a:p>
            <a:pPr marL="901700" indent="-360363" eaLnBrk="1" hangingPunct="1">
              <a:spcBef>
                <a:spcPct val="50000"/>
              </a:spcBef>
              <a:buClr>
                <a:srgbClr val="8CADAE"/>
              </a:buClr>
              <a:buFontTx/>
              <a:buChar char="o"/>
            </a:pPr>
            <a:r>
              <a:rPr lang="es-ES_tradnl" sz="1800"/>
              <a:t>chica</a:t>
            </a:r>
          </a:p>
          <a:p>
            <a:pPr marL="901700" indent="-360363" eaLnBrk="1" hangingPunct="1">
              <a:spcBef>
                <a:spcPct val="50000"/>
              </a:spcBef>
              <a:buClr>
                <a:srgbClr val="8CADAE"/>
              </a:buClr>
              <a:buFontTx/>
              <a:buChar char="o"/>
            </a:pPr>
            <a:r>
              <a:rPr lang="es-ES_tradnl" sz="1800"/>
              <a:t>antigua tienda de campaña</a:t>
            </a:r>
          </a:p>
          <a:p>
            <a:pPr marL="901700" indent="-360363" eaLnBrk="1" hangingPunct="1">
              <a:spcBef>
                <a:spcPct val="50000"/>
              </a:spcBef>
              <a:buClr>
                <a:srgbClr val="8CADAE"/>
              </a:buClr>
              <a:buFontTx/>
              <a:buChar char="o"/>
            </a:pPr>
            <a:r>
              <a:rPr lang="es-ES_tradnl" sz="1800"/>
              <a:t>fuente</a:t>
            </a:r>
          </a:p>
        </p:txBody>
      </p:sp>
      <p:sp>
        <p:nvSpPr>
          <p:cNvPr id="15" name="Text Box 11"/>
          <p:cNvSpPr txBox="1">
            <a:spLocks noChangeArrowheads="1"/>
          </p:cNvSpPr>
          <p:nvPr/>
        </p:nvSpPr>
        <p:spPr bwMode="auto">
          <a:xfrm>
            <a:off x="22423" y="6662738"/>
            <a:ext cx="2060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a:t>(“</a:t>
            </a:r>
            <a:r>
              <a:rPr lang="en-GB" altLang="de-DE" sz="800" i="1" err="1"/>
              <a:t>ohne</a:t>
            </a:r>
            <a:r>
              <a:rPr lang="en-GB" altLang="de-DE" sz="800" i="1"/>
              <a:t> </a:t>
            </a:r>
            <a:r>
              <a:rPr lang="en-GB" altLang="de-DE" sz="800" i="1" err="1"/>
              <a:t>Titel</a:t>
            </a:r>
            <a:r>
              <a:rPr lang="en-GB" altLang="de-DE" sz="800" i="1"/>
              <a:t>” by Christiane Schmidt)</a:t>
            </a:r>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5.11</a:t>
            </a:r>
          </a:p>
        </p:txBody>
      </p:sp>
      <p:pic>
        <p:nvPicPr>
          <p:cNvPr id="9" name="Picture 4" descr="kleid0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873"/>
            <a:ext cx="4201200" cy="5341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6"/>
          <p:cNvSpPr txBox="1">
            <a:spLocks noChangeArrowheads="1"/>
          </p:cNvSpPr>
          <p:nvPr/>
        </p:nvSpPr>
        <p:spPr bwMode="auto">
          <a:xfrm>
            <a:off x="152400" y="6307569"/>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dirty="0">
                <a:solidFill>
                  <a:srgbClr val="000000"/>
                </a:solidFill>
                <a:latin typeface="Verdana" charset="0"/>
              </a:rPr>
              <a:t>excluir, improbable, posible, probablemente, DECISIÓN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
        <p:nvSpPr>
          <p:cNvPr id="11" name="Text Box 5"/>
          <p:cNvSpPr txBox="1">
            <a:spLocks noChangeArrowheads="1"/>
          </p:cNvSpPr>
          <p:nvPr/>
        </p:nvSpPr>
        <p:spPr bwMode="auto">
          <a:xfrm>
            <a:off x="265109" y="1345823"/>
            <a:ext cx="4232999"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s-ES_tradnl" sz="1800" dirty="0"/>
              <a:t>camiseta</a:t>
            </a:r>
          </a:p>
          <a:p>
            <a:pPr marL="901700" indent="-360363" eaLnBrk="1" hangingPunct="1">
              <a:spcBef>
                <a:spcPct val="50000"/>
              </a:spcBef>
              <a:buClr>
                <a:srgbClr val="8CADAE"/>
              </a:buClr>
              <a:buFontTx/>
              <a:buChar char="o"/>
            </a:pPr>
            <a:r>
              <a:rPr lang="es-ES_tradnl" sz="1800" dirty="0"/>
              <a:t>perfil montañoso</a:t>
            </a:r>
            <a:endParaRPr lang="es-ES_tradnl" altLang="de-DE" sz="1800" dirty="0"/>
          </a:p>
          <a:p>
            <a:pPr marL="901700" indent="-360363" eaLnBrk="1" hangingPunct="1">
              <a:spcBef>
                <a:spcPct val="50000"/>
              </a:spcBef>
              <a:buClr>
                <a:srgbClr val="8CADAE"/>
              </a:buClr>
              <a:buFontTx/>
              <a:buChar char="o"/>
            </a:pPr>
            <a:r>
              <a:rPr lang="es-ES_tradnl" sz="1800" dirty="0"/>
              <a:t>cueva</a:t>
            </a:r>
          </a:p>
          <a:p>
            <a:pPr marL="901700" indent="-360363" eaLnBrk="1" hangingPunct="1">
              <a:spcBef>
                <a:spcPct val="50000"/>
              </a:spcBef>
              <a:buClr>
                <a:srgbClr val="8CADAE"/>
              </a:buClr>
              <a:buFontTx/>
              <a:buChar char="o"/>
            </a:pPr>
            <a:r>
              <a:rPr lang="es-ES_tradnl" sz="1800" dirty="0"/>
              <a:t>chica</a:t>
            </a:r>
          </a:p>
          <a:p>
            <a:pPr marL="901700" indent="-360363" eaLnBrk="1" hangingPunct="1">
              <a:spcBef>
                <a:spcPct val="50000"/>
              </a:spcBef>
              <a:buClr>
                <a:srgbClr val="8CADAE"/>
              </a:buClr>
              <a:buFontTx/>
              <a:buChar char="o"/>
            </a:pPr>
            <a:r>
              <a:rPr lang="es-ES_tradnl" sz="1800" dirty="0"/>
              <a:t>antigua tienda de campaña</a:t>
            </a:r>
          </a:p>
          <a:p>
            <a:pPr marL="901700" indent="-360363" eaLnBrk="1" hangingPunct="1">
              <a:spcBef>
                <a:spcPct val="50000"/>
              </a:spcBef>
              <a:buClr>
                <a:srgbClr val="8CADAE"/>
              </a:buClr>
              <a:buFontTx/>
              <a:buChar char="o"/>
            </a:pPr>
            <a:r>
              <a:rPr lang="es-ES_tradnl" sz="1800" dirty="0"/>
              <a:t>fuente</a:t>
            </a:r>
          </a:p>
        </p:txBody>
      </p:sp>
      <p:sp>
        <p:nvSpPr>
          <p:cNvPr id="14" name="Text Box 11"/>
          <p:cNvSpPr txBox="1">
            <a:spLocks noChangeArrowheads="1"/>
          </p:cNvSpPr>
          <p:nvPr/>
        </p:nvSpPr>
        <p:spPr bwMode="auto">
          <a:xfrm>
            <a:off x="22423" y="6662738"/>
            <a:ext cx="2060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a:t>(“</a:t>
            </a:r>
            <a:r>
              <a:rPr lang="en-GB" altLang="de-DE" sz="800" i="1" err="1"/>
              <a:t>ohne</a:t>
            </a:r>
            <a:r>
              <a:rPr lang="en-GB" altLang="de-DE" sz="800" i="1"/>
              <a:t> </a:t>
            </a:r>
            <a:r>
              <a:rPr lang="en-GB" altLang="de-DE" sz="800" i="1" err="1"/>
              <a:t>Titel</a:t>
            </a:r>
            <a:r>
              <a:rPr lang="en-GB" altLang="de-DE" sz="800" i="1"/>
              <a:t>” by Christiane Schmidt)</a:t>
            </a:r>
          </a:p>
        </p:txBody>
      </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5.12</a:t>
            </a:r>
          </a:p>
        </p:txBody>
      </p:sp>
      <p:pic>
        <p:nvPicPr>
          <p:cNvPr id="9" name="Picture 2" descr="Bild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1282"/>
            <a:ext cx="42005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6"/>
          <p:cNvSpPr txBox="1">
            <a:spLocks noChangeArrowheads="1"/>
          </p:cNvSpPr>
          <p:nvPr/>
        </p:nvSpPr>
        <p:spPr bwMode="auto">
          <a:xfrm>
            <a:off x="152400" y="6307569"/>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dirty="0">
                <a:solidFill>
                  <a:srgbClr val="000000"/>
                </a:solidFill>
                <a:latin typeface="Verdana" charset="0"/>
              </a:rPr>
              <a:t>excluir, improbable, posible, probablemente, DECISIÓN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4"/>
          <p:cNvSpPr>
            <a:spLocks noChangeArrowheads="1"/>
          </p:cNvSpPr>
          <p:nvPr/>
        </p:nvSpPr>
        <p:spPr bwMode="auto">
          <a:xfrm>
            <a:off x="0" y="333375"/>
            <a:ext cx="9144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sz="3600">
              <a:solidFill>
                <a:schemeClr val="bg1"/>
              </a:solidFill>
            </a:endParaRPr>
          </a:p>
        </p:txBody>
      </p:sp>
      <p:sp>
        <p:nvSpPr>
          <p:cNvPr id="9"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
        <p:nvSpPr>
          <p:cNvPr id="12" name="Text Box 5"/>
          <p:cNvSpPr txBox="1">
            <a:spLocks noChangeArrowheads="1"/>
          </p:cNvSpPr>
          <p:nvPr/>
        </p:nvSpPr>
        <p:spPr bwMode="auto">
          <a:xfrm>
            <a:off x="265109" y="1345823"/>
            <a:ext cx="4325363"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s-ES_tradnl" sz="1800" dirty="0"/>
              <a:t>camiseta</a:t>
            </a:r>
          </a:p>
          <a:p>
            <a:pPr marL="901700" indent="-360363" eaLnBrk="1" hangingPunct="1">
              <a:spcBef>
                <a:spcPct val="50000"/>
              </a:spcBef>
              <a:buClr>
                <a:srgbClr val="8CADAE"/>
              </a:buClr>
              <a:buFontTx/>
              <a:buChar char="o"/>
            </a:pPr>
            <a:r>
              <a:rPr lang="es-ES_tradnl" sz="1800" dirty="0"/>
              <a:t>perfil montañoso</a:t>
            </a:r>
            <a:endParaRPr lang="es-ES_tradnl" altLang="de-DE" sz="1800" dirty="0"/>
          </a:p>
          <a:p>
            <a:pPr marL="901700" indent="-360363" eaLnBrk="1" hangingPunct="1">
              <a:spcBef>
                <a:spcPct val="50000"/>
              </a:spcBef>
              <a:buClr>
                <a:srgbClr val="8CADAE"/>
              </a:buClr>
              <a:buFontTx/>
              <a:buChar char="o"/>
            </a:pPr>
            <a:r>
              <a:rPr lang="es-ES_tradnl" sz="1800" dirty="0"/>
              <a:t>cueva</a:t>
            </a:r>
          </a:p>
          <a:p>
            <a:pPr marL="901700" indent="-360363" eaLnBrk="1" hangingPunct="1">
              <a:spcBef>
                <a:spcPct val="50000"/>
              </a:spcBef>
              <a:buClr>
                <a:srgbClr val="8CADAE"/>
              </a:buClr>
              <a:buFontTx/>
              <a:buChar char="o"/>
            </a:pPr>
            <a:r>
              <a:rPr lang="es-ES_tradnl" sz="1800" dirty="0"/>
              <a:t>chica</a:t>
            </a:r>
          </a:p>
          <a:p>
            <a:pPr marL="901700" indent="-360363" eaLnBrk="1" hangingPunct="1">
              <a:spcBef>
                <a:spcPct val="50000"/>
              </a:spcBef>
              <a:buClr>
                <a:srgbClr val="8CADAE"/>
              </a:buClr>
              <a:buFontTx/>
              <a:buChar char="o"/>
            </a:pPr>
            <a:r>
              <a:rPr lang="es-ES_tradnl" sz="1800" dirty="0"/>
              <a:t>antigua tienda de campaña</a:t>
            </a:r>
          </a:p>
          <a:p>
            <a:pPr marL="901700" indent="-360363" eaLnBrk="1" hangingPunct="1">
              <a:spcBef>
                <a:spcPct val="50000"/>
              </a:spcBef>
              <a:buClr>
                <a:srgbClr val="8CADAE"/>
              </a:buClr>
              <a:buFontTx/>
              <a:buChar char="o"/>
            </a:pPr>
            <a:r>
              <a:rPr lang="es-ES_tradnl" sz="1800" dirty="0"/>
              <a:t>fuente</a:t>
            </a:r>
          </a:p>
        </p:txBody>
      </p:sp>
      <p:sp>
        <p:nvSpPr>
          <p:cNvPr id="15" name="Text Box 11"/>
          <p:cNvSpPr txBox="1">
            <a:spLocks noChangeArrowheads="1"/>
          </p:cNvSpPr>
          <p:nvPr/>
        </p:nvSpPr>
        <p:spPr bwMode="auto">
          <a:xfrm>
            <a:off x="22423" y="6662738"/>
            <a:ext cx="2060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a:t>(“</a:t>
            </a:r>
            <a:r>
              <a:rPr lang="en-GB" altLang="de-DE" sz="800" i="1" err="1"/>
              <a:t>ohne</a:t>
            </a:r>
            <a:r>
              <a:rPr lang="en-GB" altLang="de-DE" sz="800" i="1"/>
              <a:t> </a:t>
            </a:r>
            <a:r>
              <a:rPr lang="en-GB" altLang="de-DE" sz="800" i="1" err="1"/>
              <a:t>Titel</a:t>
            </a:r>
            <a:r>
              <a:rPr lang="en-GB" altLang="de-DE" sz="800" i="1"/>
              <a:t>” by Christiane Schmidt)</a:t>
            </a:r>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5.13</a:t>
            </a:r>
          </a:p>
        </p:txBody>
      </p:sp>
      <p:pic>
        <p:nvPicPr>
          <p:cNvPr id="10" name="Picture 2" descr="Bild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000"/>
            <a:ext cx="42005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6"/>
          <p:cNvSpPr txBox="1">
            <a:spLocks noChangeArrowheads="1"/>
          </p:cNvSpPr>
          <p:nvPr/>
        </p:nvSpPr>
        <p:spPr bwMode="auto">
          <a:xfrm>
            <a:off x="152400" y="6307569"/>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dirty="0">
                <a:solidFill>
                  <a:srgbClr val="000000"/>
                </a:solidFill>
                <a:latin typeface="Verdana" charset="0"/>
              </a:rPr>
              <a:t>excluir, improbable, posible, probablemente, DECISIÓN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4"/>
          <p:cNvSpPr>
            <a:spLocks noChangeArrowheads="1"/>
          </p:cNvSpPr>
          <p:nvPr/>
        </p:nvSpPr>
        <p:spPr bwMode="auto">
          <a:xfrm>
            <a:off x="0" y="333375"/>
            <a:ext cx="9144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sz="3600">
              <a:solidFill>
                <a:schemeClr val="bg1"/>
              </a:solidFill>
            </a:endParaRPr>
          </a:p>
        </p:txBody>
      </p:sp>
      <p:sp>
        <p:nvSpPr>
          <p:cNvPr id="9"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
        <p:nvSpPr>
          <p:cNvPr id="12" name="Text Box 5"/>
          <p:cNvSpPr txBox="1">
            <a:spLocks noChangeArrowheads="1"/>
          </p:cNvSpPr>
          <p:nvPr/>
        </p:nvSpPr>
        <p:spPr bwMode="auto">
          <a:xfrm>
            <a:off x="265110" y="1345823"/>
            <a:ext cx="4251472"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s-ES_tradnl" sz="1800" dirty="0"/>
              <a:t>camiseta</a:t>
            </a:r>
          </a:p>
          <a:p>
            <a:pPr marL="901700" indent="-360363" eaLnBrk="1" hangingPunct="1">
              <a:spcBef>
                <a:spcPct val="50000"/>
              </a:spcBef>
              <a:buClr>
                <a:srgbClr val="8CADAE"/>
              </a:buClr>
              <a:buFontTx/>
              <a:buChar char="o"/>
            </a:pPr>
            <a:r>
              <a:rPr lang="es-ES_tradnl" sz="1800" dirty="0"/>
              <a:t>perfil montañoso</a:t>
            </a:r>
            <a:endParaRPr lang="es-ES_tradnl" altLang="de-DE" sz="1800" dirty="0"/>
          </a:p>
          <a:p>
            <a:pPr marL="901700" indent="-360363" eaLnBrk="1" hangingPunct="1">
              <a:spcBef>
                <a:spcPct val="50000"/>
              </a:spcBef>
              <a:buClr>
                <a:srgbClr val="8CADAE"/>
              </a:buClr>
              <a:buFontTx/>
              <a:buChar char="o"/>
            </a:pPr>
            <a:r>
              <a:rPr lang="es-ES_tradnl" sz="1800" dirty="0"/>
              <a:t>cueva</a:t>
            </a:r>
          </a:p>
          <a:p>
            <a:pPr marL="901700" indent="-360363" eaLnBrk="1" hangingPunct="1">
              <a:spcBef>
                <a:spcPct val="50000"/>
              </a:spcBef>
              <a:buClr>
                <a:srgbClr val="8CADAE"/>
              </a:buClr>
              <a:buFontTx/>
              <a:buChar char="o"/>
            </a:pPr>
            <a:r>
              <a:rPr lang="es-ES_tradnl" sz="1800" dirty="0"/>
              <a:t>chica</a:t>
            </a:r>
          </a:p>
          <a:p>
            <a:pPr marL="901700" indent="-360363" eaLnBrk="1" hangingPunct="1">
              <a:spcBef>
                <a:spcPct val="50000"/>
              </a:spcBef>
              <a:buClr>
                <a:srgbClr val="8CADAE"/>
              </a:buClr>
              <a:buFontTx/>
              <a:buChar char="o"/>
            </a:pPr>
            <a:r>
              <a:rPr lang="es-ES_tradnl" sz="1800" dirty="0"/>
              <a:t>antigua tienda de campaña</a:t>
            </a:r>
          </a:p>
          <a:p>
            <a:pPr marL="901700" indent="-360363" eaLnBrk="1" hangingPunct="1">
              <a:spcBef>
                <a:spcPct val="50000"/>
              </a:spcBef>
              <a:buClr>
                <a:srgbClr val="8CADAE"/>
              </a:buClr>
              <a:buFontTx/>
              <a:buChar char="o"/>
            </a:pPr>
            <a:r>
              <a:rPr lang="es-ES_tradnl" sz="1800" dirty="0"/>
              <a:t>fuente</a:t>
            </a:r>
          </a:p>
        </p:txBody>
      </p:sp>
      <p:sp>
        <p:nvSpPr>
          <p:cNvPr id="15" name="Text Box 11"/>
          <p:cNvSpPr txBox="1">
            <a:spLocks noChangeArrowheads="1"/>
          </p:cNvSpPr>
          <p:nvPr/>
        </p:nvSpPr>
        <p:spPr bwMode="auto">
          <a:xfrm>
            <a:off x="22423" y="6662738"/>
            <a:ext cx="2060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a:t>(“</a:t>
            </a:r>
            <a:r>
              <a:rPr lang="en-GB" altLang="de-DE" sz="800" i="1" err="1"/>
              <a:t>ohne</a:t>
            </a:r>
            <a:r>
              <a:rPr lang="en-GB" altLang="de-DE" sz="800" i="1"/>
              <a:t> </a:t>
            </a:r>
            <a:r>
              <a:rPr lang="en-GB" altLang="de-DE" sz="800" i="1" err="1"/>
              <a:t>Titel</a:t>
            </a:r>
            <a:r>
              <a:rPr lang="en-GB" altLang="de-DE" sz="800" i="1"/>
              <a:t>” by Christiane Schmidt)</a:t>
            </a:r>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5.14</a:t>
            </a:r>
          </a:p>
        </p:txBody>
      </p:sp>
      <p:pic>
        <p:nvPicPr>
          <p:cNvPr id="10" name="Picture 2" descr="Bild3"/>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000"/>
            <a:ext cx="42005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6"/>
          <p:cNvSpPr txBox="1">
            <a:spLocks noChangeArrowheads="1"/>
          </p:cNvSpPr>
          <p:nvPr/>
        </p:nvSpPr>
        <p:spPr bwMode="auto">
          <a:xfrm>
            <a:off x="152400" y="6307569"/>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dirty="0">
                <a:solidFill>
                  <a:srgbClr val="000000"/>
                </a:solidFill>
                <a:latin typeface="Verdana" charset="0"/>
              </a:rPr>
              <a:t>excluir, improbable, posible, probablemente, DECISIÓN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
        <p:nvSpPr>
          <p:cNvPr id="14" name="Text Box 5"/>
          <p:cNvSpPr txBox="1">
            <a:spLocks noChangeArrowheads="1"/>
          </p:cNvSpPr>
          <p:nvPr/>
        </p:nvSpPr>
        <p:spPr bwMode="auto">
          <a:xfrm>
            <a:off x="265110" y="1345823"/>
            <a:ext cx="4251472"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s-ES_tradnl" sz="1800" dirty="0"/>
              <a:t>camiseta</a:t>
            </a:r>
          </a:p>
          <a:p>
            <a:pPr marL="901700" indent="-360363" eaLnBrk="1" hangingPunct="1">
              <a:spcBef>
                <a:spcPct val="50000"/>
              </a:spcBef>
              <a:buClr>
                <a:srgbClr val="8CADAE"/>
              </a:buClr>
              <a:buFontTx/>
              <a:buChar char="o"/>
            </a:pPr>
            <a:r>
              <a:rPr lang="es-ES_tradnl" sz="1800" dirty="0"/>
              <a:t>perfil montañoso</a:t>
            </a:r>
            <a:endParaRPr lang="es-ES_tradnl" altLang="de-DE" sz="1800" dirty="0"/>
          </a:p>
          <a:p>
            <a:pPr marL="901700" indent="-360363" eaLnBrk="1" hangingPunct="1">
              <a:spcBef>
                <a:spcPct val="50000"/>
              </a:spcBef>
              <a:buClr>
                <a:srgbClr val="8CADAE"/>
              </a:buClr>
              <a:buFontTx/>
              <a:buChar char="o"/>
            </a:pPr>
            <a:r>
              <a:rPr lang="es-ES_tradnl" sz="1800" dirty="0"/>
              <a:t>cueva</a:t>
            </a:r>
          </a:p>
          <a:p>
            <a:pPr marL="901700" indent="-360363" eaLnBrk="1" hangingPunct="1">
              <a:spcBef>
                <a:spcPct val="50000"/>
              </a:spcBef>
              <a:buClr>
                <a:srgbClr val="8CADAE"/>
              </a:buClr>
              <a:buFontTx/>
              <a:buChar char="o"/>
            </a:pPr>
            <a:r>
              <a:rPr lang="es-ES_tradnl" sz="1800" dirty="0"/>
              <a:t>chica</a:t>
            </a:r>
          </a:p>
          <a:p>
            <a:pPr marL="901700" indent="-360363" eaLnBrk="1" hangingPunct="1">
              <a:spcBef>
                <a:spcPct val="50000"/>
              </a:spcBef>
              <a:buClr>
                <a:srgbClr val="8CADAE"/>
              </a:buClr>
              <a:buFontTx/>
              <a:buChar char="o"/>
            </a:pPr>
            <a:r>
              <a:rPr lang="es-ES_tradnl" sz="1800" dirty="0"/>
              <a:t>antigua tienda de campaña</a:t>
            </a:r>
          </a:p>
          <a:p>
            <a:pPr marL="901700" indent="-360363" eaLnBrk="1" hangingPunct="1">
              <a:spcBef>
                <a:spcPct val="50000"/>
              </a:spcBef>
              <a:buClr>
                <a:srgbClr val="8CADAE"/>
              </a:buClr>
              <a:buFontTx/>
              <a:buChar char="o"/>
            </a:pPr>
            <a:r>
              <a:rPr lang="es-ES_tradnl" sz="1800" dirty="0"/>
              <a:t>fuente</a:t>
            </a:r>
          </a:p>
        </p:txBody>
      </p:sp>
      <p:sp>
        <p:nvSpPr>
          <p:cNvPr id="16" name="Text Box 11"/>
          <p:cNvSpPr txBox="1">
            <a:spLocks noChangeArrowheads="1"/>
          </p:cNvSpPr>
          <p:nvPr/>
        </p:nvSpPr>
        <p:spPr bwMode="auto">
          <a:xfrm>
            <a:off x="22423" y="6662738"/>
            <a:ext cx="2060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a:t>(“</a:t>
            </a:r>
            <a:r>
              <a:rPr lang="en-GB" altLang="de-DE" sz="800" i="1" err="1"/>
              <a:t>ohne</a:t>
            </a:r>
            <a:r>
              <a:rPr lang="en-GB" altLang="de-DE" sz="800" i="1"/>
              <a:t> </a:t>
            </a:r>
            <a:r>
              <a:rPr lang="en-GB" altLang="de-DE" sz="800" i="1" err="1"/>
              <a:t>Titel</a:t>
            </a:r>
            <a:r>
              <a:rPr lang="en-GB" altLang="de-DE" sz="800" i="1"/>
              <a:t>” by Christiane Schmidt)</a:t>
            </a:r>
          </a:p>
        </p:txBody>
      </p:sp>
      <p:sp>
        <p:nvSpPr>
          <p:cNvPr id="1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5.15</a:t>
            </a:r>
          </a:p>
        </p:txBody>
      </p:sp>
      <p:pic>
        <p:nvPicPr>
          <p:cNvPr id="8" name="Picture 2" descr="Bild4"/>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328"/>
            <a:ext cx="4201200"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6"/>
          <p:cNvSpPr txBox="1">
            <a:spLocks noChangeArrowheads="1"/>
          </p:cNvSpPr>
          <p:nvPr/>
        </p:nvSpPr>
        <p:spPr bwMode="auto">
          <a:xfrm>
            <a:off x="152400" y="6307569"/>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dirty="0">
                <a:solidFill>
                  <a:srgbClr val="000000"/>
                </a:solidFill>
                <a:latin typeface="Verdana" charset="0"/>
              </a:rPr>
              <a:t>excluir, improbable, posible, probablemente, DECISIÓN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p:cNvSpPr>
            <a:spLocks noChangeArrowheads="1"/>
          </p:cNvSpPr>
          <p:nvPr/>
        </p:nvSpPr>
        <p:spPr bwMode="auto">
          <a:xfrm>
            <a:off x="0" y="333375"/>
            <a:ext cx="9144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sz="3600">
              <a:solidFill>
                <a:schemeClr val="bg1"/>
              </a:solidFill>
            </a:endParaRPr>
          </a:p>
        </p:txBody>
      </p:sp>
      <p:sp>
        <p:nvSpPr>
          <p:cNvPr id="26628" name="Rectangle 9"/>
          <p:cNvSpPr>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Decisiones precipitadas conducen a errores </a:t>
            </a:r>
            <a:endParaRPr lang="es-ES_tradnl" sz="2000">
              <a:solidFill>
                <a:srgbClr val="D16349"/>
              </a:solidFill>
              <a:effectLst/>
              <a:latin typeface="Verdana" charset="0"/>
            </a:endParaRPr>
          </a:p>
        </p:txBody>
      </p:sp>
      <p:sp>
        <p:nvSpPr>
          <p:cNvPr id="9" name="Text Box 5"/>
          <p:cNvSpPr txBox="1">
            <a:spLocks noChangeArrowheads="1"/>
          </p:cNvSpPr>
          <p:nvPr/>
        </p:nvSpPr>
        <p:spPr bwMode="auto">
          <a:xfrm>
            <a:off x="265109" y="1345823"/>
            <a:ext cx="4279181"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s-ES_tradnl" sz="1800"/>
              <a:t>camiseta</a:t>
            </a:r>
          </a:p>
          <a:p>
            <a:pPr marL="901700" indent="-360363" eaLnBrk="1" hangingPunct="1">
              <a:spcBef>
                <a:spcPct val="50000"/>
              </a:spcBef>
              <a:buClr>
                <a:srgbClr val="8CADAE"/>
              </a:buClr>
              <a:buFontTx/>
              <a:buChar char="o"/>
            </a:pPr>
            <a:r>
              <a:rPr lang="es-ES_tradnl" sz="1800"/>
              <a:t>perfil montañoso</a:t>
            </a:r>
            <a:endParaRPr lang="es-ES_tradnl" altLang="de-DE" sz="1800"/>
          </a:p>
          <a:p>
            <a:pPr marL="901700" indent="-360363" eaLnBrk="1" hangingPunct="1">
              <a:spcBef>
                <a:spcPct val="50000"/>
              </a:spcBef>
              <a:buClr>
                <a:srgbClr val="8CADAE"/>
              </a:buClr>
              <a:buFontTx/>
              <a:buChar char="o"/>
            </a:pPr>
            <a:r>
              <a:rPr lang="es-ES_tradnl" sz="1800"/>
              <a:t>cueva</a:t>
            </a:r>
          </a:p>
          <a:p>
            <a:pPr marL="901700" indent="-360363" eaLnBrk="1" hangingPunct="1">
              <a:spcBef>
                <a:spcPct val="50000"/>
              </a:spcBef>
              <a:buClr>
                <a:srgbClr val="8CADAE"/>
              </a:buClr>
              <a:buFontTx/>
              <a:buChar char="o"/>
            </a:pPr>
            <a:r>
              <a:rPr lang="es-ES_tradnl" sz="1800"/>
              <a:t>chica</a:t>
            </a:r>
          </a:p>
          <a:p>
            <a:pPr marL="901700" indent="-360363" eaLnBrk="1" hangingPunct="1">
              <a:spcBef>
                <a:spcPct val="50000"/>
              </a:spcBef>
              <a:buClr>
                <a:srgbClr val="8CADAE"/>
              </a:buClr>
              <a:buFontTx/>
              <a:buChar char="o"/>
            </a:pPr>
            <a:r>
              <a:rPr lang="es-ES_tradnl" sz="1800"/>
              <a:t>antigua tienda de campaña</a:t>
            </a:r>
          </a:p>
          <a:p>
            <a:pPr marL="901700" indent="-360363" eaLnBrk="1" hangingPunct="1">
              <a:spcBef>
                <a:spcPct val="50000"/>
              </a:spcBef>
              <a:buClr>
                <a:srgbClr val="8CADAE"/>
              </a:buClr>
              <a:buFontTx/>
              <a:buChar char="o"/>
            </a:pPr>
            <a:r>
              <a:rPr lang="es-ES_tradnl" sz="1800"/>
              <a:t>fuente</a:t>
            </a:r>
          </a:p>
        </p:txBody>
      </p:sp>
      <p:sp>
        <p:nvSpPr>
          <p:cNvPr id="13" name="Text Box 11"/>
          <p:cNvSpPr txBox="1">
            <a:spLocks noChangeArrowheads="1"/>
          </p:cNvSpPr>
          <p:nvPr/>
        </p:nvSpPr>
        <p:spPr bwMode="auto">
          <a:xfrm>
            <a:off x="22423" y="6662738"/>
            <a:ext cx="2060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a:t>(“</a:t>
            </a:r>
            <a:r>
              <a:rPr lang="en-GB" altLang="de-DE" sz="800" i="1" err="1"/>
              <a:t>ohne</a:t>
            </a:r>
            <a:r>
              <a:rPr lang="en-GB" altLang="de-DE" sz="800" i="1"/>
              <a:t> </a:t>
            </a:r>
            <a:r>
              <a:rPr lang="en-GB" altLang="de-DE" sz="800" i="1" err="1"/>
              <a:t>Titel</a:t>
            </a:r>
            <a:r>
              <a:rPr lang="en-GB" altLang="de-DE" sz="800" i="1"/>
              <a:t>” by Christiane Schmidt)</a:t>
            </a:r>
          </a:p>
        </p:txBody>
      </p:sp>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5.16</a:t>
            </a:r>
          </a:p>
        </p:txBody>
      </p:sp>
      <p:pic>
        <p:nvPicPr>
          <p:cNvPr id="11" name="Picture 2" descr="Bild5"/>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761"/>
            <a:ext cx="4201200"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6"/>
          <p:cNvSpPr txBox="1">
            <a:spLocks noChangeArrowheads="1"/>
          </p:cNvSpPr>
          <p:nvPr/>
        </p:nvSpPr>
        <p:spPr bwMode="auto">
          <a:xfrm>
            <a:off x="152400" y="6307569"/>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dirty="0">
                <a:solidFill>
                  <a:srgbClr val="000000"/>
                </a:solidFill>
                <a:latin typeface="Verdana" charset="0"/>
              </a:rPr>
              <a:t>excluir, improbable, posible, probablemente, DECISIÓN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11"/>
          <p:cNvSpPr txBox="1">
            <a:spLocks noChangeArrowheads="1"/>
          </p:cNvSpPr>
          <p:nvPr/>
        </p:nvSpPr>
        <p:spPr bwMode="auto">
          <a:xfrm>
            <a:off x="11738" y="6659852"/>
            <a:ext cx="27783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p>
        </p:txBody>
      </p:sp>
      <p:sp>
        <p:nvSpPr>
          <p:cNvPr id="27655" name="Text Box 5"/>
          <p:cNvSpPr txBox="1">
            <a:spLocks noChangeArrowheads="1"/>
          </p:cNvSpPr>
          <p:nvPr/>
        </p:nvSpPr>
        <p:spPr bwMode="auto">
          <a:xfrm>
            <a:off x="262856" y="1345280"/>
            <a:ext cx="3283907"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s-ES_tradnl" sz="1800" dirty="0"/>
              <a:t>limón</a:t>
            </a:r>
          </a:p>
          <a:p>
            <a:pPr marL="901700" eaLnBrk="1" hangingPunct="1">
              <a:spcBef>
                <a:spcPct val="50000"/>
              </a:spcBef>
              <a:buClr>
                <a:srgbClr val="8CADAE"/>
              </a:buClr>
              <a:buFontTx/>
              <a:buChar char="o"/>
            </a:pPr>
            <a:r>
              <a:rPr lang="es-ES_tradnl" sz="1800" dirty="0"/>
              <a:t>tortuga</a:t>
            </a:r>
          </a:p>
          <a:p>
            <a:pPr marL="901700" eaLnBrk="1" hangingPunct="1">
              <a:spcBef>
                <a:spcPct val="50000"/>
              </a:spcBef>
              <a:buClr>
                <a:srgbClr val="8CADAE"/>
              </a:buClr>
              <a:buFontTx/>
              <a:buChar char="o"/>
            </a:pPr>
            <a:r>
              <a:rPr lang="es-ES_tradnl" sz="1800" dirty="0"/>
              <a:t>concha</a:t>
            </a:r>
          </a:p>
          <a:p>
            <a:pPr marL="901700" eaLnBrk="1" hangingPunct="1">
              <a:spcBef>
                <a:spcPct val="50000"/>
              </a:spcBef>
              <a:buClr>
                <a:srgbClr val="8CADAE"/>
              </a:buClr>
              <a:buFontTx/>
              <a:buChar char="o"/>
            </a:pPr>
            <a:r>
              <a:rPr lang="es-ES_tradnl" sz="1800" dirty="0"/>
              <a:t>nuez</a:t>
            </a:r>
          </a:p>
          <a:p>
            <a:pPr marL="901700" eaLnBrk="1" hangingPunct="1">
              <a:spcBef>
                <a:spcPct val="50000"/>
              </a:spcBef>
              <a:buClr>
                <a:srgbClr val="8CADAE"/>
              </a:buClr>
              <a:buFontTx/>
              <a:buChar char="o"/>
            </a:pPr>
            <a:r>
              <a:rPr lang="es-ES_tradnl" sz="1800" dirty="0"/>
              <a:t>paleta de colores</a:t>
            </a:r>
          </a:p>
          <a:p>
            <a:pPr marL="901700" eaLnBrk="1" hangingPunct="1">
              <a:spcBef>
                <a:spcPct val="50000"/>
              </a:spcBef>
              <a:buClr>
                <a:srgbClr val="8CADAE"/>
              </a:buClr>
              <a:buFontTx/>
              <a:buChar char="o"/>
            </a:pPr>
            <a:r>
              <a:rPr lang="es-ES_tradnl" sz="1800" dirty="0"/>
              <a:t>boca</a:t>
            </a:r>
          </a:p>
        </p:txBody>
      </p:sp>
      <p:pic>
        <p:nvPicPr>
          <p:cNvPr id="12" name="Grafik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8"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a:solidFill>
                  <a:srgbClr val="000000"/>
                </a:solidFill>
                <a:latin typeface="Verdana" charset="0"/>
              </a:rPr>
              <a:t>excluir, improbable, posible, probablemente, DECISIÓN</a:t>
            </a: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5.17</a:t>
            </a:r>
          </a:p>
        </p:txBody>
      </p:sp>
      <p:sp>
        <p:nvSpPr>
          <p:cNvPr id="13"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Tree>
    <p:extLst>
      <p:ext uri="{BB962C8B-B14F-4D97-AF65-F5344CB8AC3E}">
        <p14:creationId xmlns:p14="http://schemas.microsoft.com/office/powerpoint/2010/main" val="2400180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9"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a:solidFill>
                  <a:srgbClr val="000000"/>
                </a:solidFill>
                <a:latin typeface="Verdana" charset="0"/>
              </a:rPr>
              <a:t>excluir, improbable, posible, probablemente, DECISIÓN</a:t>
            </a:r>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5.18</a:t>
            </a: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
        <p:nvSpPr>
          <p:cNvPr id="15" name="Text Box 5"/>
          <p:cNvSpPr txBox="1">
            <a:spLocks noChangeArrowheads="1"/>
          </p:cNvSpPr>
          <p:nvPr/>
        </p:nvSpPr>
        <p:spPr bwMode="auto">
          <a:xfrm>
            <a:off x="262857" y="1345280"/>
            <a:ext cx="3219252"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s-ES_tradnl" sz="1800" dirty="0"/>
              <a:t>limón</a:t>
            </a:r>
          </a:p>
          <a:p>
            <a:pPr marL="901700" eaLnBrk="1" hangingPunct="1">
              <a:spcBef>
                <a:spcPct val="50000"/>
              </a:spcBef>
              <a:buClr>
                <a:srgbClr val="8CADAE"/>
              </a:buClr>
              <a:buFontTx/>
              <a:buChar char="o"/>
            </a:pPr>
            <a:r>
              <a:rPr lang="es-ES_tradnl" sz="1800" dirty="0"/>
              <a:t>tortuga</a:t>
            </a:r>
          </a:p>
          <a:p>
            <a:pPr marL="901700" eaLnBrk="1" hangingPunct="1">
              <a:spcBef>
                <a:spcPct val="50000"/>
              </a:spcBef>
              <a:buClr>
                <a:srgbClr val="8CADAE"/>
              </a:buClr>
              <a:buFontTx/>
              <a:buChar char="o"/>
            </a:pPr>
            <a:r>
              <a:rPr lang="es-ES_tradnl" sz="1800" dirty="0"/>
              <a:t>concha</a:t>
            </a:r>
          </a:p>
          <a:p>
            <a:pPr marL="901700" eaLnBrk="1" hangingPunct="1">
              <a:spcBef>
                <a:spcPct val="50000"/>
              </a:spcBef>
              <a:buClr>
                <a:srgbClr val="8CADAE"/>
              </a:buClr>
              <a:buFontTx/>
              <a:buChar char="o"/>
            </a:pPr>
            <a:r>
              <a:rPr lang="es-ES_tradnl" sz="1800" dirty="0"/>
              <a:t>nuez</a:t>
            </a:r>
          </a:p>
          <a:p>
            <a:pPr marL="901700" eaLnBrk="1" hangingPunct="1">
              <a:spcBef>
                <a:spcPct val="50000"/>
              </a:spcBef>
              <a:buClr>
                <a:srgbClr val="8CADAE"/>
              </a:buClr>
              <a:buFontTx/>
              <a:buChar char="o"/>
            </a:pPr>
            <a:r>
              <a:rPr lang="es-ES_tradnl" sz="1800" dirty="0"/>
              <a:t>paleta de colores</a:t>
            </a:r>
          </a:p>
          <a:p>
            <a:pPr marL="901700" eaLnBrk="1" hangingPunct="1">
              <a:spcBef>
                <a:spcPct val="50000"/>
              </a:spcBef>
              <a:buClr>
                <a:srgbClr val="8CADAE"/>
              </a:buClr>
              <a:buFontTx/>
              <a:buChar char="o"/>
            </a:pPr>
            <a:r>
              <a:rPr lang="es-ES_tradnl" sz="1800" dirty="0"/>
              <a:t>boca</a:t>
            </a:r>
          </a:p>
        </p:txBody>
      </p:sp>
      <p:sp>
        <p:nvSpPr>
          <p:cNvPr id="16" name="Text Box 11"/>
          <p:cNvSpPr txBox="1">
            <a:spLocks noChangeArrowheads="1"/>
          </p:cNvSpPr>
          <p:nvPr/>
        </p:nvSpPr>
        <p:spPr bwMode="auto">
          <a:xfrm>
            <a:off x="11738" y="6659852"/>
            <a:ext cx="27783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9"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a:solidFill>
                  <a:srgbClr val="000000"/>
                </a:solidFill>
                <a:latin typeface="Verdana" charset="0"/>
              </a:rPr>
              <a:t>excluir, improbable, posible, probablemente, DECISIÓN</a:t>
            </a:r>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5.19</a:t>
            </a: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
        <p:nvSpPr>
          <p:cNvPr id="15" name="Text Box 5"/>
          <p:cNvSpPr txBox="1">
            <a:spLocks noChangeArrowheads="1"/>
          </p:cNvSpPr>
          <p:nvPr/>
        </p:nvSpPr>
        <p:spPr bwMode="auto">
          <a:xfrm>
            <a:off x="262857" y="1345280"/>
            <a:ext cx="3154598"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s-ES_tradnl" sz="1800"/>
              <a:t>limón</a:t>
            </a:r>
          </a:p>
          <a:p>
            <a:pPr marL="901700" eaLnBrk="1" hangingPunct="1">
              <a:spcBef>
                <a:spcPct val="50000"/>
              </a:spcBef>
              <a:buClr>
                <a:srgbClr val="8CADAE"/>
              </a:buClr>
              <a:buFontTx/>
              <a:buChar char="o"/>
            </a:pPr>
            <a:r>
              <a:rPr lang="es-ES_tradnl" sz="1800"/>
              <a:t>tortuga</a:t>
            </a:r>
          </a:p>
          <a:p>
            <a:pPr marL="901700" eaLnBrk="1" hangingPunct="1">
              <a:spcBef>
                <a:spcPct val="50000"/>
              </a:spcBef>
              <a:buClr>
                <a:srgbClr val="8CADAE"/>
              </a:buClr>
              <a:buFontTx/>
              <a:buChar char="o"/>
            </a:pPr>
            <a:r>
              <a:rPr lang="es-ES_tradnl" sz="1800"/>
              <a:t>concha</a:t>
            </a:r>
          </a:p>
          <a:p>
            <a:pPr marL="901700" eaLnBrk="1" hangingPunct="1">
              <a:spcBef>
                <a:spcPct val="50000"/>
              </a:spcBef>
              <a:buClr>
                <a:srgbClr val="8CADAE"/>
              </a:buClr>
              <a:buFontTx/>
              <a:buChar char="o"/>
            </a:pPr>
            <a:r>
              <a:rPr lang="es-ES_tradnl" sz="1800"/>
              <a:t>nuez</a:t>
            </a:r>
          </a:p>
          <a:p>
            <a:pPr marL="901700" eaLnBrk="1" hangingPunct="1">
              <a:spcBef>
                <a:spcPct val="50000"/>
              </a:spcBef>
              <a:buClr>
                <a:srgbClr val="8CADAE"/>
              </a:buClr>
              <a:buFontTx/>
              <a:buChar char="o"/>
            </a:pPr>
            <a:r>
              <a:rPr lang="es-ES_tradnl" sz="1800"/>
              <a:t>paleta de colores</a:t>
            </a:r>
          </a:p>
          <a:p>
            <a:pPr marL="901700" eaLnBrk="1" hangingPunct="1">
              <a:spcBef>
                <a:spcPct val="50000"/>
              </a:spcBef>
              <a:buClr>
                <a:srgbClr val="8CADAE"/>
              </a:buClr>
              <a:buFontTx/>
              <a:buChar char="o"/>
            </a:pPr>
            <a:r>
              <a:rPr lang="es-ES_tradnl" sz="1800"/>
              <a:t>boca</a:t>
            </a:r>
          </a:p>
        </p:txBody>
      </p:sp>
      <p:sp>
        <p:nvSpPr>
          <p:cNvPr id="16" name="Text Box 11"/>
          <p:cNvSpPr txBox="1">
            <a:spLocks noChangeArrowheads="1"/>
          </p:cNvSpPr>
          <p:nvPr/>
        </p:nvSpPr>
        <p:spPr bwMode="auto">
          <a:xfrm>
            <a:off x="11738" y="6659852"/>
            <a:ext cx="27783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a:t>(“</a:t>
            </a:r>
            <a:r>
              <a:rPr lang="en-GB" altLang="de-DE" sz="800" i="1" err="1"/>
              <a:t>ohne</a:t>
            </a:r>
            <a:r>
              <a:rPr lang="en-GB" altLang="de-DE" sz="800" i="1"/>
              <a:t> </a:t>
            </a:r>
            <a:r>
              <a:rPr lang="en-GB" altLang="de-DE" sz="800" i="1" err="1"/>
              <a:t>Titel</a:t>
            </a:r>
            <a:r>
              <a:rPr lang="en-GB" altLang="de-DE" sz="800" i="1"/>
              <a:t>” by Heike </a:t>
            </a:r>
            <a:r>
              <a:rPr lang="en-GB" altLang="de-DE" sz="800" i="1" err="1"/>
              <a:t>Platow</a:t>
            </a:r>
            <a:r>
              <a:rPr lang="en-GB" altLang="de-DE" sz="800" i="1"/>
              <a:t> and Karen </a:t>
            </a:r>
            <a:r>
              <a:rPr lang="en-GB" altLang="de-DE" sz="800" i="1" err="1"/>
              <a:t>Riedesel</a:t>
            </a:r>
            <a:r>
              <a:rPr lang="en-GB" altLang="de-DE" sz="800" i="1"/>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9"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a:solidFill>
                  <a:srgbClr val="000000"/>
                </a:solidFill>
                <a:latin typeface="Verdana" charset="0"/>
              </a:rPr>
              <a:t>excluir, improbable, posible, probablemente, DECISIÓN</a:t>
            </a:r>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5.20</a:t>
            </a: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
        <p:nvSpPr>
          <p:cNvPr id="15" name="Text Box 5"/>
          <p:cNvSpPr txBox="1">
            <a:spLocks noChangeArrowheads="1"/>
          </p:cNvSpPr>
          <p:nvPr/>
        </p:nvSpPr>
        <p:spPr bwMode="auto">
          <a:xfrm>
            <a:off x="262857" y="1345280"/>
            <a:ext cx="3228488"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s-ES_tradnl" sz="1800" dirty="0"/>
              <a:t>limón</a:t>
            </a:r>
          </a:p>
          <a:p>
            <a:pPr marL="901700" eaLnBrk="1" hangingPunct="1">
              <a:spcBef>
                <a:spcPct val="50000"/>
              </a:spcBef>
              <a:buClr>
                <a:srgbClr val="8CADAE"/>
              </a:buClr>
              <a:buFontTx/>
              <a:buChar char="o"/>
            </a:pPr>
            <a:r>
              <a:rPr lang="es-ES_tradnl" sz="1800" dirty="0"/>
              <a:t>tortuga</a:t>
            </a:r>
          </a:p>
          <a:p>
            <a:pPr marL="901700" eaLnBrk="1" hangingPunct="1">
              <a:spcBef>
                <a:spcPct val="50000"/>
              </a:spcBef>
              <a:buClr>
                <a:srgbClr val="8CADAE"/>
              </a:buClr>
              <a:buFontTx/>
              <a:buChar char="o"/>
            </a:pPr>
            <a:r>
              <a:rPr lang="es-ES_tradnl" sz="1800" dirty="0"/>
              <a:t>concha</a:t>
            </a:r>
          </a:p>
          <a:p>
            <a:pPr marL="901700" eaLnBrk="1" hangingPunct="1">
              <a:spcBef>
                <a:spcPct val="50000"/>
              </a:spcBef>
              <a:buClr>
                <a:srgbClr val="8CADAE"/>
              </a:buClr>
              <a:buFontTx/>
              <a:buChar char="o"/>
            </a:pPr>
            <a:r>
              <a:rPr lang="es-ES_tradnl" sz="1800" dirty="0"/>
              <a:t>nuez</a:t>
            </a:r>
          </a:p>
          <a:p>
            <a:pPr marL="901700" eaLnBrk="1" hangingPunct="1">
              <a:spcBef>
                <a:spcPct val="50000"/>
              </a:spcBef>
              <a:buClr>
                <a:srgbClr val="8CADAE"/>
              </a:buClr>
              <a:buFontTx/>
              <a:buChar char="o"/>
            </a:pPr>
            <a:r>
              <a:rPr lang="es-ES_tradnl" sz="1800" dirty="0"/>
              <a:t>paleta de colores</a:t>
            </a:r>
          </a:p>
          <a:p>
            <a:pPr marL="901700" eaLnBrk="1" hangingPunct="1">
              <a:spcBef>
                <a:spcPct val="50000"/>
              </a:spcBef>
              <a:buClr>
                <a:srgbClr val="8CADAE"/>
              </a:buClr>
              <a:buFontTx/>
              <a:buChar char="o"/>
            </a:pPr>
            <a:r>
              <a:rPr lang="es-ES_tradnl" sz="1800" dirty="0"/>
              <a:t>boca</a:t>
            </a:r>
          </a:p>
        </p:txBody>
      </p:sp>
      <p:sp>
        <p:nvSpPr>
          <p:cNvPr id="16" name="Text Box 11"/>
          <p:cNvSpPr txBox="1">
            <a:spLocks noChangeArrowheads="1"/>
          </p:cNvSpPr>
          <p:nvPr/>
        </p:nvSpPr>
        <p:spPr bwMode="auto">
          <a:xfrm>
            <a:off x="11738" y="6659852"/>
            <a:ext cx="27783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9"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a:solidFill>
                  <a:srgbClr val="000000"/>
                </a:solidFill>
                <a:latin typeface="Verdana" charset="0"/>
              </a:rPr>
              <a:t>excluir, improbable, posible, probablemente, DECISIÓN</a:t>
            </a:r>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5.21</a:t>
            </a: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
        <p:nvSpPr>
          <p:cNvPr id="15" name="Text Box 5"/>
          <p:cNvSpPr txBox="1">
            <a:spLocks noChangeArrowheads="1"/>
          </p:cNvSpPr>
          <p:nvPr/>
        </p:nvSpPr>
        <p:spPr bwMode="auto">
          <a:xfrm>
            <a:off x="262857" y="1345280"/>
            <a:ext cx="3210016"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s-ES_tradnl" sz="1800" dirty="0"/>
              <a:t>limón</a:t>
            </a:r>
          </a:p>
          <a:p>
            <a:pPr marL="901700" eaLnBrk="1" hangingPunct="1">
              <a:spcBef>
                <a:spcPct val="50000"/>
              </a:spcBef>
              <a:buClr>
                <a:srgbClr val="8CADAE"/>
              </a:buClr>
              <a:buFontTx/>
              <a:buChar char="o"/>
            </a:pPr>
            <a:r>
              <a:rPr lang="es-ES_tradnl" sz="1800" dirty="0"/>
              <a:t>tortuga</a:t>
            </a:r>
          </a:p>
          <a:p>
            <a:pPr marL="901700" eaLnBrk="1" hangingPunct="1">
              <a:spcBef>
                <a:spcPct val="50000"/>
              </a:spcBef>
              <a:buClr>
                <a:srgbClr val="8CADAE"/>
              </a:buClr>
              <a:buFontTx/>
              <a:buChar char="o"/>
            </a:pPr>
            <a:r>
              <a:rPr lang="es-ES_tradnl" sz="1800" dirty="0"/>
              <a:t>concha</a:t>
            </a:r>
          </a:p>
          <a:p>
            <a:pPr marL="901700" eaLnBrk="1" hangingPunct="1">
              <a:spcBef>
                <a:spcPct val="50000"/>
              </a:spcBef>
              <a:buClr>
                <a:srgbClr val="8CADAE"/>
              </a:buClr>
              <a:buFontTx/>
              <a:buChar char="o"/>
            </a:pPr>
            <a:r>
              <a:rPr lang="es-ES_tradnl" sz="1800" dirty="0"/>
              <a:t>nuez</a:t>
            </a:r>
          </a:p>
          <a:p>
            <a:pPr marL="901700" eaLnBrk="1" hangingPunct="1">
              <a:spcBef>
                <a:spcPct val="50000"/>
              </a:spcBef>
              <a:buClr>
                <a:srgbClr val="8CADAE"/>
              </a:buClr>
              <a:buFontTx/>
              <a:buChar char="o"/>
            </a:pPr>
            <a:r>
              <a:rPr lang="es-ES_tradnl" sz="1800" dirty="0"/>
              <a:t>paleta de colores</a:t>
            </a:r>
          </a:p>
          <a:p>
            <a:pPr marL="901700" eaLnBrk="1" hangingPunct="1">
              <a:spcBef>
                <a:spcPct val="50000"/>
              </a:spcBef>
              <a:buClr>
                <a:srgbClr val="8CADAE"/>
              </a:buClr>
              <a:buFontTx/>
              <a:buChar char="o"/>
            </a:pPr>
            <a:r>
              <a:rPr lang="es-ES_tradnl" sz="1800" dirty="0"/>
              <a:t>boca</a:t>
            </a:r>
          </a:p>
        </p:txBody>
      </p:sp>
      <p:sp>
        <p:nvSpPr>
          <p:cNvPr id="17" name="Text Box 11"/>
          <p:cNvSpPr txBox="1">
            <a:spLocks noChangeArrowheads="1"/>
          </p:cNvSpPr>
          <p:nvPr/>
        </p:nvSpPr>
        <p:spPr bwMode="auto">
          <a:xfrm>
            <a:off x="11738" y="6659852"/>
            <a:ext cx="27783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a:t>(“</a:t>
            </a:r>
            <a:r>
              <a:rPr lang="en-GB" altLang="de-DE" sz="800" i="1" err="1"/>
              <a:t>ohne</a:t>
            </a:r>
            <a:r>
              <a:rPr lang="en-GB" altLang="de-DE" sz="800" i="1"/>
              <a:t> </a:t>
            </a:r>
            <a:r>
              <a:rPr lang="en-GB" altLang="de-DE" sz="800" i="1" err="1"/>
              <a:t>Titel</a:t>
            </a:r>
            <a:r>
              <a:rPr lang="en-GB" altLang="de-DE" sz="800" i="1"/>
              <a:t>” by Heike </a:t>
            </a:r>
            <a:r>
              <a:rPr lang="en-GB" altLang="de-DE" sz="800" i="1" err="1"/>
              <a:t>Platow</a:t>
            </a:r>
            <a:r>
              <a:rPr lang="en-GB" altLang="de-DE" sz="800" i="1"/>
              <a:t> and Karen </a:t>
            </a:r>
            <a:r>
              <a:rPr lang="en-GB" altLang="de-DE" sz="800" i="1" err="1"/>
              <a:t>Riedesel</a:t>
            </a:r>
            <a:r>
              <a:rPr lang="en-GB" altLang="de-DE" sz="800" i="1"/>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9"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a:solidFill>
                  <a:srgbClr val="000000"/>
                </a:solidFill>
                <a:latin typeface="Verdana" charset="0"/>
              </a:rPr>
              <a:t>excluir, improbable, posible, probablemente, DECISIÓN</a:t>
            </a:r>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5.22</a:t>
            </a: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
        <p:nvSpPr>
          <p:cNvPr id="15" name="Text Box 5"/>
          <p:cNvSpPr txBox="1">
            <a:spLocks noChangeArrowheads="1"/>
          </p:cNvSpPr>
          <p:nvPr/>
        </p:nvSpPr>
        <p:spPr bwMode="auto">
          <a:xfrm>
            <a:off x="262857" y="1345280"/>
            <a:ext cx="3117652"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s-ES_tradnl" sz="1800" dirty="0"/>
              <a:t>limón</a:t>
            </a:r>
          </a:p>
          <a:p>
            <a:pPr marL="901700" eaLnBrk="1" hangingPunct="1">
              <a:spcBef>
                <a:spcPct val="50000"/>
              </a:spcBef>
              <a:buClr>
                <a:srgbClr val="8CADAE"/>
              </a:buClr>
              <a:buFontTx/>
              <a:buChar char="o"/>
            </a:pPr>
            <a:r>
              <a:rPr lang="es-ES_tradnl" sz="1800" dirty="0"/>
              <a:t>tortuga</a:t>
            </a:r>
          </a:p>
          <a:p>
            <a:pPr marL="901700" eaLnBrk="1" hangingPunct="1">
              <a:spcBef>
                <a:spcPct val="50000"/>
              </a:spcBef>
              <a:buClr>
                <a:srgbClr val="8CADAE"/>
              </a:buClr>
              <a:buFontTx/>
              <a:buChar char="o"/>
            </a:pPr>
            <a:r>
              <a:rPr lang="es-ES_tradnl" sz="1800" dirty="0"/>
              <a:t>concha</a:t>
            </a:r>
          </a:p>
          <a:p>
            <a:pPr marL="901700" eaLnBrk="1" hangingPunct="1">
              <a:spcBef>
                <a:spcPct val="50000"/>
              </a:spcBef>
              <a:buClr>
                <a:srgbClr val="8CADAE"/>
              </a:buClr>
              <a:buFontTx/>
              <a:buChar char="o"/>
            </a:pPr>
            <a:r>
              <a:rPr lang="es-ES_tradnl" sz="1800" dirty="0"/>
              <a:t>nuez</a:t>
            </a:r>
          </a:p>
          <a:p>
            <a:pPr marL="901700" eaLnBrk="1" hangingPunct="1">
              <a:spcBef>
                <a:spcPct val="50000"/>
              </a:spcBef>
              <a:buClr>
                <a:srgbClr val="8CADAE"/>
              </a:buClr>
              <a:buFontTx/>
              <a:buChar char="o"/>
            </a:pPr>
            <a:r>
              <a:rPr lang="es-ES_tradnl" sz="1800" dirty="0"/>
              <a:t>paleta de colores</a:t>
            </a:r>
          </a:p>
          <a:p>
            <a:pPr marL="901700" eaLnBrk="1" hangingPunct="1">
              <a:spcBef>
                <a:spcPct val="50000"/>
              </a:spcBef>
              <a:buClr>
                <a:srgbClr val="8CADAE"/>
              </a:buClr>
              <a:buFontTx/>
              <a:buChar char="o"/>
            </a:pPr>
            <a:r>
              <a:rPr lang="es-ES_tradnl" sz="1800" dirty="0"/>
              <a:t>boca</a:t>
            </a:r>
          </a:p>
        </p:txBody>
      </p:sp>
      <p:sp>
        <p:nvSpPr>
          <p:cNvPr id="16" name="Text Box 11"/>
          <p:cNvSpPr txBox="1">
            <a:spLocks noChangeArrowheads="1"/>
          </p:cNvSpPr>
          <p:nvPr/>
        </p:nvSpPr>
        <p:spPr bwMode="auto">
          <a:xfrm>
            <a:off x="11738" y="6659852"/>
            <a:ext cx="27783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8"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368000"/>
            <a:ext cx="4300360" cy="28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a:solidFill>
                  <a:srgbClr val="000000"/>
                </a:solidFill>
                <a:latin typeface="Verdana" charset="0"/>
              </a:rPr>
              <a:t>excluir, improbable, posible, probablemente, DECISIÓN</a:t>
            </a:r>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5.23</a:t>
            </a: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
        <p:nvSpPr>
          <p:cNvPr id="15" name="Text Box 5"/>
          <p:cNvSpPr txBox="1">
            <a:spLocks noChangeArrowheads="1"/>
          </p:cNvSpPr>
          <p:nvPr/>
        </p:nvSpPr>
        <p:spPr bwMode="auto">
          <a:xfrm>
            <a:off x="262857" y="1345280"/>
            <a:ext cx="317307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s-ES_tradnl" sz="1800"/>
              <a:t>limón</a:t>
            </a:r>
          </a:p>
          <a:p>
            <a:pPr marL="901700" eaLnBrk="1" hangingPunct="1">
              <a:spcBef>
                <a:spcPct val="50000"/>
              </a:spcBef>
              <a:buClr>
                <a:srgbClr val="8CADAE"/>
              </a:buClr>
              <a:buFontTx/>
              <a:buChar char="o"/>
            </a:pPr>
            <a:r>
              <a:rPr lang="es-ES_tradnl" sz="1800"/>
              <a:t>tortuga</a:t>
            </a:r>
          </a:p>
          <a:p>
            <a:pPr marL="901700" eaLnBrk="1" hangingPunct="1">
              <a:spcBef>
                <a:spcPct val="50000"/>
              </a:spcBef>
              <a:buClr>
                <a:srgbClr val="8CADAE"/>
              </a:buClr>
              <a:buFontTx/>
              <a:buChar char="o"/>
            </a:pPr>
            <a:r>
              <a:rPr lang="es-ES_tradnl" sz="1800"/>
              <a:t>concha</a:t>
            </a:r>
          </a:p>
          <a:p>
            <a:pPr marL="901700" eaLnBrk="1" hangingPunct="1">
              <a:spcBef>
                <a:spcPct val="50000"/>
              </a:spcBef>
              <a:buClr>
                <a:srgbClr val="8CADAE"/>
              </a:buClr>
              <a:buFontTx/>
              <a:buChar char="o"/>
            </a:pPr>
            <a:r>
              <a:rPr lang="es-ES_tradnl" sz="1800"/>
              <a:t>nuez</a:t>
            </a:r>
          </a:p>
          <a:p>
            <a:pPr marL="901700" eaLnBrk="1" hangingPunct="1">
              <a:spcBef>
                <a:spcPct val="50000"/>
              </a:spcBef>
              <a:buClr>
                <a:srgbClr val="8CADAE"/>
              </a:buClr>
              <a:buFontTx/>
              <a:buChar char="o"/>
            </a:pPr>
            <a:r>
              <a:rPr lang="es-ES_tradnl" sz="1800"/>
              <a:t>paleta de colores</a:t>
            </a:r>
          </a:p>
          <a:p>
            <a:pPr marL="901700" eaLnBrk="1" hangingPunct="1">
              <a:spcBef>
                <a:spcPct val="50000"/>
              </a:spcBef>
              <a:buClr>
                <a:srgbClr val="8CADAE"/>
              </a:buClr>
              <a:buFontTx/>
              <a:buChar char="o"/>
            </a:pPr>
            <a:r>
              <a:rPr lang="es-ES_tradnl" sz="1800"/>
              <a:t>boca</a:t>
            </a:r>
          </a:p>
        </p:txBody>
      </p:sp>
      <p:sp>
        <p:nvSpPr>
          <p:cNvPr id="16" name="Text Box 11"/>
          <p:cNvSpPr txBox="1">
            <a:spLocks noChangeArrowheads="1"/>
          </p:cNvSpPr>
          <p:nvPr/>
        </p:nvSpPr>
        <p:spPr bwMode="auto">
          <a:xfrm>
            <a:off x="11738" y="6659852"/>
            <a:ext cx="27783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1" name="Grafik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368000"/>
            <a:ext cx="4301938" cy="28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a:solidFill>
                  <a:srgbClr val="000000"/>
                </a:solidFill>
                <a:latin typeface="Verdana" charset="0"/>
              </a:rPr>
              <a:t>excluir, improbable, posible, probablemente, DECISIÓN</a:t>
            </a:r>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5.24</a:t>
            </a:r>
          </a:p>
        </p:txBody>
      </p:sp>
      <p:sp>
        <p:nvSpPr>
          <p:cNvPr id="15" name="Rectangle 9"/>
          <p:cNvSpPr>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Decisiones precipitadas conducen a errores </a:t>
            </a:r>
          </a:p>
        </p:txBody>
      </p:sp>
      <p:sp>
        <p:nvSpPr>
          <p:cNvPr id="16" name="Text Box 5"/>
          <p:cNvSpPr txBox="1">
            <a:spLocks noChangeArrowheads="1"/>
          </p:cNvSpPr>
          <p:nvPr/>
        </p:nvSpPr>
        <p:spPr bwMode="auto">
          <a:xfrm>
            <a:off x="262857" y="1345280"/>
            <a:ext cx="3108416"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s-ES_tradnl" sz="1800" dirty="0"/>
              <a:t>limón</a:t>
            </a:r>
          </a:p>
          <a:p>
            <a:pPr marL="901700" eaLnBrk="1" hangingPunct="1">
              <a:spcBef>
                <a:spcPct val="50000"/>
              </a:spcBef>
              <a:buClr>
                <a:srgbClr val="8CADAE"/>
              </a:buClr>
              <a:buFontTx/>
              <a:buChar char="o"/>
            </a:pPr>
            <a:r>
              <a:rPr lang="es-ES_tradnl" sz="1800" dirty="0"/>
              <a:t>tortuga</a:t>
            </a:r>
          </a:p>
          <a:p>
            <a:pPr marL="901700" eaLnBrk="1" hangingPunct="1">
              <a:spcBef>
                <a:spcPct val="50000"/>
              </a:spcBef>
              <a:buClr>
                <a:srgbClr val="8CADAE"/>
              </a:buClr>
              <a:buFontTx/>
              <a:buChar char="o"/>
            </a:pPr>
            <a:r>
              <a:rPr lang="es-ES_tradnl" sz="1800" dirty="0"/>
              <a:t>concha</a:t>
            </a:r>
          </a:p>
          <a:p>
            <a:pPr marL="901700" eaLnBrk="1" hangingPunct="1">
              <a:spcBef>
                <a:spcPct val="50000"/>
              </a:spcBef>
              <a:buClr>
                <a:srgbClr val="8CADAE"/>
              </a:buClr>
              <a:buFontTx/>
              <a:buChar char="o"/>
            </a:pPr>
            <a:r>
              <a:rPr lang="es-ES_tradnl" sz="1800" dirty="0"/>
              <a:t>nuez</a:t>
            </a:r>
          </a:p>
          <a:p>
            <a:pPr marL="901700" eaLnBrk="1" hangingPunct="1">
              <a:spcBef>
                <a:spcPct val="50000"/>
              </a:spcBef>
              <a:buClr>
                <a:srgbClr val="8CADAE"/>
              </a:buClr>
              <a:buFontTx/>
              <a:buChar char="o"/>
            </a:pPr>
            <a:r>
              <a:rPr lang="es-ES_tradnl" sz="1800" dirty="0"/>
              <a:t>paleta de colores</a:t>
            </a:r>
          </a:p>
          <a:p>
            <a:pPr marL="901700" eaLnBrk="1" hangingPunct="1">
              <a:spcBef>
                <a:spcPct val="50000"/>
              </a:spcBef>
              <a:buClr>
                <a:srgbClr val="8CADAE"/>
              </a:buClr>
              <a:buFontTx/>
              <a:buChar char="o"/>
            </a:pPr>
            <a:r>
              <a:rPr lang="es-ES_tradnl" sz="1800" dirty="0"/>
              <a:t>boca</a:t>
            </a:r>
          </a:p>
        </p:txBody>
      </p:sp>
      <p:sp>
        <p:nvSpPr>
          <p:cNvPr id="17" name="Text Box 11"/>
          <p:cNvSpPr txBox="1">
            <a:spLocks noChangeArrowheads="1"/>
          </p:cNvSpPr>
          <p:nvPr/>
        </p:nvSpPr>
        <p:spPr bwMode="auto">
          <a:xfrm>
            <a:off x="11738" y="6659852"/>
            <a:ext cx="27783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11"/>
          <p:cNvSpPr txBox="1">
            <a:spLocks noChangeArrowheads="1"/>
          </p:cNvSpPr>
          <p:nvPr/>
        </p:nvSpPr>
        <p:spPr bwMode="auto">
          <a:xfrm>
            <a:off x="15216" y="6662738"/>
            <a:ext cx="16866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p>
        </p:txBody>
      </p:sp>
      <p:sp>
        <p:nvSpPr>
          <p:cNvPr id="34823" name="Text Box 5"/>
          <p:cNvSpPr txBox="1">
            <a:spLocks noChangeArrowheads="1"/>
          </p:cNvSpPr>
          <p:nvPr/>
        </p:nvSpPr>
        <p:spPr bwMode="auto">
          <a:xfrm>
            <a:off x="265106" y="1351628"/>
            <a:ext cx="2895600" cy="4108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s-ES_tradnl" sz="1800" dirty="0"/>
              <a:t>botella de vino en la bodega</a:t>
            </a:r>
          </a:p>
          <a:p>
            <a:pPr marL="901700" eaLnBrk="1" hangingPunct="1">
              <a:spcBef>
                <a:spcPct val="50000"/>
              </a:spcBef>
              <a:buClr>
                <a:srgbClr val="8CADAE"/>
              </a:buClr>
              <a:buFontTx/>
              <a:buChar char="o"/>
            </a:pPr>
            <a:r>
              <a:rPr lang="es-ES_tradnl" sz="1800" dirty="0"/>
              <a:t>cigüeña trayendo un bebe</a:t>
            </a:r>
          </a:p>
          <a:p>
            <a:pPr marL="901700" eaLnBrk="1" hangingPunct="1">
              <a:spcBef>
                <a:spcPct val="50000"/>
              </a:spcBef>
              <a:buClr>
                <a:srgbClr val="8CADAE"/>
              </a:buClr>
              <a:buFontTx/>
              <a:buChar char="o"/>
            </a:pPr>
            <a:r>
              <a:rPr lang="es-ES_tradnl" sz="1800" dirty="0"/>
              <a:t>globo</a:t>
            </a:r>
          </a:p>
          <a:p>
            <a:pPr marL="901700" eaLnBrk="1" hangingPunct="1">
              <a:spcBef>
                <a:spcPct val="50000"/>
              </a:spcBef>
              <a:buClr>
                <a:srgbClr val="8CADAE"/>
              </a:buClr>
              <a:buFontTx/>
              <a:buChar char="o"/>
            </a:pPr>
            <a:r>
              <a:rPr lang="es-ES_tradnl" sz="1800" dirty="0"/>
              <a:t>Papa Noel con el saco de los regalos </a:t>
            </a:r>
          </a:p>
          <a:p>
            <a:pPr marL="901700" eaLnBrk="1" hangingPunct="1">
              <a:spcBef>
                <a:spcPct val="50000"/>
              </a:spcBef>
              <a:buClr>
                <a:srgbClr val="8CADAE"/>
              </a:buClr>
              <a:buFontTx/>
              <a:buChar char="o"/>
            </a:pPr>
            <a:r>
              <a:rPr lang="es-ES_tradnl" sz="1800" dirty="0"/>
              <a:t>laboratorio</a:t>
            </a:r>
          </a:p>
          <a:p>
            <a:pPr marL="901700" eaLnBrk="1" hangingPunct="1">
              <a:spcBef>
                <a:spcPct val="50000"/>
              </a:spcBef>
              <a:buClr>
                <a:srgbClr val="8CADAE"/>
              </a:buClr>
              <a:buFontTx/>
              <a:buChar char="o"/>
            </a:pPr>
            <a:r>
              <a:rPr lang="es-ES_tradnl" sz="1800" dirty="0"/>
              <a:t>globo terráqueo</a:t>
            </a:r>
            <a:endParaRPr lang="es-ES_tradnl" altLang="de-DE" sz="1800" dirty="0"/>
          </a:p>
        </p:txBody>
      </p:sp>
      <p:sp>
        <p:nvSpPr>
          <p:cNvPr id="8"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a:solidFill>
                  <a:srgbClr val="000000"/>
                </a:solidFill>
                <a:latin typeface="Verdana" charset="0"/>
              </a:rPr>
              <a:t>excluir, improbable, posible, probablemente, DECISIÓN</a:t>
            </a: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5.25</a:t>
            </a:r>
          </a:p>
        </p:txBody>
      </p:sp>
      <p:sp>
        <p:nvSpPr>
          <p:cNvPr id="11"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pic>
        <p:nvPicPr>
          <p:cNvPr id="10" name="Grafik 9"/>
          <p:cNvPicPr>
            <a:picLocks noChangeAspect="1"/>
          </p:cNvPicPr>
          <p:nvPr/>
        </p:nvPicPr>
        <p:blipFill rotWithShape="1">
          <a:blip r:embed="rId3">
            <a:extLst>
              <a:ext uri="{28A0092B-C50C-407E-A947-70E740481C1C}">
                <a14:useLocalDpi xmlns:a14="http://schemas.microsoft.com/office/drawing/2010/main" val="0"/>
              </a:ext>
            </a:extLst>
          </a:blip>
          <a:srcRect l="4934" b="6066"/>
          <a:stretch/>
        </p:blipFill>
        <p:spPr>
          <a:xfrm>
            <a:off x="3930554" y="1404000"/>
            <a:ext cx="4980957" cy="3577433"/>
          </a:xfrm>
          <a:prstGeom prst="rect">
            <a:avLst/>
          </a:prstGeom>
        </p:spPr>
      </p:pic>
    </p:spTree>
    <p:extLst>
      <p:ext uri="{BB962C8B-B14F-4D97-AF65-F5344CB8AC3E}">
        <p14:creationId xmlns:p14="http://schemas.microsoft.com/office/powerpoint/2010/main" val="1183165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a:solidFill>
                  <a:srgbClr val="000000"/>
                </a:solidFill>
                <a:latin typeface="Verdana" charset="0"/>
              </a:rPr>
              <a:t>excluir, improbable, posible, probablemente, DECISIÓN</a:t>
            </a: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5.26</a:t>
            </a: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
        <p:nvSpPr>
          <p:cNvPr id="15" name="Text Box 5"/>
          <p:cNvSpPr txBox="1">
            <a:spLocks noChangeArrowheads="1"/>
          </p:cNvSpPr>
          <p:nvPr/>
        </p:nvSpPr>
        <p:spPr bwMode="auto">
          <a:xfrm>
            <a:off x="265106" y="1351628"/>
            <a:ext cx="2895600" cy="4108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s-ES_tradnl" sz="1800"/>
              <a:t>botella de vino en la bodega</a:t>
            </a:r>
          </a:p>
          <a:p>
            <a:pPr marL="901700" eaLnBrk="1" hangingPunct="1">
              <a:spcBef>
                <a:spcPct val="50000"/>
              </a:spcBef>
              <a:buClr>
                <a:srgbClr val="8CADAE"/>
              </a:buClr>
              <a:buFontTx/>
              <a:buChar char="o"/>
            </a:pPr>
            <a:r>
              <a:rPr lang="es-ES_tradnl" sz="1800"/>
              <a:t>cigüeña trayendo un bebe</a:t>
            </a:r>
          </a:p>
          <a:p>
            <a:pPr marL="901700" eaLnBrk="1" hangingPunct="1">
              <a:spcBef>
                <a:spcPct val="50000"/>
              </a:spcBef>
              <a:buClr>
                <a:srgbClr val="8CADAE"/>
              </a:buClr>
              <a:buFontTx/>
              <a:buChar char="o"/>
            </a:pPr>
            <a:r>
              <a:rPr lang="es-ES_tradnl" sz="1800"/>
              <a:t>globo</a:t>
            </a:r>
          </a:p>
          <a:p>
            <a:pPr marL="901700" eaLnBrk="1" hangingPunct="1">
              <a:spcBef>
                <a:spcPct val="50000"/>
              </a:spcBef>
              <a:buClr>
                <a:srgbClr val="8CADAE"/>
              </a:buClr>
              <a:buFontTx/>
              <a:buChar char="o"/>
            </a:pPr>
            <a:r>
              <a:rPr lang="es-ES_tradnl" sz="1800"/>
              <a:t>Papa Noel con el saco de los regalos </a:t>
            </a:r>
          </a:p>
          <a:p>
            <a:pPr marL="901700" eaLnBrk="1" hangingPunct="1">
              <a:spcBef>
                <a:spcPct val="50000"/>
              </a:spcBef>
              <a:buClr>
                <a:srgbClr val="8CADAE"/>
              </a:buClr>
              <a:buFontTx/>
              <a:buChar char="o"/>
            </a:pPr>
            <a:r>
              <a:rPr lang="es-ES_tradnl" sz="1800"/>
              <a:t>laboratorio</a:t>
            </a:r>
          </a:p>
          <a:p>
            <a:pPr marL="901700" eaLnBrk="1" hangingPunct="1">
              <a:spcBef>
                <a:spcPct val="50000"/>
              </a:spcBef>
              <a:buClr>
                <a:srgbClr val="8CADAE"/>
              </a:buClr>
              <a:buFontTx/>
              <a:buChar char="o"/>
            </a:pPr>
            <a:r>
              <a:rPr lang="es-ES_tradnl" sz="1800"/>
              <a:t>globo terráqueo</a:t>
            </a:r>
            <a:endParaRPr lang="es-ES_tradnl" altLang="de-DE" sz="1800"/>
          </a:p>
        </p:txBody>
      </p:sp>
      <p:sp>
        <p:nvSpPr>
          <p:cNvPr id="16" name="Text Box 11"/>
          <p:cNvSpPr txBox="1">
            <a:spLocks noChangeArrowheads="1"/>
          </p:cNvSpPr>
          <p:nvPr/>
        </p:nvSpPr>
        <p:spPr bwMode="auto">
          <a:xfrm>
            <a:off x="15216" y="6662738"/>
            <a:ext cx="16866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p>
        </p:txBody>
      </p:sp>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l="7539" b="8216"/>
          <a:stretch/>
        </p:blipFill>
        <p:spPr>
          <a:xfrm>
            <a:off x="4067032" y="1404000"/>
            <a:ext cx="4844479" cy="3495546"/>
          </a:xfrm>
          <a:prstGeom prst="rect">
            <a:avLst/>
          </a:prstGeom>
        </p:spPr>
      </p:pic>
    </p:spTree>
    <p:extLst>
      <p:ext uri="{BB962C8B-B14F-4D97-AF65-F5344CB8AC3E}">
        <p14:creationId xmlns:p14="http://schemas.microsoft.com/office/powerpoint/2010/main" val="3885318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a:solidFill>
                  <a:srgbClr val="000000"/>
                </a:solidFill>
                <a:latin typeface="Verdana" charset="0"/>
              </a:rPr>
              <a:t>excluir, improbable, posible, probablemente, DECISIÓN</a:t>
            </a: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5.27</a:t>
            </a:r>
          </a:p>
        </p:txBody>
      </p:sp>
      <p:sp>
        <p:nvSpPr>
          <p:cNvPr id="15"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
        <p:nvSpPr>
          <p:cNvPr id="16" name="Text Box 5"/>
          <p:cNvSpPr txBox="1">
            <a:spLocks noChangeArrowheads="1"/>
          </p:cNvSpPr>
          <p:nvPr/>
        </p:nvSpPr>
        <p:spPr bwMode="auto">
          <a:xfrm>
            <a:off x="265106" y="1351628"/>
            <a:ext cx="2895600" cy="4108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s-ES_tradnl" sz="1800"/>
              <a:t>botella de vino en la bodega</a:t>
            </a:r>
          </a:p>
          <a:p>
            <a:pPr marL="901700" eaLnBrk="1" hangingPunct="1">
              <a:spcBef>
                <a:spcPct val="50000"/>
              </a:spcBef>
              <a:buClr>
                <a:srgbClr val="8CADAE"/>
              </a:buClr>
              <a:buFontTx/>
              <a:buChar char="o"/>
            </a:pPr>
            <a:r>
              <a:rPr lang="es-ES_tradnl" sz="1800"/>
              <a:t>cigüeña trayendo un bebe</a:t>
            </a:r>
          </a:p>
          <a:p>
            <a:pPr marL="901700" eaLnBrk="1" hangingPunct="1">
              <a:spcBef>
                <a:spcPct val="50000"/>
              </a:spcBef>
              <a:buClr>
                <a:srgbClr val="8CADAE"/>
              </a:buClr>
              <a:buFontTx/>
              <a:buChar char="o"/>
            </a:pPr>
            <a:r>
              <a:rPr lang="es-ES_tradnl" sz="1800"/>
              <a:t>globo</a:t>
            </a:r>
          </a:p>
          <a:p>
            <a:pPr marL="901700" eaLnBrk="1" hangingPunct="1">
              <a:spcBef>
                <a:spcPct val="50000"/>
              </a:spcBef>
              <a:buClr>
                <a:srgbClr val="8CADAE"/>
              </a:buClr>
              <a:buFontTx/>
              <a:buChar char="o"/>
            </a:pPr>
            <a:r>
              <a:rPr lang="es-ES_tradnl" sz="1800"/>
              <a:t>Papa Noel con el saco de los regalos </a:t>
            </a:r>
          </a:p>
          <a:p>
            <a:pPr marL="901700" eaLnBrk="1" hangingPunct="1">
              <a:spcBef>
                <a:spcPct val="50000"/>
              </a:spcBef>
              <a:buClr>
                <a:srgbClr val="8CADAE"/>
              </a:buClr>
              <a:buFontTx/>
              <a:buChar char="o"/>
            </a:pPr>
            <a:r>
              <a:rPr lang="es-ES_tradnl" sz="1800"/>
              <a:t>laboratorio</a:t>
            </a:r>
          </a:p>
          <a:p>
            <a:pPr marL="901700" eaLnBrk="1" hangingPunct="1">
              <a:spcBef>
                <a:spcPct val="50000"/>
              </a:spcBef>
              <a:buClr>
                <a:srgbClr val="8CADAE"/>
              </a:buClr>
              <a:buFontTx/>
              <a:buChar char="o"/>
            </a:pPr>
            <a:r>
              <a:rPr lang="es-ES_tradnl" sz="1800"/>
              <a:t>globo terráqueo</a:t>
            </a:r>
            <a:endParaRPr lang="es-ES_tradnl" altLang="de-DE" sz="1800"/>
          </a:p>
        </p:txBody>
      </p:sp>
      <p:sp>
        <p:nvSpPr>
          <p:cNvPr id="17" name="Text Box 11"/>
          <p:cNvSpPr txBox="1">
            <a:spLocks noChangeArrowheads="1"/>
          </p:cNvSpPr>
          <p:nvPr/>
        </p:nvSpPr>
        <p:spPr bwMode="auto">
          <a:xfrm>
            <a:off x="15216" y="6662738"/>
            <a:ext cx="16866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p>
        </p:txBody>
      </p:sp>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l="5195" b="7141"/>
          <a:stretch/>
        </p:blipFill>
        <p:spPr>
          <a:xfrm>
            <a:off x="3944202" y="1404000"/>
            <a:ext cx="4967309" cy="3536490"/>
          </a:xfrm>
          <a:prstGeom prst="rect">
            <a:avLst/>
          </a:prstGeom>
        </p:spPr>
      </p:pic>
    </p:spTree>
    <p:extLst>
      <p:ext uri="{BB962C8B-B14F-4D97-AF65-F5344CB8AC3E}">
        <p14:creationId xmlns:p14="http://schemas.microsoft.com/office/powerpoint/2010/main" val="24560268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a:solidFill>
                  <a:srgbClr val="000000"/>
                </a:solidFill>
                <a:latin typeface="Verdana" charset="0"/>
              </a:rPr>
              <a:t>excluir, improbable, posible, probablemente, DECISIÓN</a:t>
            </a: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5.28</a:t>
            </a: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
        <p:nvSpPr>
          <p:cNvPr id="15" name="Text Box 5"/>
          <p:cNvSpPr txBox="1">
            <a:spLocks noChangeArrowheads="1"/>
          </p:cNvSpPr>
          <p:nvPr/>
        </p:nvSpPr>
        <p:spPr bwMode="auto">
          <a:xfrm>
            <a:off x="265106" y="1351628"/>
            <a:ext cx="2895600" cy="4108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s-ES_tradnl" sz="1800"/>
              <a:t>botella de vino en la bodega</a:t>
            </a:r>
          </a:p>
          <a:p>
            <a:pPr marL="901700" eaLnBrk="1" hangingPunct="1">
              <a:spcBef>
                <a:spcPct val="50000"/>
              </a:spcBef>
              <a:buClr>
                <a:srgbClr val="8CADAE"/>
              </a:buClr>
              <a:buFontTx/>
              <a:buChar char="o"/>
            </a:pPr>
            <a:r>
              <a:rPr lang="es-ES_tradnl" sz="1800"/>
              <a:t>cigüeña trayendo un bebe</a:t>
            </a:r>
          </a:p>
          <a:p>
            <a:pPr marL="901700" eaLnBrk="1" hangingPunct="1">
              <a:spcBef>
                <a:spcPct val="50000"/>
              </a:spcBef>
              <a:buClr>
                <a:srgbClr val="8CADAE"/>
              </a:buClr>
              <a:buFontTx/>
              <a:buChar char="o"/>
            </a:pPr>
            <a:r>
              <a:rPr lang="es-ES_tradnl" sz="1800"/>
              <a:t>globo</a:t>
            </a:r>
          </a:p>
          <a:p>
            <a:pPr marL="901700" eaLnBrk="1" hangingPunct="1">
              <a:spcBef>
                <a:spcPct val="50000"/>
              </a:spcBef>
              <a:buClr>
                <a:srgbClr val="8CADAE"/>
              </a:buClr>
              <a:buFontTx/>
              <a:buChar char="o"/>
            </a:pPr>
            <a:r>
              <a:rPr lang="es-ES_tradnl" sz="1800"/>
              <a:t>Papa Noel con el saco de los regalos </a:t>
            </a:r>
          </a:p>
          <a:p>
            <a:pPr marL="901700" eaLnBrk="1" hangingPunct="1">
              <a:spcBef>
                <a:spcPct val="50000"/>
              </a:spcBef>
              <a:buClr>
                <a:srgbClr val="8CADAE"/>
              </a:buClr>
              <a:buFontTx/>
              <a:buChar char="o"/>
            </a:pPr>
            <a:r>
              <a:rPr lang="es-ES_tradnl" sz="1800"/>
              <a:t>laboratorio</a:t>
            </a:r>
          </a:p>
          <a:p>
            <a:pPr marL="901700" eaLnBrk="1" hangingPunct="1">
              <a:spcBef>
                <a:spcPct val="50000"/>
              </a:spcBef>
              <a:buClr>
                <a:srgbClr val="8CADAE"/>
              </a:buClr>
              <a:buFontTx/>
              <a:buChar char="o"/>
            </a:pPr>
            <a:r>
              <a:rPr lang="es-ES_tradnl" sz="1800"/>
              <a:t>globo terráqueo</a:t>
            </a:r>
            <a:endParaRPr lang="es-ES_tradnl" altLang="de-DE" sz="1800"/>
          </a:p>
        </p:txBody>
      </p:sp>
      <p:sp>
        <p:nvSpPr>
          <p:cNvPr id="16" name="Text Box 11"/>
          <p:cNvSpPr txBox="1">
            <a:spLocks noChangeArrowheads="1"/>
          </p:cNvSpPr>
          <p:nvPr/>
        </p:nvSpPr>
        <p:spPr bwMode="auto">
          <a:xfrm>
            <a:off x="15209" y="6662738"/>
            <a:ext cx="16866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p>
        </p:txBody>
      </p:sp>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l="4934" b="8575"/>
          <a:stretch/>
        </p:blipFill>
        <p:spPr>
          <a:xfrm>
            <a:off x="3930554" y="1404000"/>
            <a:ext cx="4980957" cy="3481899"/>
          </a:xfrm>
          <a:prstGeom prst="rect">
            <a:avLst/>
          </a:prstGeom>
        </p:spPr>
      </p:pic>
    </p:spTree>
    <p:extLst>
      <p:ext uri="{BB962C8B-B14F-4D97-AF65-F5344CB8AC3E}">
        <p14:creationId xmlns:p14="http://schemas.microsoft.com/office/powerpoint/2010/main" val="20280512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a:solidFill>
                  <a:srgbClr val="000000"/>
                </a:solidFill>
                <a:latin typeface="Verdana" charset="0"/>
              </a:rPr>
              <a:t>excluir, improbable, posible, probablemente, DECISIÓN</a:t>
            </a: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5.29</a:t>
            </a: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
        <p:nvSpPr>
          <p:cNvPr id="15" name="Text Box 5"/>
          <p:cNvSpPr txBox="1">
            <a:spLocks noChangeArrowheads="1"/>
          </p:cNvSpPr>
          <p:nvPr/>
        </p:nvSpPr>
        <p:spPr bwMode="auto">
          <a:xfrm>
            <a:off x="265106" y="1351628"/>
            <a:ext cx="2895600" cy="4108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s-ES_tradnl" sz="1800"/>
              <a:t>botella de vino en la bodega</a:t>
            </a:r>
          </a:p>
          <a:p>
            <a:pPr marL="901700" eaLnBrk="1" hangingPunct="1">
              <a:spcBef>
                <a:spcPct val="50000"/>
              </a:spcBef>
              <a:buClr>
                <a:srgbClr val="8CADAE"/>
              </a:buClr>
              <a:buFontTx/>
              <a:buChar char="o"/>
            </a:pPr>
            <a:r>
              <a:rPr lang="es-ES_tradnl" sz="1800"/>
              <a:t>cigüeña trayendo un bebe</a:t>
            </a:r>
          </a:p>
          <a:p>
            <a:pPr marL="901700" eaLnBrk="1" hangingPunct="1">
              <a:spcBef>
                <a:spcPct val="50000"/>
              </a:spcBef>
              <a:buClr>
                <a:srgbClr val="8CADAE"/>
              </a:buClr>
              <a:buFontTx/>
              <a:buChar char="o"/>
            </a:pPr>
            <a:r>
              <a:rPr lang="es-ES_tradnl" sz="1800"/>
              <a:t>globo</a:t>
            </a:r>
          </a:p>
          <a:p>
            <a:pPr marL="901700" eaLnBrk="1" hangingPunct="1">
              <a:spcBef>
                <a:spcPct val="50000"/>
              </a:spcBef>
              <a:buClr>
                <a:srgbClr val="8CADAE"/>
              </a:buClr>
              <a:buFontTx/>
              <a:buChar char="o"/>
            </a:pPr>
            <a:r>
              <a:rPr lang="es-ES_tradnl" sz="1800"/>
              <a:t>Papa Noel con el saco de los regalos </a:t>
            </a:r>
          </a:p>
          <a:p>
            <a:pPr marL="901700" eaLnBrk="1" hangingPunct="1">
              <a:spcBef>
                <a:spcPct val="50000"/>
              </a:spcBef>
              <a:buClr>
                <a:srgbClr val="8CADAE"/>
              </a:buClr>
              <a:buFontTx/>
              <a:buChar char="o"/>
            </a:pPr>
            <a:r>
              <a:rPr lang="es-ES_tradnl" sz="1800"/>
              <a:t>laboratorio</a:t>
            </a:r>
          </a:p>
          <a:p>
            <a:pPr marL="901700" eaLnBrk="1" hangingPunct="1">
              <a:spcBef>
                <a:spcPct val="50000"/>
              </a:spcBef>
              <a:buClr>
                <a:srgbClr val="8CADAE"/>
              </a:buClr>
              <a:buFontTx/>
              <a:buChar char="o"/>
            </a:pPr>
            <a:r>
              <a:rPr lang="es-ES_tradnl" sz="1800"/>
              <a:t>globo terráqueo</a:t>
            </a:r>
            <a:endParaRPr lang="es-ES_tradnl" altLang="de-DE" sz="1800"/>
          </a:p>
        </p:txBody>
      </p:sp>
      <p:sp>
        <p:nvSpPr>
          <p:cNvPr id="16" name="Text Box 11"/>
          <p:cNvSpPr txBox="1">
            <a:spLocks noChangeArrowheads="1"/>
          </p:cNvSpPr>
          <p:nvPr/>
        </p:nvSpPr>
        <p:spPr bwMode="auto">
          <a:xfrm>
            <a:off x="15216" y="6662738"/>
            <a:ext cx="16866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p>
        </p:txBody>
      </p:sp>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l="4934" b="6425"/>
          <a:stretch/>
        </p:blipFill>
        <p:spPr>
          <a:xfrm>
            <a:off x="3930554" y="1404000"/>
            <a:ext cx="4980957" cy="3563785"/>
          </a:xfrm>
          <a:prstGeom prst="rect">
            <a:avLst/>
          </a:prstGeom>
        </p:spPr>
      </p:pic>
    </p:spTree>
    <p:extLst>
      <p:ext uri="{BB962C8B-B14F-4D97-AF65-F5344CB8AC3E}">
        <p14:creationId xmlns:p14="http://schemas.microsoft.com/office/powerpoint/2010/main" val="34855925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a:solidFill>
                  <a:srgbClr val="000000"/>
                </a:solidFill>
                <a:latin typeface="Verdana" charset="0"/>
              </a:rPr>
              <a:t>excluir, improbable, posible, probablemente, DECISIÓN</a:t>
            </a: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5.30</a:t>
            </a: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
        <p:nvSpPr>
          <p:cNvPr id="15" name="Text Box 5"/>
          <p:cNvSpPr txBox="1">
            <a:spLocks noChangeArrowheads="1"/>
          </p:cNvSpPr>
          <p:nvPr/>
        </p:nvSpPr>
        <p:spPr bwMode="auto">
          <a:xfrm>
            <a:off x="265106" y="1351628"/>
            <a:ext cx="2895600" cy="4108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s-ES_tradnl" sz="1800"/>
              <a:t>botella de vino en la bodega</a:t>
            </a:r>
          </a:p>
          <a:p>
            <a:pPr marL="901700" eaLnBrk="1" hangingPunct="1">
              <a:spcBef>
                <a:spcPct val="50000"/>
              </a:spcBef>
              <a:buClr>
                <a:srgbClr val="8CADAE"/>
              </a:buClr>
              <a:buFontTx/>
              <a:buChar char="o"/>
            </a:pPr>
            <a:r>
              <a:rPr lang="es-ES_tradnl" sz="1800"/>
              <a:t>cigüeña trayendo un bebe</a:t>
            </a:r>
          </a:p>
          <a:p>
            <a:pPr marL="901700" eaLnBrk="1" hangingPunct="1">
              <a:spcBef>
                <a:spcPct val="50000"/>
              </a:spcBef>
              <a:buClr>
                <a:srgbClr val="8CADAE"/>
              </a:buClr>
              <a:buFontTx/>
              <a:buChar char="o"/>
            </a:pPr>
            <a:r>
              <a:rPr lang="es-ES_tradnl" sz="1800"/>
              <a:t>globo</a:t>
            </a:r>
          </a:p>
          <a:p>
            <a:pPr marL="901700" eaLnBrk="1" hangingPunct="1">
              <a:spcBef>
                <a:spcPct val="50000"/>
              </a:spcBef>
              <a:buClr>
                <a:srgbClr val="8CADAE"/>
              </a:buClr>
              <a:buFontTx/>
              <a:buChar char="o"/>
            </a:pPr>
            <a:r>
              <a:rPr lang="es-ES_tradnl" sz="1800"/>
              <a:t>Papa Noel con el saco de los regalos </a:t>
            </a:r>
          </a:p>
          <a:p>
            <a:pPr marL="901700" eaLnBrk="1" hangingPunct="1">
              <a:spcBef>
                <a:spcPct val="50000"/>
              </a:spcBef>
              <a:buClr>
                <a:srgbClr val="8CADAE"/>
              </a:buClr>
              <a:buFontTx/>
              <a:buChar char="o"/>
            </a:pPr>
            <a:r>
              <a:rPr lang="es-ES_tradnl" sz="1800"/>
              <a:t>laboratorio</a:t>
            </a:r>
          </a:p>
          <a:p>
            <a:pPr marL="901700" eaLnBrk="1" hangingPunct="1">
              <a:spcBef>
                <a:spcPct val="50000"/>
              </a:spcBef>
              <a:buClr>
                <a:srgbClr val="8CADAE"/>
              </a:buClr>
              <a:buFontTx/>
              <a:buChar char="o"/>
            </a:pPr>
            <a:r>
              <a:rPr lang="es-ES_tradnl" sz="1800"/>
              <a:t>globo terráqueo</a:t>
            </a:r>
            <a:endParaRPr lang="es-ES_tradnl" altLang="de-DE" sz="1800"/>
          </a:p>
        </p:txBody>
      </p:sp>
      <p:sp>
        <p:nvSpPr>
          <p:cNvPr id="16" name="Text Box 11"/>
          <p:cNvSpPr txBox="1">
            <a:spLocks noChangeArrowheads="1"/>
          </p:cNvSpPr>
          <p:nvPr/>
        </p:nvSpPr>
        <p:spPr bwMode="auto">
          <a:xfrm>
            <a:off x="15207" y="6662738"/>
            <a:ext cx="16866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p>
        </p:txBody>
      </p:sp>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l="4674" b="7141"/>
          <a:stretch/>
        </p:blipFill>
        <p:spPr>
          <a:xfrm>
            <a:off x="3916906" y="1404000"/>
            <a:ext cx="4994605" cy="3536490"/>
          </a:xfrm>
          <a:prstGeom prst="rect">
            <a:avLst/>
          </a:prstGeom>
        </p:spPr>
      </p:pic>
    </p:spTree>
    <p:extLst>
      <p:ext uri="{BB962C8B-B14F-4D97-AF65-F5344CB8AC3E}">
        <p14:creationId xmlns:p14="http://schemas.microsoft.com/office/powerpoint/2010/main" val="32131965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a:solidFill>
                  <a:srgbClr val="000000"/>
                </a:solidFill>
                <a:latin typeface="Verdana" charset="0"/>
              </a:rPr>
              <a:t>excluir, improbable, posible, probablemente, DECISIÓN</a:t>
            </a: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5.31</a:t>
            </a: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
        <p:nvSpPr>
          <p:cNvPr id="15" name="Text Box 5"/>
          <p:cNvSpPr txBox="1">
            <a:spLocks noChangeArrowheads="1"/>
          </p:cNvSpPr>
          <p:nvPr/>
        </p:nvSpPr>
        <p:spPr bwMode="auto">
          <a:xfrm>
            <a:off x="265106" y="1351628"/>
            <a:ext cx="2895600" cy="4108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s-ES_tradnl" sz="1800"/>
              <a:t>botella de vino en la bodega</a:t>
            </a:r>
          </a:p>
          <a:p>
            <a:pPr marL="901700" eaLnBrk="1" hangingPunct="1">
              <a:spcBef>
                <a:spcPct val="50000"/>
              </a:spcBef>
              <a:buClr>
                <a:srgbClr val="8CADAE"/>
              </a:buClr>
              <a:buFontTx/>
              <a:buChar char="o"/>
            </a:pPr>
            <a:r>
              <a:rPr lang="es-ES_tradnl" sz="1800"/>
              <a:t>cigüeña trayendo un bebe</a:t>
            </a:r>
          </a:p>
          <a:p>
            <a:pPr marL="901700" eaLnBrk="1" hangingPunct="1">
              <a:spcBef>
                <a:spcPct val="50000"/>
              </a:spcBef>
              <a:buClr>
                <a:srgbClr val="8CADAE"/>
              </a:buClr>
              <a:buFontTx/>
              <a:buChar char="o"/>
            </a:pPr>
            <a:r>
              <a:rPr lang="es-ES_tradnl" sz="1800"/>
              <a:t>globo</a:t>
            </a:r>
          </a:p>
          <a:p>
            <a:pPr marL="901700" eaLnBrk="1" hangingPunct="1">
              <a:spcBef>
                <a:spcPct val="50000"/>
              </a:spcBef>
              <a:buClr>
                <a:srgbClr val="8CADAE"/>
              </a:buClr>
              <a:buFontTx/>
              <a:buChar char="o"/>
            </a:pPr>
            <a:r>
              <a:rPr lang="es-ES_tradnl" sz="1800"/>
              <a:t>Papa Noel con el saco de los regalos </a:t>
            </a:r>
          </a:p>
          <a:p>
            <a:pPr marL="901700" eaLnBrk="1" hangingPunct="1">
              <a:spcBef>
                <a:spcPct val="50000"/>
              </a:spcBef>
              <a:buClr>
                <a:srgbClr val="8CADAE"/>
              </a:buClr>
              <a:buFontTx/>
              <a:buChar char="o"/>
            </a:pPr>
            <a:r>
              <a:rPr lang="es-ES_tradnl" sz="1800"/>
              <a:t>laboratorio</a:t>
            </a:r>
          </a:p>
          <a:p>
            <a:pPr marL="901700" eaLnBrk="1" hangingPunct="1">
              <a:spcBef>
                <a:spcPct val="50000"/>
              </a:spcBef>
              <a:buClr>
                <a:srgbClr val="8CADAE"/>
              </a:buClr>
              <a:buFontTx/>
              <a:buChar char="o"/>
            </a:pPr>
            <a:r>
              <a:rPr lang="es-ES_tradnl" sz="1800"/>
              <a:t>globo terráqueo</a:t>
            </a:r>
            <a:endParaRPr lang="es-ES_tradnl" altLang="de-DE" sz="1800"/>
          </a:p>
        </p:txBody>
      </p:sp>
      <p:sp>
        <p:nvSpPr>
          <p:cNvPr id="16" name="Text Box 11"/>
          <p:cNvSpPr txBox="1">
            <a:spLocks noChangeArrowheads="1"/>
          </p:cNvSpPr>
          <p:nvPr/>
        </p:nvSpPr>
        <p:spPr bwMode="auto">
          <a:xfrm>
            <a:off x="15216" y="6662738"/>
            <a:ext cx="16866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a:t>(“</a:t>
            </a:r>
            <a:r>
              <a:rPr lang="en-GB" altLang="de-DE" sz="800" i="1" err="1"/>
              <a:t>ohne</a:t>
            </a:r>
            <a:r>
              <a:rPr lang="en-GB" altLang="de-DE" sz="800" i="1"/>
              <a:t> </a:t>
            </a:r>
            <a:r>
              <a:rPr lang="en-GB" altLang="de-DE" sz="800" i="1" err="1"/>
              <a:t>Titel</a:t>
            </a:r>
            <a:r>
              <a:rPr lang="en-GB" altLang="de-DE" sz="800" i="1"/>
              <a:t>” by Sarah Riker)</a:t>
            </a:r>
          </a:p>
        </p:txBody>
      </p:sp>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l="5455" b="4992"/>
          <a:stretch/>
        </p:blipFill>
        <p:spPr>
          <a:xfrm>
            <a:off x="3957850" y="1404000"/>
            <a:ext cx="4953661" cy="3618376"/>
          </a:xfrm>
          <a:prstGeom prst="rect">
            <a:avLst/>
          </a:prstGeom>
        </p:spPr>
      </p:pic>
    </p:spTree>
    <p:extLst>
      <p:ext uri="{BB962C8B-B14F-4D97-AF65-F5344CB8AC3E}">
        <p14:creationId xmlns:p14="http://schemas.microsoft.com/office/powerpoint/2010/main" val="18850336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a:solidFill>
                  <a:srgbClr val="000000"/>
                </a:solidFill>
                <a:latin typeface="Verdana" charset="0"/>
              </a:rPr>
              <a:t>excluir, improbable, posible, probablemente, DECISIÓN</a:t>
            </a:r>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5.32</a:t>
            </a: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 qué se trata? ¿Cómo de seguro estás?</a:t>
            </a:r>
          </a:p>
        </p:txBody>
      </p:sp>
      <p:sp>
        <p:nvSpPr>
          <p:cNvPr id="15" name="Text Box 5"/>
          <p:cNvSpPr txBox="1">
            <a:spLocks noChangeArrowheads="1"/>
          </p:cNvSpPr>
          <p:nvPr/>
        </p:nvSpPr>
        <p:spPr bwMode="auto">
          <a:xfrm>
            <a:off x="265106" y="1351628"/>
            <a:ext cx="2895600" cy="4108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s-ES_tradnl" sz="1800"/>
              <a:t>botella de vino en la bodega</a:t>
            </a:r>
          </a:p>
          <a:p>
            <a:pPr marL="901700" eaLnBrk="1" hangingPunct="1">
              <a:spcBef>
                <a:spcPct val="50000"/>
              </a:spcBef>
              <a:buClr>
                <a:srgbClr val="8CADAE"/>
              </a:buClr>
              <a:buFontTx/>
              <a:buChar char="o"/>
            </a:pPr>
            <a:r>
              <a:rPr lang="es-ES_tradnl" sz="1800"/>
              <a:t>cigüeña trayendo un bebe</a:t>
            </a:r>
          </a:p>
          <a:p>
            <a:pPr marL="901700" eaLnBrk="1" hangingPunct="1">
              <a:spcBef>
                <a:spcPct val="50000"/>
              </a:spcBef>
              <a:buClr>
                <a:srgbClr val="8CADAE"/>
              </a:buClr>
              <a:buFontTx/>
              <a:buChar char="o"/>
            </a:pPr>
            <a:r>
              <a:rPr lang="es-ES_tradnl" sz="1800"/>
              <a:t>globo</a:t>
            </a:r>
          </a:p>
          <a:p>
            <a:pPr marL="901700" eaLnBrk="1" hangingPunct="1">
              <a:spcBef>
                <a:spcPct val="50000"/>
              </a:spcBef>
              <a:buClr>
                <a:srgbClr val="8CADAE"/>
              </a:buClr>
              <a:buFontTx/>
              <a:buChar char="o"/>
            </a:pPr>
            <a:r>
              <a:rPr lang="es-ES_tradnl" sz="1800"/>
              <a:t>Papa Noel con el saco de los regalos </a:t>
            </a:r>
          </a:p>
          <a:p>
            <a:pPr marL="901700" eaLnBrk="1" hangingPunct="1">
              <a:spcBef>
                <a:spcPct val="50000"/>
              </a:spcBef>
              <a:buClr>
                <a:srgbClr val="8CADAE"/>
              </a:buClr>
              <a:buFontTx/>
              <a:buChar char="o"/>
            </a:pPr>
            <a:r>
              <a:rPr lang="es-ES_tradnl" sz="1800"/>
              <a:t>laboratorio</a:t>
            </a:r>
          </a:p>
          <a:p>
            <a:pPr marL="901700" eaLnBrk="1" hangingPunct="1">
              <a:spcBef>
                <a:spcPct val="50000"/>
              </a:spcBef>
              <a:buClr>
                <a:srgbClr val="8CADAE"/>
              </a:buClr>
              <a:buFontTx/>
              <a:buChar char="o"/>
            </a:pPr>
            <a:r>
              <a:rPr lang="es-ES_tradnl" sz="1800"/>
              <a:t>globo terráqueo</a:t>
            </a:r>
            <a:endParaRPr lang="es-ES_tradnl" altLang="de-DE" sz="1800"/>
          </a:p>
        </p:txBody>
      </p:sp>
      <p:sp>
        <p:nvSpPr>
          <p:cNvPr id="16" name="Text Box 11"/>
          <p:cNvSpPr txBox="1">
            <a:spLocks noChangeArrowheads="1"/>
          </p:cNvSpPr>
          <p:nvPr/>
        </p:nvSpPr>
        <p:spPr bwMode="auto">
          <a:xfrm>
            <a:off x="15215" y="6662738"/>
            <a:ext cx="16866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p>
        </p:txBody>
      </p:sp>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l="3112" b="5350"/>
          <a:stretch/>
        </p:blipFill>
        <p:spPr>
          <a:xfrm>
            <a:off x="3835020" y="1404000"/>
            <a:ext cx="5076491" cy="3604728"/>
          </a:xfrm>
          <a:prstGeom prst="rect">
            <a:avLst/>
          </a:prstGeom>
        </p:spPr>
      </p:pic>
    </p:spTree>
    <p:extLst>
      <p:ext uri="{BB962C8B-B14F-4D97-AF65-F5344CB8AC3E}">
        <p14:creationId xmlns:p14="http://schemas.microsoft.com/office/powerpoint/2010/main" val="28812997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a:solidFill>
                  <a:srgbClr val="000000"/>
                </a:solidFill>
                <a:latin typeface="Verdana" charset="0"/>
              </a:rPr>
              <a:t>excluir, improbable, posible, probablemente, DECISIÓN</a:t>
            </a: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5.33</a:t>
            </a:r>
          </a:p>
        </p:txBody>
      </p:sp>
      <p:sp>
        <p:nvSpPr>
          <p:cNvPr id="14" name="Text Box 5"/>
          <p:cNvSpPr txBox="1">
            <a:spLocks noChangeArrowheads="1"/>
          </p:cNvSpPr>
          <p:nvPr/>
        </p:nvSpPr>
        <p:spPr bwMode="auto">
          <a:xfrm>
            <a:off x="265106" y="1351628"/>
            <a:ext cx="2895600" cy="4108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s-ES_tradnl" sz="1800"/>
              <a:t>botella de vino en la bodega</a:t>
            </a:r>
          </a:p>
          <a:p>
            <a:pPr marL="901700" eaLnBrk="1" hangingPunct="1">
              <a:spcBef>
                <a:spcPct val="50000"/>
              </a:spcBef>
              <a:buClr>
                <a:srgbClr val="8CADAE"/>
              </a:buClr>
              <a:buFontTx/>
              <a:buChar char="o"/>
            </a:pPr>
            <a:r>
              <a:rPr lang="es-ES_tradnl" sz="1800"/>
              <a:t>cigüeña trayendo un bebe</a:t>
            </a:r>
          </a:p>
          <a:p>
            <a:pPr marL="901700" eaLnBrk="1" hangingPunct="1">
              <a:spcBef>
                <a:spcPct val="50000"/>
              </a:spcBef>
              <a:buClr>
                <a:srgbClr val="8CADAE"/>
              </a:buClr>
              <a:buFontTx/>
              <a:buChar char="o"/>
            </a:pPr>
            <a:r>
              <a:rPr lang="es-ES_tradnl" sz="1800"/>
              <a:t>globo</a:t>
            </a:r>
          </a:p>
          <a:p>
            <a:pPr marL="901700" eaLnBrk="1" hangingPunct="1">
              <a:spcBef>
                <a:spcPct val="50000"/>
              </a:spcBef>
              <a:buClr>
                <a:srgbClr val="8CADAE"/>
              </a:buClr>
              <a:buFontTx/>
              <a:buChar char="o"/>
            </a:pPr>
            <a:r>
              <a:rPr lang="es-ES_tradnl" sz="1800"/>
              <a:t>Papa Noel con el saco de los regalos </a:t>
            </a:r>
          </a:p>
          <a:p>
            <a:pPr marL="901700" eaLnBrk="1" hangingPunct="1">
              <a:spcBef>
                <a:spcPct val="50000"/>
              </a:spcBef>
              <a:buClr>
                <a:srgbClr val="8CADAE"/>
              </a:buClr>
              <a:buFontTx/>
              <a:buChar char="o"/>
            </a:pPr>
            <a:r>
              <a:rPr lang="es-ES_tradnl" sz="1800"/>
              <a:t>laboratorio</a:t>
            </a:r>
          </a:p>
          <a:p>
            <a:pPr marL="901700" eaLnBrk="1" hangingPunct="1">
              <a:spcBef>
                <a:spcPct val="50000"/>
              </a:spcBef>
              <a:buClr>
                <a:srgbClr val="8CADAE"/>
              </a:buClr>
              <a:buFontTx/>
              <a:buChar char="o"/>
            </a:pPr>
            <a:r>
              <a:rPr lang="es-ES_tradnl" sz="1800"/>
              <a:t>globo terráqueo</a:t>
            </a:r>
            <a:endParaRPr lang="es-ES_tradnl" altLang="de-DE" sz="1800"/>
          </a:p>
        </p:txBody>
      </p:sp>
      <p:sp>
        <p:nvSpPr>
          <p:cNvPr id="15" name="Rectangle 9"/>
          <p:cNvSpPr>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Decisiones precipitadas conducen a errores </a:t>
            </a:r>
          </a:p>
        </p:txBody>
      </p:sp>
      <p:sp>
        <p:nvSpPr>
          <p:cNvPr id="16" name="Text Box 11"/>
          <p:cNvSpPr txBox="1">
            <a:spLocks noChangeArrowheads="1"/>
          </p:cNvSpPr>
          <p:nvPr/>
        </p:nvSpPr>
        <p:spPr bwMode="auto">
          <a:xfrm>
            <a:off x="15212" y="6662738"/>
            <a:ext cx="16866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p>
        </p:txBody>
      </p:sp>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l="2591" b="5350"/>
          <a:stretch/>
        </p:blipFill>
        <p:spPr>
          <a:xfrm>
            <a:off x="3802961" y="1404000"/>
            <a:ext cx="5103787" cy="3604728"/>
          </a:xfrm>
          <a:prstGeom prst="rect">
            <a:avLst/>
          </a:prstGeom>
        </p:spPr>
      </p:pic>
    </p:spTree>
    <p:extLst>
      <p:ext uri="{BB962C8B-B14F-4D97-AF65-F5344CB8AC3E}">
        <p14:creationId xmlns:p14="http://schemas.microsoft.com/office/powerpoint/2010/main" val="40498029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262182" y="1347537"/>
            <a:ext cx="818197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76238" indent="-37623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s-ES_tradnl" sz="1800" dirty="0"/>
              <a:t>En la siguiente tarea trate de identificar el título correcto de la pintura y descarte “opciones equivocadas”.</a:t>
            </a:r>
            <a:endParaRPr lang="es-ES_tradnl" altLang="de-DE" sz="1800" dirty="0"/>
          </a:p>
          <a:p>
            <a:pPr marL="901700" eaLnBrk="1" hangingPunct="1">
              <a:spcBef>
                <a:spcPct val="50000"/>
              </a:spcBef>
              <a:buClr>
                <a:srgbClr val="8CADAE"/>
              </a:buClr>
              <a:buFontTx/>
              <a:buChar char="o"/>
            </a:pPr>
            <a:r>
              <a:rPr lang="es-ES_tradnl" sz="1800" dirty="0"/>
              <a:t>Considere los </a:t>
            </a:r>
            <a:r>
              <a:rPr lang="es-ES_tradnl" sz="1800" b="1" i="1" dirty="0"/>
              <a:t>pros </a:t>
            </a:r>
            <a:r>
              <a:rPr lang="es-ES_tradnl" sz="1800" dirty="0"/>
              <a:t>y </a:t>
            </a:r>
            <a:r>
              <a:rPr lang="es-ES_tradnl" sz="1800" b="1" i="1" dirty="0"/>
              <a:t>contras</a:t>
            </a:r>
            <a:r>
              <a:rPr lang="es-ES_tradnl" sz="1800" dirty="0"/>
              <a:t> de cada una de las opciones. Preste especial atención a las características que claramente descartan alguna de las opciones.</a:t>
            </a:r>
          </a:p>
          <a:p>
            <a:pPr marL="901700" eaLnBrk="1" hangingPunct="1">
              <a:spcBef>
                <a:spcPct val="50000"/>
              </a:spcBef>
              <a:buClr>
                <a:srgbClr val="8CADAE"/>
              </a:buClr>
              <a:buFontTx/>
              <a:buChar char="o"/>
            </a:pPr>
            <a:endParaRPr lang="en-GB" altLang="de-DE" sz="1800" dirty="0"/>
          </a:p>
          <a:p>
            <a:pPr marL="901700" eaLnBrk="1" hangingPunct="1">
              <a:spcBef>
                <a:spcPct val="50000"/>
              </a:spcBef>
              <a:buClr>
                <a:srgbClr val="8CADAE"/>
              </a:buClr>
              <a:buFontTx/>
              <a:buChar char="o"/>
            </a:pPr>
            <a:endParaRPr lang="en-GB" altLang="de-DE" sz="1800" dirty="0"/>
          </a:p>
          <a:p>
            <a:pPr algn="ctr" eaLnBrk="1" hangingPunct="1">
              <a:spcBef>
                <a:spcPct val="50000"/>
              </a:spcBef>
              <a:buClrTx/>
              <a:buSzTx/>
              <a:buFontTx/>
              <a:buNone/>
            </a:pPr>
            <a:endParaRPr lang="de-DE" altLang="de-DE" sz="1800" dirty="0"/>
          </a:p>
        </p:txBody>
      </p:sp>
      <p:sp>
        <p:nvSpPr>
          <p:cNvPr id="35843" name="Rectangle 3"/>
          <p:cNvSpPr>
            <a:spLocks noGrp="1" noChangeArrowheads="1"/>
          </p:cNvSpPr>
          <p:nvPr>
            <p:ph type="title" idx="4294967295"/>
          </p:nvPr>
        </p:nvSpPr>
        <p:spPr>
          <a:xfrm>
            <a:off x="0" y="0"/>
            <a:ext cx="9144000" cy="792000"/>
          </a:xfrm>
        </p:spPr>
        <p:txBody>
          <a:bodyPr anchor="ctr"/>
          <a:lstStyle/>
          <a:p>
            <a:r>
              <a:rPr lang="es-ES_tradnl"/>
              <a:t>Tarea 2</a:t>
            </a: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5.34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1225" y="1050925"/>
            <a:ext cx="47625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Text Box 3"/>
          <p:cNvSpPr txBox="1">
            <a:spLocks noChangeArrowheads="1"/>
          </p:cNvSpPr>
          <p:nvPr/>
        </p:nvSpPr>
        <p:spPr bwMode="auto">
          <a:xfrm>
            <a:off x="2216150" y="4868863"/>
            <a:ext cx="5915402"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lnSpc>
                <a:spcPct val="130000"/>
              </a:lnSpc>
              <a:spcBef>
                <a:spcPct val="0"/>
              </a:spcBef>
              <a:buClrTx/>
              <a:buSzTx/>
              <a:buFontTx/>
              <a:buAutoNum type="alphaLcPeriod"/>
            </a:pPr>
            <a:r>
              <a:rPr lang="es-ES_tradnl" sz="1800"/>
              <a:t>La confesión de un adulterio</a:t>
            </a:r>
          </a:p>
          <a:p>
            <a:pPr eaLnBrk="1" hangingPunct="1">
              <a:lnSpc>
                <a:spcPct val="130000"/>
              </a:lnSpc>
              <a:spcBef>
                <a:spcPct val="0"/>
              </a:spcBef>
              <a:buClrTx/>
              <a:buSzTx/>
              <a:buFontTx/>
              <a:buAutoNum type="alphaLcPeriod"/>
            </a:pPr>
            <a:r>
              <a:rPr lang="es-ES_tradnl" sz="1800"/>
              <a:t>El cortejo</a:t>
            </a:r>
          </a:p>
          <a:p>
            <a:pPr eaLnBrk="1" hangingPunct="1">
              <a:lnSpc>
                <a:spcPct val="130000"/>
              </a:lnSpc>
              <a:spcBef>
                <a:spcPct val="0"/>
              </a:spcBef>
              <a:buClrTx/>
              <a:buSzTx/>
              <a:buFontTx/>
              <a:buAutoNum type="alphaLcPeriod"/>
            </a:pPr>
            <a:r>
              <a:rPr lang="es-ES_tradnl" sz="1800"/>
              <a:t>La comunicación de la muerte de un allegado</a:t>
            </a:r>
          </a:p>
          <a:p>
            <a:pPr eaLnBrk="1" hangingPunct="1">
              <a:lnSpc>
                <a:spcPct val="130000"/>
              </a:lnSpc>
              <a:spcBef>
                <a:spcPct val="0"/>
              </a:spcBef>
              <a:buClrTx/>
              <a:buSzTx/>
              <a:buFontTx/>
              <a:buAutoNum type="alphaLcPeriod"/>
            </a:pPr>
            <a:r>
              <a:rPr lang="es-ES_tradnl" sz="1800"/>
              <a:t>El vendedor de flores</a:t>
            </a:r>
          </a:p>
        </p:txBody>
      </p:sp>
      <p:sp>
        <p:nvSpPr>
          <p:cNvPr id="36870"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¿Cuál es el título correcto? ¿Cómo de seguro estás?</a:t>
            </a:r>
            <a:endParaRPr lang="es-ES_tradnl" sz="2000">
              <a:solidFill>
                <a:srgbClr val="D16349"/>
              </a:solidFill>
              <a:effectLst/>
              <a:latin typeface="Verdana" charset="0"/>
            </a:endParaRPr>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5.35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1225" y="1050925"/>
            <a:ext cx="47625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Oval 4"/>
          <p:cNvSpPr>
            <a:spLocks noChangeArrowheads="1"/>
          </p:cNvSpPr>
          <p:nvPr/>
        </p:nvSpPr>
        <p:spPr bwMode="auto">
          <a:xfrm>
            <a:off x="3054350" y="1827213"/>
            <a:ext cx="1066800" cy="111442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37893" name="Oval 5"/>
          <p:cNvSpPr>
            <a:spLocks noChangeArrowheads="1"/>
          </p:cNvSpPr>
          <p:nvPr/>
        </p:nvSpPr>
        <p:spPr bwMode="auto">
          <a:xfrm>
            <a:off x="4727575" y="3071813"/>
            <a:ext cx="752475" cy="75247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37894" name="Oval 7"/>
          <p:cNvSpPr>
            <a:spLocks noChangeArrowheads="1"/>
          </p:cNvSpPr>
          <p:nvPr/>
        </p:nvSpPr>
        <p:spPr bwMode="auto">
          <a:xfrm>
            <a:off x="5257800" y="1744663"/>
            <a:ext cx="1009650" cy="96202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5.36</a:t>
            </a:r>
          </a:p>
        </p:txBody>
      </p:sp>
      <p:sp>
        <p:nvSpPr>
          <p:cNvPr id="10" name="Text Box 3"/>
          <p:cNvSpPr txBox="1">
            <a:spLocks noChangeArrowheads="1"/>
          </p:cNvSpPr>
          <p:nvPr/>
        </p:nvSpPr>
        <p:spPr bwMode="auto">
          <a:xfrm>
            <a:off x="2216150" y="4868863"/>
            <a:ext cx="5915402"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lnSpc>
                <a:spcPct val="130000"/>
              </a:lnSpc>
              <a:spcBef>
                <a:spcPct val="0"/>
              </a:spcBef>
              <a:buClrTx/>
              <a:buSzTx/>
              <a:buFontTx/>
              <a:buAutoNum type="alphaLcPeriod"/>
            </a:pPr>
            <a:r>
              <a:rPr lang="es-ES_tradnl" sz="1800"/>
              <a:t>La confesión de un adulterio</a:t>
            </a:r>
          </a:p>
          <a:p>
            <a:pPr eaLnBrk="1" hangingPunct="1">
              <a:lnSpc>
                <a:spcPct val="130000"/>
              </a:lnSpc>
              <a:spcBef>
                <a:spcPct val="0"/>
              </a:spcBef>
              <a:buClrTx/>
              <a:buSzTx/>
              <a:buFontTx/>
              <a:buAutoNum type="alphaLcPeriod"/>
            </a:pPr>
            <a:r>
              <a:rPr lang="es-ES_tradnl" sz="1800" b="1"/>
              <a:t>El cortejo </a:t>
            </a:r>
            <a:r>
              <a:rPr lang="es-ES_tradnl" sz="1400" b="1"/>
              <a:t>(Karl </a:t>
            </a:r>
            <a:r>
              <a:rPr lang="es-ES_tradnl" sz="1400" b="1" err="1"/>
              <a:t>Zewy</a:t>
            </a:r>
            <a:r>
              <a:rPr lang="es-ES_tradnl" sz="1400" b="1"/>
              <a:t>, 1896)</a:t>
            </a:r>
            <a:endParaRPr lang="es-ES_tradnl" altLang="de-DE" sz="1400" b="1">
              <a:solidFill>
                <a:srgbClr val="336699"/>
              </a:solidFill>
            </a:endParaRPr>
          </a:p>
          <a:p>
            <a:pPr eaLnBrk="1" hangingPunct="1">
              <a:lnSpc>
                <a:spcPct val="130000"/>
              </a:lnSpc>
              <a:spcBef>
                <a:spcPct val="0"/>
              </a:spcBef>
              <a:buClrTx/>
              <a:buSzTx/>
              <a:buFontTx/>
              <a:buAutoNum type="alphaLcPeriod"/>
            </a:pPr>
            <a:r>
              <a:rPr lang="es-ES_tradnl" sz="1800"/>
              <a:t>La comunicación de la muerte de un allegado</a:t>
            </a:r>
          </a:p>
          <a:p>
            <a:pPr eaLnBrk="1" hangingPunct="1">
              <a:lnSpc>
                <a:spcPct val="130000"/>
              </a:lnSpc>
              <a:spcBef>
                <a:spcPct val="0"/>
              </a:spcBef>
              <a:buClrTx/>
              <a:buSzTx/>
              <a:buFontTx/>
              <a:buAutoNum type="alphaLcPeriod"/>
            </a:pPr>
            <a:r>
              <a:rPr lang="es-ES_tradnl" sz="1800"/>
              <a:t>El vendedor de flores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6738" y="968375"/>
            <a:ext cx="3055937" cy="238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Oval 6"/>
          <p:cNvSpPr>
            <a:spLocks noChangeArrowheads="1"/>
          </p:cNvSpPr>
          <p:nvPr/>
        </p:nvSpPr>
        <p:spPr bwMode="auto">
          <a:xfrm>
            <a:off x="5048250" y="1331913"/>
            <a:ext cx="781050" cy="78422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38916" name="Rectangle 9"/>
          <p:cNvSpPr>
            <a:spLocks noChangeArrowheads="1"/>
          </p:cNvSpPr>
          <p:nvPr/>
        </p:nvSpPr>
        <p:spPr bwMode="auto">
          <a:xfrm>
            <a:off x="255006" y="3429920"/>
            <a:ext cx="8638169" cy="2702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r>
              <a:rPr lang="es-ES_tradnl" sz="1600"/>
              <a:t>La expresión facial de la mujer es más coqueta que furiosa o triste, lo que habla en contra de la alternativa de “La confesión de un adulterio” (a).</a:t>
            </a:r>
          </a:p>
          <a:p>
            <a:r>
              <a:rPr lang="es-ES_tradnl" sz="1600"/>
              <a:t>El hombre le ha llevado un obsequio (flor) y se coloca en una postura respetuosa mirando tímidamente al suelo. Esta es la evidencia para el título correcto: “El cortejo” (b). </a:t>
            </a:r>
          </a:p>
          <a:p>
            <a:r>
              <a:rPr lang="es-ES_tradnl" sz="1600"/>
              <a:t>La expresión facial de la mujer apenas muestra tristeza. Esto también habla en contra de la interpretación “La comunicación de la muerte de un allegado”(c).</a:t>
            </a:r>
          </a:p>
          <a:p>
            <a:r>
              <a:rPr lang="es-ES_tradnl" sz="1600"/>
              <a:t>El vendedor de flores normalmente no hace visitas a los domicilios, y menos con una sola flor. Esta es la evidencia en contra de la alternativa de la respuesta “El vendedor de flores” (d).</a:t>
            </a:r>
          </a:p>
        </p:txBody>
      </p:sp>
      <p:sp>
        <p:nvSpPr>
          <p:cNvPr id="38917" name="Oval 11"/>
          <p:cNvSpPr>
            <a:spLocks noChangeArrowheads="1"/>
          </p:cNvSpPr>
          <p:nvPr/>
        </p:nvSpPr>
        <p:spPr bwMode="auto">
          <a:xfrm>
            <a:off x="4619625" y="2214563"/>
            <a:ext cx="663575" cy="63817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38918" name="Oval 12"/>
          <p:cNvSpPr>
            <a:spLocks noChangeArrowheads="1"/>
          </p:cNvSpPr>
          <p:nvPr/>
        </p:nvSpPr>
        <p:spPr bwMode="auto">
          <a:xfrm>
            <a:off x="3619500" y="1389063"/>
            <a:ext cx="838200" cy="78422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5.37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2"/>
          <p:cNvSpPr txBox="1">
            <a:spLocks noChangeArrowheads="1"/>
          </p:cNvSpPr>
          <p:nvPr/>
        </p:nvSpPr>
        <p:spPr bwMode="auto">
          <a:xfrm>
            <a:off x="264781" y="2650206"/>
            <a:ext cx="3978275"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lnSpc>
                <a:spcPct val="130000"/>
              </a:lnSpc>
              <a:spcBef>
                <a:spcPct val="0"/>
              </a:spcBef>
              <a:buClrTx/>
              <a:buSzTx/>
              <a:buFontTx/>
              <a:buAutoNum type="alphaLcPeriod"/>
            </a:pPr>
            <a:r>
              <a:rPr lang="es-ES_tradnl" sz="1800"/>
              <a:t>jardín de rosas</a:t>
            </a:r>
          </a:p>
          <a:p>
            <a:pPr marL="901700" indent="-360363" eaLnBrk="1" hangingPunct="1">
              <a:lnSpc>
                <a:spcPct val="130000"/>
              </a:lnSpc>
              <a:spcBef>
                <a:spcPct val="0"/>
              </a:spcBef>
              <a:buClrTx/>
              <a:buSzTx/>
              <a:buFontTx/>
              <a:buAutoNum type="alphaLcPeriod"/>
            </a:pPr>
            <a:r>
              <a:rPr lang="es-ES_tradnl" sz="1800"/>
              <a:t>foto de familia</a:t>
            </a:r>
          </a:p>
          <a:p>
            <a:pPr marL="901700" indent="-360363" eaLnBrk="1" hangingPunct="1">
              <a:lnSpc>
                <a:spcPct val="130000"/>
              </a:lnSpc>
              <a:spcBef>
                <a:spcPct val="0"/>
              </a:spcBef>
              <a:buClrTx/>
              <a:buSzTx/>
              <a:buFontTx/>
              <a:buAutoNum type="alphaLcPeriod"/>
            </a:pPr>
            <a:r>
              <a:rPr lang="es-ES_tradnl" sz="1800"/>
              <a:t>niños haciendo pompas </a:t>
            </a:r>
          </a:p>
          <a:p>
            <a:pPr marL="901700" indent="-360363" eaLnBrk="1" hangingPunct="1">
              <a:lnSpc>
                <a:spcPct val="130000"/>
              </a:lnSpc>
              <a:spcBef>
                <a:spcPct val="0"/>
              </a:spcBef>
              <a:buClrTx/>
              <a:buSzTx/>
              <a:buFontTx/>
              <a:buAutoNum type="alphaLcPeriod"/>
            </a:pPr>
            <a:r>
              <a:rPr lang="es-ES_tradnl" sz="1800"/>
              <a:t>padre llega a casa</a:t>
            </a:r>
          </a:p>
        </p:txBody>
      </p:sp>
      <p:pic>
        <p:nvPicPr>
          <p:cNvPr id="39940" name="Grafik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22800" y="1052513"/>
            <a:ext cx="4270375" cy="539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5.38</a:t>
            </a:r>
          </a:p>
        </p:txBody>
      </p:sp>
      <p:sp>
        <p:nvSpPr>
          <p:cNvPr id="7"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¿Cuál es el título correcto? ¿Cómo de seguro estás?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22800" y="1052513"/>
            <a:ext cx="4270375" cy="539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Oval 11"/>
          <p:cNvSpPr>
            <a:spLocks noChangeArrowheads="1"/>
          </p:cNvSpPr>
          <p:nvPr/>
        </p:nvSpPr>
        <p:spPr bwMode="auto">
          <a:xfrm>
            <a:off x="6029082" y="2365375"/>
            <a:ext cx="547687" cy="53975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0966" name="Oval 11"/>
          <p:cNvSpPr>
            <a:spLocks noChangeArrowheads="1"/>
          </p:cNvSpPr>
          <p:nvPr/>
        </p:nvSpPr>
        <p:spPr bwMode="auto">
          <a:xfrm>
            <a:off x="6029082" y="2874963"/>
            <a:ext cx="4699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0967" name="Oval 11"/>
          <p:cNvSpPr>
            <a:spLocks noChangeArrowheads="1"/>
          </p:cNvSpPr>
          <p:nvPr/>
        </p:nvSpPr>
        <p:spPr bwMode="auto">
          <a:xfrm>
            <a:off x="6498982" y="4451350"/>
            <a:ext cx="646112" cy="611188"/>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0968" name="Oval 11"/>
          <p:cNvSpPr>
            <a:spLocks noChangeArrowheads="1"/>
          </p:cNvSpPr>
          <p:nvPr/>
        </p:nvSpPr>
        <p:spPr bwMode="auto">
          <a:xfrm>
            <a:off x="6899032" y="3543300"/>
            <a:ext cx="663575" cy="63817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5.39</a:t>
            </a:r>
          </a:p>
        </p:txBody>
      </p:sp>
      <p:sp>
        <p:nvSpPr>
          <p:cNvPr id="10" name="Text Box 2"/>
          <p:cNvSpPr txBox="1">
            <a:spLocks noChangeArrowheads="1"/>
          </p:cNvSpPr>
          <p:nvPr/>
        </p:nvSpPr>
        <p:spPr bwMode="auto">
          <a:xfrm>
            <a:off x="264781" y="2650206"/>
            <a:ext cx="3978275" cy="245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lnSpc>
                <a:spcPct val="130000"/>
              </a:lnSpc>
              <a:spcBef>
                <a:spcPct val="0"/>
              </a:spcBef>
              <a:buClrTx/>
              <a:buSzTx/>
              <a:buFontTx/>
              <a:buAutoNum type="alphaLcPeriod"/>
            </a:pPr>
            <a:r>
              <a:rPr lang="es-ES_tradnl" sz="1800"/>
              <a:t>jardín de rosas</a:t>
            </a:r>
          </a:p>
          <a:p>
            <a:pPr marL="901700" indent="-360363" eaLnBrk="1" hangingPunct="1">
              <a:lnSpc>
                <a:spcPct val="130000"/>
              </a:lnSpc>
              <a:spcBef>
                <a:spcPct val="0"/>
              </a:spcBef>
              <a:buClrTx/>
              <a:buSzTx/>
              <a:buFontTx/>
              <a:buAutoNum type="alphaLcPeriod"/>
            </a:pPr>
            <a:r>
              <a:rPr lang="es-ES_tradnl" sz="1800"/>
              <a:t>foto de familia</a:t>
            </a:r>
          </a:p>
          <a:p>
            <a:pPr marL="901700" indent="-360363" eaLnBrk="1" hangingPunct="1">
              <a:lnSpc>
                <a:spcPct val="130000"/>
              </a:lnSpc>
              <a:spcBef>
                <a:spcPct val="0"/>
              </a:spcBef>
              <a:buClrTx/>
              <a:buSzTx/>
              <a:buFontTx/>
              <a:buAutoNum type="alphaLcPeriod"/>
            </a:pPr>
            <a:r>
              <a:rPr lang="es-ES_tradnl" sz="1800" b="1"/>
              <a:t>Niños haciendo pompas </a:t>
            </a:r>
            <a:r>
              <a:rPr lang="es-ES_tradnl" altLang="de-DE" sz="1400" b="1"/>
              <a:t>(Ferdinand Georg </a:t>
            </a:r>
            <a:r>
              <a:rPr lang="es-ES_tradnl" altLang="de-DE" sz="1400" b="1" err="1"/>
              <a:t>Waldmüller</a:t>
            </a:r>
            <a:r>
              <a:rPr lang="es-ES_tradnl" altLang="de-DE" sz="1400" b="1"/>
              <a:t> 1842)</a:t>
            </a:r>
          </a:p>
          <a:p>
            <a:pPr marL="901700" indent="-360363" eaLnBrk="1" hangingPunct="1">
              <a:lnSpc>
                <a:spcPct val="130000"/>
              </a:lnSpc>
              <a:spcBef>
                <a:spcPct val="0"/>
              </a:spcBef>
              <a:buClrTx/>
              <a:buSzTx/>
              <a:buFontTx/>
              <a:buAutoNum type="alphaLcPeriod"/>
            </a:pPr>
            <a:endParaRPr lang="es-ES_tradnl" altLang="de-DE" sz="1400" b="1"/>
          </a:p>
          <a:p>
            <a:pPr marL="901700" indent="-360363" eaLnBrk="1" hangingPunct="1">
              <a:lnSpc>
                <a:spcPct val="130000"/>
              </a:lnSpc>
              <a:spcBef>
                <a:spcPct val="0"/>
              </a:spcBef>
              <a:buClrTx/>
              <a:buSzTx/>
              <a:buFontTx/>
              <a:buAutoNum type="alphaLcPeriod"/>
            </a:pPr>
            <a:r>
              <a:rPr lang="es-ES_tradnl" sz="1800"/>
              <a:t>padre llega a casa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feld 3"/>
          <p:cNvSpPr txBox="1">
            <a:spLocks noChangeArrowheads="1"/>
          </p:cNvSpPr>
          <p:nvPr/>
        </p:nvSpPr>
        <p:spPr bwMode="auto">
          <a:xfrm>
            <a:off x="3630947" y="1347450"/>
            <a:ext cx="5262227" cy="436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r>
              <a:rPr lang="es-ES_tradnl" sz="1600"/>
              <a:t>A pesar de que se pueden observar las rosas, no representan el centro del cuadro. Testo habla en contra de (a).</a:t>
            </a:r>
          </a:p>
          <a:p>
            <a:r>
              <a:rPr lang="es-ES_tradnl" sz="1600"/>
              <a:t>Esta pintura se corresponde con una época en la que la fotografía aún se estaba desarrollando de manera incipiente. Además, las personas fotografiadas mirarían a la cámara y no al entorno, lo que habla en contra de b (b).</a:t>
            </a:r>
          </a:p>
          <a:p>
            <a:r>
              <a:rPr lang="es-ES_tradnl" sz="1600"/>
              <a:t>El chico de la ventana está haciendo pompas de jabón. Los demás niños las miran o las intentan coger, esta es la evidencia de que se trata de (c).</a:t>
            </a:r>
          </a:p>
          <a:p>
            <a:r>
              <a:rPr lang="es-ES_tradnl" sz="1600"/>
              <a:t>No existe ninguna señal que indique que el padre está llegando a casa, lo que habla en contra de  (d).</a:t>
            </a:r>
          </a:p>
          <a:p>
            <a:pPr marL="180000" eaLnBrk="1" hangingPunct="1">
              <a:spcBef>
                <a:spcPts val="1200"/>
              </a:spcBef>
              <a:buClrTx/>
              <a:buSzTx/>
              <a:buFontTx/>
              <a:buNone/>
            </a:pPr>
            <a:endParaRPr lang="de-DE" altLang="de-DE" sz="1600"/>
          </a:p>
          <a:p>
            <a:pPr eaLnBrk="1" hangingPunct="1">
              <a:spcBef>
                <a:spcPct val="0"/>
              </a:spcBef>
              <a:buClrTx/>
              <a:buSzTx/>
              <a:buFontTx/>
              <a:buNone/>
            </a:pPr>
            <a:endParaRPr lang="de-DE" altLang="de-DE" sz="1800"/>
          </a:p>
        </p:txBody>
      </p:sp>
      <p:grpSp>
        <p:nvGrpSpPr>
          <p:cNvPr id="3" name="Gruppieren 2"/>
          <p:cNvGrpSpPr/>
          <p:nvPr/>
        </p:nvGrpSpPr>
        <p:grpSpPr>
          <a:xfrm>
            <a:off x="265191" y="1335414"/>
            <a:ext cx="3359150" cy="4241800"/>
            <a:chOff x="409575" y="1684338"/>
            <a:chExt cx="3359150" cy="4241800"/>
          </a:xfrm>
        </p:grpSpPr>
        <p:pic>
          <p:nvPicPr>
            <p:cNvPr id="41987" name="Grafik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9575" y="1684338"/>
              <a:ext cx="3359150" cy="424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Oval 11"/>
            <p:cNvSpPr>
              <a:spLocks noChangeArrowheads="1"/>
            </p:cNvSpPr>
            <p:nvPr/>
          </p:nvSpPr>
          <p:spPr bwMode="auto">
            <a:xfrm>
              <a:off x="1439863" y="2641600"/>
              <a:ext cx="512762" cy="48895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1990" name="Oval 11"/>
            <p:cNvSpPr>
              <a:spLocks noChangeArrowheads="1"/>
            </p:cNvSpPr>
            <p:nvPr/>
          </p:nvSpPr>
          <p:spPr bwMode="auto">
            <a:xfrm>
              <a:off x="1903413" y="4291013"/>
              <a:ext cx="512762" cy="48895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1991" name="Oval 11"/>
            <p:cNvSpPr>
              <a:spLocks noChangeArrowheads="1"/>
            </p:cNvSpPr>
            <p:nvPr/>
          </p:nvSpPr>
          <p:spPr bwMode="auto">
            <a:xfrm>
              <a:off x="1504950" y="3130550"/>
              <a:ext cx="382588" cy="366713"/>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1992" name="Oval 11"/>
            <p:cNvSpPr>
              <a:spLocks noChangeArrowheads="1"/>
            </p:cNvSpPr>
            <p:nvPr/>
          </p:nvSpPr>
          <p:spPr bwMode="auto">
            <a:xfrm>
              <a:off x="2301875" y="3636963"/>
              <a:ext cx="512763" cy="48895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gr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5.40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Tarea 3: ¿Qué muestra la imagen?</a:t>
            </a:r>
            <a:endParaRPr lang="es-ES_tradnl" sz="2000">
              <a:solidFill>
                <a:srgbClr val="D16349"/>
              </a:solidFill>
              <a:effectLst/>
              <a:latin typeface="Verdana" charset="0"/>
            </a:endParaRPr>
          </a:p>
        </p:txBody>
      </p:sp>
      <p:pic>
        <p:nvPicPr>
          <p:cNvPr id="43011" name="Picture 22" descr="EskimoFE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0494" y="1346193"/>
            <a:ext cx="3783012"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5.41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2" descr="EskimoFE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0494" y="1346193"/>
            <a:ext cx="3783012"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4" name="Rectangle 2"/>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Las decisiones precipitadas no siempre conducen a error</a:t>
            </a:r>
          </a:p>
          <a:p>
            <a:pPr algn="ctr"/>
            <a:r>
              <a:rPr lang="es-ES_tradnl" sz="2000">
                <a:solidFill>
                  <a:srgbClr val="D16349"/>
                </a:solidFill>
                <a:latin typeface="Verdana" charset="0"/>
              </a:rPr>
              <a:t> ¡pero a veces sólo muestran medias verdades!</a:t>
            </a:r>
            <a:endParaRPr lang="es-ES_tradnl" sz="2000">
              <a:solidFill>
                <a:srgbClr val="D16349"/>
              </a:solidFill>
              <a:effectLst/>
              <a:latin typeface="Verdana" charset="0"/>
            </a:endParaRPr>
          </a:p>
        </p:txBody>
      </p:sp>
      <p:sp>
        <p:nvSpPr>
          <p:cNvPr id="44035" name="Text Box 10"/>
          <p:cNvSpPr txBox="1">
            <a:spLocks noChangeArrowheads="1"/>
          </p:cNvSpPr>
          <p:nvPr/>
        </p:nvSpPr>
        <p:spPr bwMode="auto">
          <a:xfrm>
            <a:off x="1376363" y="4759325"/>
            <a:ext cx="228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r>
              <a:rPr lang="es-ES_tradnl" sz="1800" b="1"/>
              <a:t>Esquimal</a:t>
            </a:r>
            <a:endParaRPr lang="es-ES_tradnl" sz="1800"/>
          </a:p>
        </p:txBody>
      </p:sp>
      <p:sp>
        <p:nvSpPr>
          <p:cNvPr id="44036" name="Text Box 11"/>
          <p:cNvSpPr txBox="1">
            <a:spLocks noChangeArrowheads="1"/>
          </p:cNvSpPr>
          <p:nvPr/>
        </p:nvSpPr>
        <p:spPr bwMode="auto">
          <a:xfrm>
            <a:off x="6553200" y="1365250"/>
            <a:ext cx="2819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r>
              <a:rPr lang="es-ES_tradnl" sz="1800" b="1"/>
              <a:t>Faraón</a:t>
            </a:r>
            <a:endParaRPr lang="es-ES_tradnl" sz="1800"/>
          </a:p>
        </p:txBody>
      </p:sp>
      <p:sp>
        <p:nvSpPr>
          <p:cNvPr id="44038" name="Oval 20"/>
          <p:cNvSpPr>
            <a:spLocks noChangeArrowheads="1"/>
          </p:cNvSpPr>
          <p:nvPr/>
        </p:nvSpPr>
        <p:spPr bwMode="auto">
          <a:xfrm>
            <a:off x="2952750" y="1473200"/>
            <a:ext cx="3590925" cy="3552825"/>
          </a:xfrm>
          <a:prstGeom prst="ellipse">
            <a:avLst/>
          </a:prstGeom>
          <a:noFill/>
          <a:ln w="5715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4039" name="Oval 21"/>
          <p:cNvSpPr>
            <a:spLocks noChangeArrowheads="1"/>
          </p:cNvSpPr>
          <p:nvPr/>
        </p:nvSpPr>
        <p:spPr bwMode="auto">
          <a:xfrm>
            <a:off x="3292475" y="2079625"/>
            <a:ext cx="2047875" cy="2857500"/>
          </a:xfrm>
          <a:prstGeom prst="ellipse">
            <a:avLst/>
          </a:prstGeom>
          <a:noFill/>
          <a:ln w="5715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4040" name="Text Box 22"/>
          <p:cNvSpPr txBox="1">
            <a:spLocks noChangeArrowheads="1"/>
          </p:cNvSpPr>
          <p:nvPr/>
        </p:nvSpPr>
        <p:spPr bwMode="auto">
          <a:xfrm>
            <a:off x="0" y="6662738"/>
            <a:ext cx="16482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a:t>(“</a:t>
            </a:r>
            <a:r>
              <a:rPr lang="en-GB" altLang="de-DE" sz="800" i="1" err="1"/>
              <a:t>Pharao</a:t>
            </a:r>
            <a:r>
              <a:rPr lang="en-GB" altLang="de-DE" sz="800" i="1"/>
              <a:t>” by Nathalie </a:t>
            </a:r>
            <a:r>
              <a:rPr lang="en-GB" altLang="de-DE" sz="800" i="1" err="1"/>
              <a:t>Weß</a:t>
            </a:r>
            <a:r>
              <a:rPr lang="en-GB" altLang="de-DE" sz="800" i="1"/>
              <a:t>) </a:t>
            </a:r>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5.42</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23"/>
          <p:cNvSpPr txBox="1">
            <a:spLocks noChangeArrowheads="1"/>
          </p:cNvSpPr>
          <p:nvPr/>
        </p:nvSpPr>
        <p:spPr bwMode="auto">
          <a:xfrm>
            <a:off x="0" y="193760"/>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Ideas peculiares en la población general – leyendas modernas</a:t>
            </a:r>
            <a:endParaRPr lang="es-ES_tradnl" sz="2000">
              <a:solidFill>
                <a:srgbClr val="D16349"/>
              </a:solidFill>
              <a:effectLst/>
              <a:latin typeface="Verdana" charset="0"/>
            </a:endParaRPr>
          </a:p>
        </p:txBody>
      </p:sp>
      <p:sp>
        <p:nvSpPr>
          <p:cNvPr id="3" name="Textfeld 2"/>
          <p:cNvSpPr txBox="1"/>
          <p:nvPr/>
        </p:nvSpPr>
        <p:spPr>
          <a:xfrm>
            <a:off x="1539090" y="5176204"/>
            <a:ext cx="6319318" cy="400110"/>
          </a:xfrm>
          <a:prstGeom prst="rect">
            <a:avLst/>
          </a:prstGeom>
          <a:solidFill>
            <a:schemeClr val="bg1"/>
          </a:solidFill>
        </p:spPr>
        <p:txBody>
          <a:bodyPr wrap="square" rtlCol="0">
            <a:spAutoFit/>
          </a:bodyPr>
          <a:lstStyle/>
          <a:p>
            <a:pPr algn="ctr"/>
            <a:endParaRPr lang="de-DE" sz="2000"/>
          </a:p>
        </p:txBody>
      </p:sp>
      <p:pic>
        <p:nvPicPr>
          <p:cNvPr id="14" name="Picture 8" descr="Elvis Presley is Alive 1 199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6758" y="2251797"/>
            <a:ext cx="3479432" cy="4003944"/>
          </a:xfrm>
          <a:prstGeom prst="rect">
            <a:avLst/>
          </a:prstGeom>
        </p:spPr>
      </p:pic>
      <p:sp>
        <p:nvSpPr>
          <p:cNvPr id="4" name="Textfeld 3"/>
          <p:cNvSpPr txBox="1"/>
          <p:nvPr/>
        </p:nvSpPr>
        <p:spPr>
          <a:xfrm>
            <a:off x="489821" y="1112090"/>
            <a:ext cx="7333307" cy="400110"/>
          </a:xfrm>
          <a:prstGeom prst="rect">
            <a:avLst/>
          </a:prstGeom>
          <a:noFill/>
        </p:spPr>
        <p:txBody>
          <a:bodyPr wrap="square" rtlCol="0">
            <a:spAutoFit/>
          </a:bodyPr>
          <a:lstStyle/>
          <a:p>
            <a:r>
              <a:rPr lang="es-ES_tradnl" sz="2000" b="1"/>
              <a:t>Leyenda: </a:t>
            </a:r>
            <a:r>
              <a:rPr lang="es-ES_tradnl" sz="2000"/>
              <a:t>¡Elvis Presley está vivo!</a:t>
            </a:r>
          </a:p>
        </p:txBody>
      </p:sp>
      <p:sp>
        <p:nvSpPr>
          <p:cNvPr id="5" name="Textfeld 4"/>
          <p:cNvSpPr txBox="1"/>
          <p:nvPr/>
        </p:nvSpPr>
        <p:spPr>
          <a:xfrm>
            <a:off x="489821" y="1497971"/>
            <a:ext cx="3928270" cy="707886"/>
          </a:xfrm>
          <a:prstGeom prst="rect">
            <a:avLst/>
          </a:prstGeom>
          <a:noFill/>
        </p:spPr>
        <p:txBody>
          <a:bodyPr wrap="square" rtlCol="0">
            <a:spAutoFit/>
          </a:bodyPr>
          <a:lstStyle/>
          <a:p>
            <a:r>
              <a:rPr lang="es-ES_tradnl" sz="2000"/>
              <a:t>Los periódicos americanos lo publicaron:</a:t>
            </a:r>
          </a:p>
        </p:txBody>
      </p:sp>
      <p:cxnSp>
        <p:nvCxnSpPr>
          <p:cNvPr id="7" name="Gerade Verbindung mit Pfeil 6"/>
          <p:cNvCxnSpPr/>
          <p:nvPr/>
        </p:nvCxnSpPr>
        <p:spPr>
          <a:xfrm flipV="1">
            <a:off x="5577992" y="2206833"/>
            <a:ext cx="845319" cy="330063"/>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sp>
        <p:nvSpPr>
          <p:cNvPr id="21" name="Textfeld 20"/>
          <p:cNvSpPr txBox="1"/>
          <p:nvPr/>
        </p:nvSpPr>
        <p:spPr>
          <a:xfrm>
            <a:off x="6440395" y="1584512"/>
            <a:ext cx="2703605" cy="1569660"/>
          </a:xfrm>
          <a:prstGeom prst="rect">
            <a:avLst/>
          </a:prstGeom>
          <a:noFill/>
        </p:spPr>
        <p:txBody>
          <a:bodyPr wrap="square" rtlCol="0">
            <a:spAutoFit/>
          </a:bodyPr>
          <a:lstStyle/>
          <a:p>
            <a:r>
              <a:rPr lang="es-ES_tradnl" sz="1600"/>
              <a:t>“Elvis Presley ha estado viviendo una vida activa y gratificante desde que fingió su muerte debido a un paro cardiaco 1977…”</a:t>
            </a:r>
          </a:p>
        </p:txBody>
      </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5.43</a:t>
            </a:r>
          </a:p>
        </p:txBody>
      </p:sp>
    </p:spTree>
    <p:extLst>
      <p:ext uri="{BB962C8B-B14F-4D97-AF65-F5344CB8AC3E}">
        <p14:creationId xmlns:p14="http://schemas.microsoft.com/office/powerpoint/2010/main" val="39174232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8" name="Rectangle 21"/>
          <p:cNvSpPr>
            <a:spLocks noChangeArrowheads="1"/>
          </p:cNvSpPr>
          <p:nvPr/>
        </p:nvSpPr>
        <p:spPr bwMode="auto">
          <a:xfrm>
            <a:off x="-22225" y="6650038"/>
            <a:ext cx="8647113"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buSzTx/>
              <a:buFontTx/>
              <a:buNone/>
            </a:pPr>
            <a:r>
              <a:rPr lang="en-GB" altLang="de-DE" sz="800" i="1"/>
              <a:t>(</a:t>
            </a:r>
            <a:r>
              <a:rPr lang="en-GB" altLang="de-DE" sz="800" i="1" err="1"/>
              <a:t>f.l.t.r</a:t>
            </a:r>
            <a:r>
              <a:rPr lang="en-GB" altLang="de-DE" sz="800" i="1"/>
              <a:t>.: “Elvis Presley, Las Vegas Hilton, 1971” by danperry.com)</a:t>
            </a:r>
          </a:p>
          <a:p>
            <a:pPr eaLnBrk="1" hangingPunct="1">
              <a:buClr>
                <a:srgbClr val="336699"/>
              </a:buClr>
              <a:buSzTx/>
              <a:buFontTx/>
              <a:buNone/>
            </a:pPr>
            <a:endParaRPr lang="de-DE" altLang="de-DE" sz="800" i="1"/>
          </a:p>
        </p:txBody>
      </p:sp>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2636838"/>
            <a:ext cx="1495425"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5.44</a:t>
            </a:r>
          </a:p>
        </p:txBody>
      </p:sp>
      <p:sp>
        <p:nvSpPr>
          <p:cNvPr id="8" name="Text Box 23"/>
          <p:cNvSpPr txBox="1">
            <a:spLocks noChangeArrowheads="1"/>
          </p:cNvSpPr>
          <p:nvPr/>
        </p:nvSpPr>
        <p:spPr bwMode="auto">
          <a:xfrm>
            <a:off x="0" y="193760"/>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Ideas peculiares en la población general – leyendas modernas</a:t>
            </a:r>
            <a:endParaRPr lang="es-ES_tradnl" sz="2000">
              <a:solidFill>
                <a:srgbClr val="D16349"/>
              </a:solidFill>
              <a:effectLst/>
              <a:latin typeface="Verdana" charset="0"/>
            </a:endParaRPr>
          </a:p>
        </p:txBody>
      </p:sp>
      <p:graphicFrame>
        <p:nvGraphicFramePr>
          <p:cNvPr id="10" name="Group 30"/>
          <p:cNvGraphicFramePr>
            <a:graphicFrameLocks noGrp="1"/>
          </p:cNvGraphicFramePr>
          <p:nvPr>
            <p:extLst>
              <p:ext uri="{D42A27DB-BD31-4B8C-83A1-F6EECF244321}">
                <p14:modId xmlns:p14="http://schemas.microsoft.com/office/powerpoint/2010/main" val="3284822447"/>
              </p:ext>
            </p:extLst>
          </p:nvPr>
        </p:nvGraphicFramePr>
        <p:xfrm>
          <a:off x="85725" y="980454"/>
          <a:ext cx="8994775" cy="10482722"/>
        </p:xfrm>
        <a:graphic>
          <a:graphicData uri="http://schemas.openxmlformats.org/drawingml/2006/table">
            <a:tbl>
              <a:tblPr/>
              <a:tblGrid>
                <a:gridCol w="1657350">
                  <a:extLst>
                    <a:ext uri="{9D8B030D-6E8A-4147-A177-3AD203B41FA5}">
                      <a16:colId xmlns:a16="http://schemas.microsoft.com/office/drawing/2014/main" xmlns="" val="20000"/>
                    </a:ext>
                  </a:extLst>
                </a:gridCol>
                <a:gridCol w="3527425">
                  <a:extLst>
                    <a:ext uri="{9D8B030D-6E8A-4147-A177-3AD203B41FA5}">
                      <a16:colId xmlns:a16="http://schemas.microsoft.com/office/drawing/2014/main" xmlns="" val="20001"/>
                    </a:ext>
                  </a:extLst>
                </a:gridCol>
                <a:gridCol w="3810000">
                  <a:extLst>
                    <a:ext uri="{9D8B030D-6E8A-4147-A177-3AD203B41FA5}">
                      <a16:colId xmlns:a16="http://schemas.microsoft.com/office/drawing/2014/main" xmlns="" val="20002"/>
                    </a:ext>
                  </a:extLst>
                </a:gridCol>
              </a:tblGrid>
              <a:tr h="317096">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kern="1200" dirty="0">
                          <a:solidFill>
                            <a:schemeClr val="tx1"/>
                          </a:solidFill>
                          <a:effectLst/>
                          <a:latin typeface="Verdana" pitchFamily="34" charset="0"/>
                          <a:ea typeface="+mn-ea"/>
                          <a:cs typeface="+mn-cs"/>
                        </a:rPr>
                        <a:t>Leyenda</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kern="1200" dirty="0">
                          <a:solidFill>
                            <a:schemeClr val="tx1"/>
                          </a:solidFill>
                          <a:effectLst/>
                          <a:latin typeface="Verdana" pitchFamily="34" charset="0"/>
                          <a:ea typeface="+mn-ea"/>
                          <a:cs typeface="+mn-cs"/>
                        </a:rPr>
                        <a:t>Datos a favor</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kern="1200">
                          <a:solidFill>
                            <a:schemeClr val="tx1"/>
                          </a:solidFill>
                          <a:effectLst/>
                          <a:latin typeface="Verdana" pitchFamily="34" charset="0"/>
                          <a:ea typeface="+mn-ea"/>
                          <a:cs typeface="+mn-cs"/>
                        </a:rPr>
                        <a:t>Datos en contra</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5073722">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s-ES_tradnl" altLang="de-DE" sz="1600" b="0" i="0" u="none" strike="noStrike" cap="none" normalizeH="0" baseline="0" noProof="0">
                        <a:ln>
                          <a:noFill/>
                        </a:ln>
                        <a:solidFill>
                          <a:schemeClr val="tx1"/>
                        </a:solidFill>
                        <a:effectLst/>
                        <a:latin typeface="Verdana" pitchFamily="34" charset="0"/>
                      </a:endParaRPr>
                    </a:p>
                    <a:p>
                      <a:r>
                        <a:rPr lang="es-ES_tradnl" sz="1600" b="1" kern="1200">
                          <a:solidFill>
                            <a:schemeClr val="tx1"/>
                          </a:solidFill>
                          <a:effectLst/>
                          <a:latin typeface="Verdana" pitchFamily="34" charset="0"/>
                          <a:ea typeface="+mn-ea"/>
                          <a:cs typeface="+mn-cs"/>
                        </a:rPr>
                        <a:t>¡Elvis está vivo!</a:t>
                      </a:r>
                      <a:r>
                        <a:rPr lang="es-ES_tradnl" sz="1600" kern="1200">
                          <a:solidFill>
                            <a:schemeClr val="tx1"/>
                          </a:solidFill>
                          <a:effectLst/>
                          <a:latin typeface="Verdana" pitchFamily="34" charset="0"/>
                          <a:ea typeface="+mn-ea"/>
                          <a:cs typeface="+mn-cs"/>
                        </a:rPr>
                        <a:t> </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s-ES_tradnl" altLang="de-DE" sz="1600" b="0" i="0" u="none" strike="noStrike" cap="none" normalizeH="0" baseline="0" noProof="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69215" marR="195580" indent="0">
                        <a:lnSpc>
                          <a:spcPct val="100000"/>
                        </a:lnSpc>
                        <a:buClr>
                          <a:srgbClr val="006699"/>
                        </a:buClr>
                        <a:buFontTx/>
                        <a:buNone/>
                        <a:tabLst>
                          <a:tab pos="334645" algn="l"/>
                        </a:tabLst>
                      </a:pPr>
                      <a:r>
                        <a:rPr lang="es-ES_tradnl" sz="1600" noProof="0" dirty="0">
                          <a:solidFill>
                            <a:schemeClr val="bg1"/>
                          </a:solidFill>
                          <a:latin typeface="Verdana"/>
                          <a:cs typeface="Verdana"/>
                        </a:rPr>
                        <a:t>Su seguro de vida nunca fue pagado.</a:t>
                      </a:r>
                    </a:p>
                    <a:p>
                      <a:pPr marL="69215" marR="195580" indent="0">
                        <a:lnSpc>
                          <a:spcPct val="100000"/>
                        </a:lnSpc>
                        <a:buClr>
                          <a:srgbClr val="006699"/>
                        </a:buClr>
                        <a:buFontTx/>
                        <a:buNone/>
                        <a:tabLst>
                          <a:tab pos="334645" algn="l"/>
                        </a:tabLst>
                      </a:pPr>
                      <a:r>
                        <a:rPr lang="es-ES_tradnl" sz="1600" noProof="0" dirty="0">
                          <a:solidFill>
                            <a:schemeClr val="bg1"/>
                          </a:solidFill>
                          <a:latin typeface="Verdana"/>
                          <a:cs typeface="Verdana"/>
                        </a:rPr>
                        <a:t>El funeral se realizó un dia después de su muerte. Los fans no fueron invitados.</a:t>
                      </a:r>
                    </a:p>
                    <a:p>
                      <a:pPr marL="69215" marR="195580" indent="0">
                        <a:lnSpc>
                          <a:spcPct val="100000"/>
                        </a:lnSpc>
                        <a:buClr>
                          <a:srgbClr val="006699"/>
                        </a:buClr>
                        <a:buFontTx/>
                        <a:buNone/>
                        <a:tabLst>
                          <a:tab pos="334645" algn="l"/>
                        </a:tabLst>
                      </a:pPr>
                      <a:r>
                        <a:rPr lang="es-ES_tradnl" sz="1600" noProof="0" dirty="0">
                          <a:solidFill>
                            <a:schemeClr val="bg1"/>
                          </a:solidFill>
                          <a:latin typeface="Verdana"/>
                          <a:cs typeface="Verdana"/>
                        </a:rPr>
                        <a:t>Los fans vieron una </a:t>
                      </a:r>
                      <a:r>
                        <a:rPr lang="es-ES_tradnl" sz="1600" noProof="0" dirty="0" smtClean="0">
                          <a:solidFill>
                            <a:schemeClr val="tx1"/>
                          </a:solidFill>
                          <a:latin typeface="Verdana"/>
                          <a:cs typeface="Verdana"/>
                        </a:rPr>
                        <a:t>???</a:t>
                      </a:r>
                      <a:r>
                        <a:rPr lang="es-ES_tradnl" sz="1600" noProof="0" dirty="0" smtClean="0">
                          <a:solidFill>
                            <a:schemeClr val="bg1"/>
                          </a:solidFill>
                          <a:latin typeface="Verdana"/>
                          <a:cs typeface="Verdana"/>
                        </a:rPr>
                        <a:t>fotografía </a:t>
                      </a:r>
                      <a:r>
                        <a:rPr lang="es-ES_tradnl" sz="1600" noProof="0" dirty="0">
                          <a:solidFill>
                            <a:schemeClr val="bg1"/>
                          </a:solidFill>
                          <a:latin typeface="Verdana"/>
                          <a:cs typeface="Verdana"/>
                        </a:rPr>
                        <a:t>en una revista del cuerpo sin vida que no se parecía al “Rey”..</a:t>
                      </a:r>
                    </a:p>
                    <a:p>
                      <a:pPr marL="69215" marR="195580" indent="0">
                        <a:lnSpc>
                          <a:spcPct val="100000"/>
                        </a:lnSpc>
                        <a:buClr>
                          <a:srgbClr val="006699"/>
                        </a:buClr>
                        <a:buFontTx/>
                        <a:buNone/>
                        <a:tabLst>
                          <a:tab pos="334645" algn="l"/>
                        </a:tabLst>
                      </a:pPr>
                      <a:r>
                        <a:rPr lang="es-ES_tradnl" sz="1600" noProof="0" dirty="0">
                          <a:solidFill>
                            <a:schemeClr val="bg1"/>
                          </a:solidFill>
                          <a:latin typeface="Verdana"/>
                          <a:cs typeface="Verdana"/>
                        </a:rPr>
                        <a:t>El nombre de Elvis era “Elvis Aron Presley”, y en la lápida sin embargo se puede leer </a:t>
                      </a:r>
                      <a:r>
                        <a:rPr lang="es-ES_tradnl" sz="1600" b="1" noProof="0" dirty="0">
                          <a:solidFill>
                            <a:schemeClr val="bg1"/>
                          </a:solidFill>
                          <a:latin typeface="Verdana"/>
                          <a:cs typeface="Verdana"/>
                        </a:rPr>
                        <a:t>Aa</a:t>
                      </a:r>
                      <a:r>
                        <a:rPr lang="es-ES_tradnl" sz="1600" noProof="0" dirty="0">
                          <a:solidFill>
                            <a:schemeClr val="bg1"/>
                          </a:solidFill>
                          <a:latin typeface="Verdana"/>
                          <a:cs typeface="Verdana"/>
                        </a:rPr>
                        <a:t>ron. </a:t>
                      </a:r>
                    </a:p>
                    <a:p>
                      <a:pPr marL="69215" marR="195580" indent="0">
                        <a:lnSpc>
                          <a:spcPct val="100000"/>
                        </a:lnSpc>
                        <a:buClr>
                          <a:srgbClr val="006699"/>
                        </a:buClr>
                        <a:buFontTx/>
                        <a:buNone/>
                        <a:tabLst>
                          <a:tab pos="334645" algn="l"/>
                        </a:tabLst>
                      </a:pPr>
                      <a:r>
                        <a:rPr lang="es-ES_tradnl" sz="1600" noProof="0" dirty="0">
                          <a:solidFill>
                            <a:schemeClr val="bg1"/>
                          </a:solidFill>
                          <a:latin typeface="Verdana"/>
                          <a:cs typeface="Verdana"/>
                        </a:rPr>
                        <a:t>Muchas personas dijeron haber visto a Elvis después de su muerte. </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69215" marR="195580" indent="0">
                        <a:lnSpc>
                          <a:spcPct val="100000"/>
                        </a:lnSpc>
                        <a:buClr>
                          <a:srgbClr val="006699"/>
                        </a:buClr>
                        <a:buFontTx/>
                        <a:buNone/>
                        <a:tabLst>
                          <a:tab pos="334645" algn="l"/>
                        </a:tabLst>
                      </a:pPr>
                      <a:r>
                        <a:rPr lang="es-ES_tradnl" noProof="0" dirty="0">
                          <a:solidFill>
                            <a:schemeClr val="bg1"/>
                          </a:solidFill>
                          <a:latin typeface="Verdana"/>
                          <a:cs typeface="Verdana"/>
                        </a:rPr>
                        <a:t>Nunca se hizo un seguro de vida.</a:t>
                      </a:r>
                    </a:p>
                    <a:p>
                      <a:pPr marL="69215" marR="195580" indent="0">
                        <a:lnSpc>
                          <a:spcPct val="100000"/>
                        </a:lnSpc>
                        <a:buClr>
                          <a:srgbClr val="006699"/>
                        </a:buClr>
                        <a:buFontTx/>
                        <a:buNone/>
                        <a:tabLst>
                          <a:tab pos="334645" algn="l"/>
                        </a:tabLst>
                      </a:pPr>
                      <a:r>
                        <a:rPr lang="es-ES_tradnl" noProof="0" dirty="0">
                          <a:solidFill>
                            <a:schemeClr val="bg1"/>
                          </a:solidFill>
                          <a:latin typeface="Verdana"/>
                          <a:cs typeface="Verdana"/>
                        </a:rPr>
                        <a:t>La ceremonia fue realizada en Graceland donde una semana después fue enterrado.</a:t>
                      </a:r>
                    </a:p>
                    <a:p>
                      <a:pPr marL="69215" marR="195580" indent="0" algn="ctr">
                        <a:lnSpc>
                          <a:spcPct val="100000"/>
                        </a:lnSpc>
                        <a:buClr>
                          <a:srgbClr val="006699"/>
                        </a:buClr>
                        <a:buFontTx/>
                        <a:buNone/>
                        <a:tabLst>
                          <a:tab pos="334645" algn="l"/>
                        </a:tabLst>
                      </a:pPr>
                      <a:r>
                        <a:rPr lang="es-ES_tradnl" noProof="0" dirty="0">
                          <a:solidFill>
                            <a:schemeClr val="bg1"/>
                          </a:solidFill>
                          <a:latin typeface="Verdana"/>
                          <a:cs typeface="Verdana"/>
                        </a:rPr>
                        <a:t>Se decía que Elvis era muy </a:t>
                      </a:r>
                      <a:r>
                        <a:rPr lang="es-ES_tradnl" noProof="0" dirty="0" smtClean="0">
                          <a:solidFill>
                            <a:schemeClr val="bg1"/>
                          </a:solidFill>
                          <a:latin typeface="Verdana"/>
                          <a:cs typeface="Verdana"/>
                        </a:rPr>
                        <a:t>   </a:t>
                      </a:r>
                      <a:r>
                        <a:rPr lang="es-ES_tradnl" noProof="0" dirty="0" smtClean="0">
                          <a:solidFill>
                            <a:schemeClr val="tx1"/>
                          </a:solidFill>
                          <a:latin typeface="Verdana"/>
                          <a:cs typeface="Verdana"/>
                        </a:rPr>
                        <a:t>???</a:t>
                      </a:r>
                      <a:r>
                        <a:rPr lang="es-ES_tradnl" noProof="0" dirty="0" smtClean="0">
                          <a:solidFill>
                            <a:schemeClr val="bg1"/>
                          </a:solidFill>
                          <a:latin typeface="Verdana"/>
                          <a:cs typeface="Verdana"/>
                        </a:rPr>
                        <a:t>coqueto</a:t>
                      </a:r>
                      <a:r>
                        <a:rPr lang="es-ES_tradnl" noProof="0" dirty="0">
                          <a:solidFill>
                            <a:schemeClr val="bg1"/>
                          </a:solidFill>
                          <a:latin typeface="Verdana"/>
                          <a:cs typeface="Verdana"/>
                        </a:rPr>
                        <a:t>. probablemente no quiso mostrarse en malas condiciones y por ello llevaba maquillaje cuando aún estaba vivo.</a:t>
                      </a:r>
                    </a:p>
                    <a:p>
                      <a:pPr marL="69215" marR="195580" indent="0">
                        <a:lnSpc>
                          <a:spcPct val="100000"/>
                        </a:lnSpc>
                        <a:buClr>
                          <a:srgbClr val="006699"/>
                        </a:buClr>
                        <a:buFontTx/>
                        <a:buNone/>
                        <a:tabLst>
                          <a:tab pos="334645" algn="l"/>
                        </a:tabLst>
                      </a:pPr>
                      <a:r>
                        <a:rPr lang="es-ES_tradnl" noProof="0" dirty="0">
                          <a:solidFill>
                            <a:schemeClr val="bg1"/>
                          </a:solidFill>
                          <a:latin typeface="Verdana"/>
                          <a:cs typeface="Verdana"/>
                        </a:rPr>
                        <a:t>Decían que quería cambiar su nombre (por “Aaron”).</a:t>
                      </a:r>
                    </a:p>
                    <a:p>
                      <a:pPr marL="69215" marR="195580" indent="0">
                        <a:lnSpc>
                          <a:spcPct val="100000"/>
                        </a:lnSpc>
                        <a:buClr>
                          <a:srgbClr val="006699"/>
                        </a:buClr>
                        <a:buFontTx/>
                        <a:buNone/>
                        <a:tabLst>
                          <a:tab pos="334645" algn="l"/>
                        </a:tabLst>
                      </a:pPr>
                      <a:r>
                        <a:rPr lang="es-ES_tradnl" noProof="0" dirty="0">
                          <a:solidFill>
                            <a:schemeClr val="bg1"/>
                          </a:solidFill>
                          <a:latin typeface="Verdana"/>
                          <a:cs typeface="Verdana"/>
                        </a:rPr>
                        <a:t>Nunca se pudo demostrar que realmente avistasen a Elvis.</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5073722">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s-ES_tradnl" altLang="de-DE" sz="1600" b="0" i="0" u="none" strike="noStrike" cap="none" normalizeH="0" baseline="0" noProof="0" dirty="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9215" marR="195580" indent="0">
                        <a:lnSpc>
                          <a:spcPct val="100000"/>
                        </a:lnSpc>
                        <a:buClr>
                          <a:srgbClr val="006699"/>
                        </a:buClr>
                        <a:buFontTx/>
                        <a:buNone/>
                        <a:tabLst>
                          <a:tab pos="334645" algn="l"/>
                        </a:tabLst>
                      </a:pPr>
                      <a:endParaRPr lang="es-ES_tradnl" sz="1600" noProof="0" dirty="0">
                        <a:solidFill>
                          <a:schemeClr val="bg1"/>
                        </a:solidFill>
                        <a:latin typeface="Verdana"/>
                        <a:cs typeface="Verdana"/>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9215" marR="195580" indent="0">
                        <a:lnSpc>
                          <a:spcPct val="100000"/>
                        </a:lnSpc>
                        <a:buClr>
                          <a:srgbClr val="006699"/>
                        </a:buClr>
                        <a:buFontTx/>
                        <a:buNone/>
                        <a:tabLst>
                          <a:tab pos="334645" algn="l"/>
                        </a:tabLst>
                      </a:pPr>
                      <a:endParaRPr lang="es-ES_tradnl" noProof="0" dirty="0">
                        <a:solidFill>
                          <a:schemeClr val="bg1"/>
                        </a:solidFill>
                        <a:latin typeface="Verdana"/>
                        <a:cs typeface="Verdana"/>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2943519091"/>
                  </a:ext>
                </a:extLst>
              </a:tr>
            </a:tbl>
          </a:graphicData>
        </a:graphic>
      </p:graphicFrame>
    </p:spTree>
    <p:extLst>
      <p:ext uri="{BB962C8B-B14F-4D97-AF65-F5344CB8AC3E}">
        <p14:creationId xmlns:p14="http://schemas.microsoft.com/office/powerpoint/2010/main" val="9075486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4894" name="Group 30"/>
          <p:cNvGraphicFramePr>
            <a:graphicFrameLocks noGrp="1"/>
          </p:cNvGraphicFramePr>
          <p:nvPr>
            <p:extLst>
              <p:ext uri="{D42A27DB-BD31-4B8C-83A1-F6EECF244321}">
                <p14:modId xmlns:p14="http://schemas.microsoft.com/office/powerpoint/2010/main" val="242273984"/>
              </p:ext>
            </p:extLst>
          </p:nvPr>
        </p:nvGraphicFramePr>
        <p:xfrm>
          <a:off x="85725" y="980454"/>
          <a:ext cx="8994775" cy="5409000"/>
        </p:xfrm>
        <a:graphic>
          <a:graphicData uri="http://schemas.openxmlformats.org/drawingml/2006/table">
            <a:tbl>
              <a:tblPr/>
              <a:tblGrid>
                <a:gridCol w="1657350">
                  <a:extLst>
                    <a:ext uri="{9D8B030D-6E8A-4147-A177-3AD203B41FA5}">
                      <a16:colId xmlns:a16="http://schemas.microsoft.com/office/drawing/2014/main" xmlns="" val="20000"/>
                    </a:ext>
                  </a:extLst>
                </a:gridCol>
                <a:gridCol w="3527425">
                  <a:extLst>
                    <a:ext uri="{9D8B030D-6E8A-4147-A177-3AD203B41FA5}">
                      <a16:colId xmlns:a16="http://schemas.microsoft.com/office/drawing/2014/main" xmlns="" val="20001"/>
                    </a:ext>
                  </a:extLst>
                </a:gridCol>
                <a:gridCol w="3810000">
                  <a:extLst>
                    <a:ext uri="{9D8B030D-6E8A-4147-A177-3AD203B41FA5}">
                      <a16:colId xmlns:a16="http://schemas.microsoft.com/office/drawing/2014/main" xmlns="" val="20002"/>
                    </a:ext>
                  </a:extLst>
                </a:gridCol>
              </a:tblGrid>
              <a:tr h="317096">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kern="1200" dirty="0">
                          <a:solidFill>
                            <a:schemeClr val="tx1"/>
                          </a:solidFill>
                          <a:effectLst/>
                          <a:latin typeface="Verdana" pitchFamily="34" charset="0"/>
                          <a:ea typeface="+mn-ea"/>
                          <a:cs typeface="+mn-cs"/>
                        </a:rPr>
                        <a:t>Leyenda</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kern="1200" dirty="0">
                          <a:solidFill>
                            <a:schemeClr val="tx1"/>
                          </a:solidFill>
                          <a:effectLst/>
                          <a:latin typeface="Verdana" pitchFamily="34" charset="0"/>
                          <a:ea typeface="+mn-ea"/>
                          <a:cs typeface="+mn-cs"/>
                        </a:rPr>
                        <a:t>Datos a favor</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kern="1200">
                          <a:solidFill>
                            <a:schemeClr val="tx1"/>
                          </a:solidFill>
                          <a:effectLst/>
                          <a:latin typeface="Verdana" pitchFamily="34" charset="0"/>
                          <a:ea typeface="+mn-ea"/>
                          <a:cs typeface="+mn-cs"/>
                        </a:rPr>
                        <a:t>Datos en contra</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5073722">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s-ES_tradnl" altLang="de-DE" sz="1600" b="0" i="0" u="none" strike="noStrike" cap="none" normalizeH="0" baseline="0" noProof="0">
                        <a:ln>
                          <a:noFill/>
                        </a:ln>
                        <a:solidFill>
                          <a:schemeClr val="tx1"/>
                        </a:solidFill>
                        <a:effectLst/>
                        <a:latin typeface="Verdana" pitchFamily="34" charset="0"/>
                      </a:endParaRPr>
                    </a:p>
                    <a:p>
                      <a:r>
                        <a:rPr lang="es-ES_tradnl" sz="1600" b="1" kern="1200">
                          <a:solidFill>
                            <a:schemeClr val="tx1"/>
                          </a:solidFill>
                          <a:effectLst/>
                          <a:latin typeface="Verdana" pitchFamily="34" charset="0"/>
                          <a:ea typeface="+mn-ea"/>
                          <a:cs typeface="+mn-cs"/>
                        </a:rPr>
                        <a:t>¡Elvis está vivo!</a:t>
                      </a:r>
                      <a:r>
                        <a:rPr lang="es-ES_tradnl" sz="1600" kern="1200">
                          <a:solidFill>
                            <a:schemeClr val="tx1"/>
                          </a:solidFill>
                          <a:effectLst/>
                          <a:latin typeface="Verdana" pitchFamily="34" charset="0"/>
                          <a:ea typeface="+mn-ea"/>
                          <a:cs typeface="+mn-cs"/>
                        </a:rPr>
                        <a:t> </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s-ES_tradnl" altLang="de-DE" sz="1600" b="0" i="0" u="none" strike="noStrike" cap="none" normalizeH="0" baseline="0" noProof="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412115" marR="195580" indent="-342900">
                        <a:lnSpc>
                          <a:spcPct val="100000"/>
                        </a:lnSpc>
                        <a:buClr>
                          <a:srgbClr val="006699"/>
                        </a:buClr>
                        <a:buFont typeface="+mj-lt"/>
                        <a:buAutoNum type="arabicPeriod"/>
                        <a:tabLst>
                          <a:tab pos="334645" algn="l"/>
                        </a:tabLst>
                      </a:pPr>
                      <a:r>
                        <a:rPr lang="es-ES_tradnl" sz="1600" noProof="0" dirty="0">
                          <a:solidFill>
                            <a:schemeClr val="tx1"/>
                          </a:solidFill>
                          <a:latin typeface="Verdana"/>
                          <a:cs typeface="Verdana"/>
                        </a:rPr>
                        <a:t>Su seguro de vida nunca fue pagado.</a:t>
                      </a:r>
                    </a:p>
                    <a:p>
                      <a:pPr marL="412115" marR="195580" indent="-342900">
                        <a:lnSpc>
                          <a:spcPct val="100000"/>
                        </a:lnSpc>
                        <a:buClr>
                          <a:srgbClr val="006699"/>
                        </a:buClr>
                        <a:buFont typeface="+mj-lt"/>
                        <a:buAutoNum type="arabicPeriod"/>
                        <a:tabLst>
                          <a:tab pos="334645" algn="l"/>
                        </a:tabLst>
                      </a:pPr>
                      <a:r>
                        <a:rPr lang="es-ES_tradnl" sz="1600" noProof="0" dirty="0">
                          <a:solidFill>
                            <a:schemeClr val="tx1"/>
                          </a:solidFill>
                          <a:latin typeface="Verdana"/>
                          <a:cs typeface="Verdana"/>
                        </a:rPr>
                        <a:t>El funeral se realizó un dia después de su muerte. Los fans no fueron invitados.</a:t>
                      </a:r>
                    </a:p>
                    <a:p>
                      <a:pPr marL="412115" marR="195580" indent="-342900">
                        <a:lnSpc>
                          <a:spcPct val="100000"/>
                        </a:lnSpc>
                        <a:buClr>
                          <a:srgbClr val="006699"/>
                        </a:buClr>
                        <a:buFont typeface="+mj-lt"/>
                        <a:buAutoNum type="arabicPeriod"/>
                        <a:tabLst>
                          <a:tab pos="334645" algn="l"/>
                        </a:tabLst>
                      </a:pPr>
                      <a:r>
                        <a:rPr lang="es-ES_tradnl" sz="1600" noProof="0" dirty="0">
                          <a:solidFill>
                            <a:schemeClr val="tx1"/>
                          </a:solidFill>
                          <a:latin typeface="Verdana"/>
                          <a:cs typeface="Verdana"/>
                        </a:rPr>
                        <a:t>Los fans vieron una fotografía en una revista del cuerpo sin vida que no se parecía al “Rey”..</a:t>
                      </a:r>
                    </a:p>
                    <a:p>
                      <a:pPr marL="412115" marR="195580" indent="-342900">
                        <a:lnSpc>
                          <a:spcPct val="100000"/>
                        </a:lnSpc>
                        <a:buClr>
                          <a:srgbClr val="006699"/>
                        </a:buClr>
                        <a:buFont typeface="+mj-lt"/>
                        <a:buAutoNum type="arabicPeriod"/>
                        <a:tabLst>
                          <a:tab pos="334645" algn="l"/>
                        </a:tabLst>
                      </a:pPr>
                      <a:r>
                        <a:rPr lang="es-ES_tradnl" sz="1600" noProof="0" dirty="0">
                          <a:solidFill>
                            <a:schemeClr val="tx1"/>
                          </a:solidFill>
                          <a:latin typeface="Verdana"/>
                          <a:cs typeface="Verdana"/>
                        </a:rPr>
                        <a:t>El nombre de Elvis era “Elvis Aron Presley”, y en la lápida sin embargo se puede leer </a:t>
                      </a:r>
                      <a:r>
                        <a:rPr lang="es-ES_tradnl" sz="1600" b="1" noProof="0" dirty="0">
                          <a:solidFill>
                            <a:schemeClr val="tx1"/>
                          </a:solidFill>
                          <a:latin typeface="Verdana"/>
                          <a:cs typeface="Verdana"/>
                        </a:rPr>
                        <a:t>Aa</a:t>
                      </a:r>
                      <a:r>
                        <a:rPr lang="es-ES_tradnl" sz="1600" noProof="0" dirty="0">
                          <a:solidFill>
                            <a:schemeClr val="tx1"/>
                          </a:solidFill>
                          <a:latin typeface="Verdana"/>
                          <a:cs typeface="Verdana"/>
                        </a:rPr>
                        <a:t>ron. </a:t>
                      </a:r>
                    </a:p>
                    <a:p>
                      <a:pPr marL="412115" marR="195580" indent="-342900">
                        <a:lnSpc>
                          <a:spcPct val="100000"/>
                        </a:lnSpc>
                        <a:buClr>
                          <a:srgbClr val="006699"/>
                        </a:buClr>
                        <a:buFont typeface="+mj-lt"/>
                        <a:buAutoNum type="arabicPeriod"/>
                        <a:tabLst>
                          <a:tab pos="334645" algn="l"/>
                        </a:tabLst>
                      </a:pPr>
                      <a:r>
                        <a:rPr lang="es-ES_tradnl" sz="1600" noProof="0" dirty="0">
                          <a:solidFill>
                            <a:schemeClr val="tx1"/>
                          </a:solidFill>
                          <a:latin typeface="Verdana"/>
                          <a:cs typeface="Verdana"/>
                        </a:rPr>
                        <a:t>Muchas personas dijeron haber visto a Elvis después de su muerte. </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412115" marR="195580" indent="-342900">
                        <a:lnSpc>
                          <a:spcPct val="100000"/>
                        </a:lnSpc>
                        <a:buClr>
                          <a:srgbClr val="006699"/>
                        </a:buClr>
                        <a:buAutoNum type="arabicPeriod"/>
                        <a:tabLst>
                          <a:tab pos="334645" algn="l"/>
                        </a:tabLst>
                      </a:pPr>
                      <a:r>
                        <a:rPr lang="es-ES_tradnl" noProof="0" dirty="0">
                          <a:solidFill>
                            <a:schemeClr val="tx1"/>
                          </a:solidFill>
                          <a:latin typeface="Verdana"/>
                          <a:cs typeface="Verdana"/>
                        </a:rPr>
                        <a:t>Nunca se hizo un seguro de vida.</a:t>
                      </a:r>
                    </a:p>
                    <a:p>
                      <a:pPr marL="412115" marR="195580" indent="-342900">
                        <a:lnSpc>
                          <a:spcPct val="100000"/>
                        </a:lnSpc>
                        <a:buClr>
                          <a:srgbClr val="006699"/>
                        </a:buClr>
                        <a:buAutoNum type="arabicPeriod"/>
                        <a:tabLst>
                          <a:tab pos="334645" algn="l"/>
                        </a:tabLst>
                      </a:pPr>
                      <a:r>
                        <a:rPr lang="es-ES_tradnl" noProof="0" dirty="0">
                          <a:solidFill>
                            <a:schemeClr val="tx1"/>
                          </a:solidFill>
                          <a:latin typeface="Verdana"/>
                          <a:cs typeface="Verdana"/>
                        </a:rPr>
                        <a:t>La ceremonia fue realizada en Graceland donde una semana después fue enterrado.</a:t>
                      </a:r>
                    </a:p>
                    <a:p>
                      <a:pPr marL="412115" marR="195580" indent="-342900">
                        <a:lnSpc>
                          <a:spcPct val="100000"/>
                        </a:lnSpc>
                        <a:buClr>
                          <a:srgbClr val="006699"/>
                        </a:buClr>
                        <a:buAutoNum type="arabicPeriod"/>
                        <a:tabLst>
                          <a:tab pos="334645" algn="l"/>
                        </a:tabLst>
                      </a:pPr>
                      <a:r>
                        <a:rPr lang="es-ES_tradnl" noProof="0" dirty="0">
                          <a:solidFill>
                            <a:schemeClr val="tx1"/>
                          </a:solidFill>
                          <a:latin typeface="Verdana"/>
                          <a:cs typeface="Verdana"/>
                        </a:rPr>
                        <a:t>Se decía que Elvis era muy coqueto. probablemente no quiso mostrarse en malas condiciones y por ello llevaba maquillaje cuando aún estaba vivo.</a:t>
                      </a:r>
                    </a:p>
                    <a:p>
                      <a:pPr marL="412115" marR="195580" indent="-342900">
                        <a:lnSpc>
                          <a:spcPct val="100000"/>
                        </a:lnSpc>
                        <a:buClr>
                          <a:srgbClr val="006699"/>
                        </a:buClr>
                        <a:buAutoNum type="arabicPeriod"/>
                        <a:tabLst>
                          <a:tab pos="334645" algn="l"/>
                        </a:tabLst>
                      </a:pPr>
                      <a:r>
                        <a:rPr lang="es-ES_tradnl" noProof="0" dirty="0">
                          <a:solidFill>
                            <a:schemeClr val="tx1"/>
                          </a:solidFill>
                          <a:latin typeface="Verdana"/>
                          <a:cs typeface="Verdana"/>
                        </a:rPr>
                        <a:t>Decían que quería cambiar su nombre (por “Aaron”).</a:t>
                      </a:r>
                    </a:p>
                    <a:p>
                      <a:pPr marL="412115" marR="195580" indent="-342900">
                        <a:lnSpc>
                          <a:spcPct val="100000"/>
                        </a:lnSpc>
                        <a:buClr>
                          <a:srgbClr val="006699"/>
                        </a:buClr>
                        <a:buAutoNum type="arabicPeriod"/>
                        <a:tabLst>
                          <a:tab pos="334645" algn="l"/>
                        </a:tabLst>
                      </a:pPr>
                      <a:r>
                        <a:rPr lang="es-ES_tradnl" noProof="0" dirty="0">
                          <a:solidFill>
                            <a:schemeClr val="tx1"/>
                          </a:solidFill>
                          <a:latin typeface="Verdana"/>
                          <a:cs typeface="Verdana"/>
                        </a:rPr>
                        <a:t>Nunca se pudo demostrar que realmente avistasen a Elvis.</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2636838"/>
            <a:ext cx="1495425"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5.45</a:t>
            </a:r>
          </a:p>
        </p:txBody>
      </p:sp>
      <p:sp>
        <p:nvSpPr>
          <p:cNvPr id="8" name="Rectangle 21"/>
          <p:cNvSpPr>
            <a:spLocks noChangeArrowheads="1"/>
          </p:cNvSpPr>
          <p:nvPr/>
        </p:nvSpPr>
        <p:spPr bwMode="auto">
          <a:xfrm>
            <a:off x="-22225" y="6650038"/>
            <a:ext cx="8647113"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buSzTx/>
              <a:buFontTx/>
              <a:buNone/>
            </a:pPr>
            <a:r>
              <a:rPr lang="en-GB" altLang="de-DE" sz="800" i="1"/>
              <a:t>(</a:t>
            </a:r>
            <a:r>
              <a:rPr lang="en-GB" altLang="de-DE" sz="800" i="1" err="1"/>
              <a:t>f.l.t.r</a:t>
            </a:r>
            <a:r>
              <a:rPr lang="en-GB" altLang="de-DE" sz="800" i="1"/>
              <a:t>.: “Elvis Presley, Las Vegas Hilton, 1971” by danperry.com)</a:t>
            </a:r>
          </a:p>
          <a:p>
            <a:pPr eaLnBrk="1" hangingPunct="1">
              <a:buClr>
                <a:srgbClr val="336699"/>
              </a:buClr>
              <a:buSzTx/>
              <a:buFontTx/>
              <a:buNone/>
            </a:pPr>
            <a:endParaRPr lang="de-DE" altLang="de-DE" sz="800" i="1"/>
          </a:p>
        </p:txBody>
      </p:sp>
      <p:sp>
        <p:nvSpPr>
          <p:cNvPr id="12" name="Text Box 23"/>
          <p:cNvSpPr txBox="1">
            <a:spLocks noChangeArrowheads="1"/>
          </p:cNvSpPr>
          <p:nvPr/>
        </p:nvSpPr>
        <p:spPr bwMode="auto">
          <a:xfrm>
            <a:off x="0" y="193760"/>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Ideas peculiares en la población general – leyendas modernas</a:t>
            </a:r>
          </a:p>
        </p:txBody>
      </p:sp>
    </p:spTree>
    <p:extLst>
      <p:ext uri="{BB962C8B-B14F-4D97-AF65-F5344CB8AC3E}">
        <p14:creationId xmlns:p14="http://schemas.microsoft.com/office/powerpoint/2010/main" val="1028549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5"/>
          <p:cNvSpPr txBox="1">
            <a:spLocks noChangeArrowheads="1"/>
          </p:cNvSpPr>
          <p:nvPr/>
        </p:nvSpPr>
        <p:spPr bwMode="auto">
          <a:xfrm>
            <a:off x="395681" y="1078546"/>
            <a:ext cx="8642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r>
              <a:rPr lang="es-ES_tradnl" sz="2000"/>
              <a:t>¿Está Elvis vivo y su muerte fue fingida?</a:t>
            </a:r>
          </a:p>
        </p:txBody>
      </p:sp>
      <p:pic>
        <p:nvPicPr>
          <p:cNvPr id="12" name="Picture 6" descr="Elvis_proof_pic.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9900" y="1571284"/>
            <a:ext cx="5664200" cy="4248150"/>
          </a:xfrm>
          <a:prstGeom prst="rect">
            <a:avLst/>
          </a:prstGeom>
        </p:spPr>
      </p:pic>
      <p:sp>
        <p:nvSpPr>
          <p:cNvPr id="2" name="Rechteck 1"/>
          <p:cNvSpPr/>
          <p:nvPr/>
        </p:nvSpPr>
        <p:spPr>
          <a:xfrm rot="19550358">
            <a:off x="575583" y="2321946"/>
            <a:ext cx="1463863" cy="707886"/>
          </a:xfrm>
          <a:prstGeom prst="rect">
            <a:avLst/>
          </a:prstGeom>
        </p:spPr>
        <p:txBody>
          <a:bodyPr wrap="none">
            <a:spAutoFit/>
          </a:bodyPr>
          <a:lstStyle/>
          <a:p>
            <a:pPr algn="ctr"/>
            <a:r>
              <a:rPr lang="en-GB" altLang="de-DE">
                <a:solidFill>
                  <a:schemeClr val="accent1"/>
                </a:solidFill>
              </a:rPr>
              <a:t>¡No</a:t>
            </a:r>
            <a:r>
              <a:rPr lang="de-DE" altLang="de-DE">
                <a:solidFill>
                  <a:schemeClr val="accent1"/>
                </a:solidFill>
              </a:rPr>
              <a:t>! </a:t>
            </a:r>
          </a:p>
        </p:txBody>
      </p:sp>
      <p:sp>
        <p:nvSpPr>
          <p:cNvPr id="3" name="Textfeld 2"/>
          <p:cNvSpPr txBox="1"/>
          <p:nvPr/>
        </p:nvSpPr>
        <p:spPr>
          <a:xfrm>
            <a:off x="1412341" y="4502590"/>
            <a:ext cx="6319318" cy="2139047"/>
          </a:xfrm>
          <a:prstGeom prst="rect">
            <a:avLst/>
          </a:prstGeom>
          <a:solidFill>
            <a:schemeClr val="bg1"/>
          </a:solidFill>
        </p:spPr>
        <p:txBody>
          <a:bodyPr wrap="square" rtlCol="0">
            <a:spAutoFit/>
          </a:bodyPr>
          <a:lstStyle/>
          <a:p>
            <a:pPr algn="ctr"/>
            <a:r>
              <a:rPr lang="es-ES_tradnl" sz="1900">
                <a:solidFill>
                  <a:srgbClr val="000000"/>
                </a:solidFill>
                <a:latin typeface="Verdana" charset="0"/>
              </a:rPr>
              <a:t>De acuerdo con un estudio en </a:t>
            </a:r>
            <a:r>
              <a:rPr lang="es-ES_tradnl" sz="1900" err="1">
                <a:solidFill>
                  <a:srgbClr val="000000"/>
                </a:solidFill>
                <a:latin typeface="Verdana" charset="0"/>
              </a:rPr>
              <a:t>alemania</a:t>
            </a:r>
            <a:r>
              <a:rPr lang="es-ES_tradnl" sz="1900">
                <a:solidFill>
                  <a:srgbClr val="000000"/>
                </a:solidFill>
                <a:latin typeface="Verdana" charset="0"/>
              </a:rPr>
              <a:t> con 1143 participantes, 72% sabían que se trataba de una leyenda y un 9.45% ¡sigue pensando que es cierto!</a:t>
            </a:r>
          </a:p>
          <a:p>
            <a:pPr algn="ctr"/>
            <a:endParaRPr lang="es-ES_tradnl" sz="1900"/>
          </a:p>
          <a:p>
            <a:pPr algn="ctr"/>
            <a:r>
              <a:rPr lang="es-ES_tradnl" sz="1900">
                <a:solidFill>
                  <a:srgbClr val="000000"/>
                </a:solidFill>
                <a:latin typeface="Verdana" charset="0"/>
              </a:rPr>
              <a:t>¿Cómo se crean estas leyendas modernas u otras teorías de conspiración?</a:t>
            </a:r>
          </a:p>
        </p:txBody>
      </p:sp>
      <p:sp>
        <p:nvSpPr>
          <p:cNvPr id="13" name="Rechteck 12"/>
          <p:cNvSpPr/>
          <p:nvPr/>
        </p:nvSpPr>
        <p:spPr>
          <a:xfrm rot="19550358">
            <a:off x="7057322" y="1994116"/>
            <a:ext cx="1463863" cy="707886"/>
          </a:xfrm>
          <a:prstGeom prst="rect">
            <a:avLst/>
          </a:prstGeom>
        </p:spPr>
        <p:txBody>
          <a:bodyPr wrap="none">
            <a:spAutoFit/>
          </a:bodyPr>
          <a:lstStyle/>
          <a:p>
            <a:pPr algn="ctr"/>
            <a:r>
              <a:rPr lang="en-GB" altLang="de-DE">
                <a:solidFill>
                  <a:schemeClr val="accent1"/>
                </a:solidFill>
              </a:rPr>
              <a:t>¡No! </a:t>
            </a: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5.46</a:t>
            </a:r>
          </a:p>
        </p:txBody>
      </p:sp>
      <p:sp>
        <p:nvSpPr>
          <p:cNvPr id="14" name="Text Box 23"/>
          <p:cNvSpPr txBox="1">
            <a:spLocks noChangeArrowheads="1"/>
          </p:cNvSpPr>
          <p:nvPr/>
        </p:nvSpPr>
        <p:spPr bwMode="auto">
          <a:xfrm>
            <a:off x="0" y="193760"/>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Ideas peculiares en la población general – leyendas modernas</a:t>
            </a:r>
          </a:p>
        </p:txBody>
      </p:sp>
    </p:spTree>
    <p:extLst>
      <p:ext uri="{BB962C8B-B14F-4D97-AF65-F5344CB8AC3E}">
        <p14:creationId xmlns:p14="http://schemas.microsoft.com/office/powerpoint/2010/main" val="207871139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¿Cómo surgió esta leyenda y otras teorías conspiratorias?</a:t>
            </a:r>
            <a:endParaRPr lang="es-ES_tradnl" sz="2000">
              <a:solidFill>
                <a:srgbClr val="D16349"/>
              </a:solidFill>
              <a:effectLst/>
              <a:latin typeface="Verdana" charset="0"/>
            </a:endParaRPr>
          </a:p>
        </p:txBody>
      </p:sp>
      <p:sp>
        <p:nvSpPr>
          <p:cNvPr id="48131" name="Text Box 5"/>
          <p:cNvSpPr txBox="1">
            <a:spLocks noChangeArrowheads="1"/>
          </p:cNvSpPr>
          <p:nvPr/>
        </p:nvSpPr>
        <p:spPr bwMode="auto">
          <a:xfrm>
            <a:off x="252000" y="962025"/>
            <a:ext cx="8640000" cy="54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34988" eaLnBrk="1" hangingPunct="1">
              <a:spcBef>
                <a:spcPct val="50000"/>
              </a:spcBef>
              <a:buClr>
                <a:srgbClr val="8CADAE"/>
              </a:buClr>
              <a:buFontTx/>
              <a:buChar char="o"/>
              <a:tabLst>
                <a:tab pos="533400" algn="l"/>
              </a:tabLst>
            </a:pPr>
            <a:r>
              <a:rPr lang="es-ES_tradnl" altLang="de-DE" sz="1800"/>
              <a:t>¡A menudo estas teorías son más emocionantes que la realidad! </a:t>
            </a:r>
          </a:p>
          <a:p>
            <a:pPr marL="534988" eaLnBrk="1" hangingPunct="1">
              <a:spcBef>
                <a:spcPct val="50000"/>
              </a:spcBef>
              <a:buClr>
                <a:srgbClr val="8CADAE"/>
              </a:buClr>
              <a:buFontTx/>
              <a:buChar char="o"/>
              <a:tabLst>
                <a:tab pos="533400" algn="l"/>
              </a:tabLst>
            </a:pPr>
            <a:r>
              <a:rPr lang="es-ES_tradnl" altLang="de-DE" sz="1800"/>
              <a:t>Se basan en declaraciones difícilmente comprobables (ej. que el cuerpo sin vida no se parece al del “verdadero” Elvis).</a:t>
            </a:r>
          </a:p>
          <a:p>
            <a:pPr marL="534988" eaLnBrk="1" hangingPunct="1">
              <a:spcBef>
                <a:spcPct val="50000"/>
              </a:spcBef>
              <a:buClr>
                <a:srgbClr val="8CADAE"/>
              </a:buClr>
              <a:buFontTx/>
              <a:buChar char="o"/>
              <a:tabLst>
                <a:tab pos="533400" algn="l"/>
              </a:tabLst>
            </a:pPr>
            <a:r>
              <a:rPr lang="es-ES_tradnl" altLang="de-DE" sz="1800"/>
              <a:t>Se ocultan explicaciones alternativas (ej. que el segundo nombre de  Elvis a menudo se había escrito mal lo largo de su vida, utilizando “</a:t>
            </a:r>
            <a:r>
              <a:rPr lang="es-ES_tradnl" altLang="de-DE" sz="1800" err="1"/>
              <a:t>Aa</a:t>
            </a:r>
            <a:r>
              <a:rPr lang="es-ES_tradnl" altLang="de-DE" sz="1800"/>
              <a:t>” en lugar de “A”). </a:t>
            </a:r>
          </a:p>
          <a:p>
            <a:pPr marL="534988" eaLnBrk="1" hangingPunct="1">
              <a:spcBef>
                <a:spcPct val="50000"/>
              </a:spcBef>
              <a:buClr>
                <a:srgbClr val="8CADAE"/>
              </a:buClr>
              <a:buFontTx/>
              <a:buChar char="o"/>
              <a:tabLst>
                <a:tab pos="533400" algn="l"/>
              </a:tabLst>
            </a:pPr>
            <a:r>
              <a:rPr lang="es-ES_tradnl" altLang="de-DE" sz="1800"/>
              <a:t>Las leyendas  a veces se basan en hechos que están sacados de contexto. En consecuencia,  el significado de estos detalles se exagera (la declaración del manager de Elvis: “Elvis no está muerto, sólo su cuerpo. Hablé con él está mañana y me dijo que estaba bien...”  se interpretó como si aún siguiese vivo. Su declaración podría expresar que a pesar de que su cuerpo haya muerto, su música no, y que continuará viviendo en nuestros corazones).</a:t>
            </a:r>
          </a:p>
          <a:p>
            <a:pPr marL="534988" eaLnBrk="1" hangingPunct="1">
              <a:spcBef>
                <a:spcPct val="50000"/>
              </a:spcBef>
              <a:buClr>
                <a:srgbClr val="8CADAE"/>
              </a:buClr>
              <a:buFontTx/>
              <a:buChar char="o"/>
              <a:tabLst>
                <a:tab pos="533400" algn="l"/>
              </a:tabLst>
            </a:pPr>
            <a:r>
              <a:rPr lang="es-ES_tradnl" altLang="de-DE" sz="1800"/>
              <a:t>A menudo, estas leyendas surgen debido al hecho de que crean un fuerte vínculo entre un grupo de personas (por ejemplo, hay comunidades de fans que anhelan la prueba que demuestre que su Rey sigue con vida.</a:t>
            </a:r>
          </a:p>
        </p:txBody>
      </p:sp>
      <p:sp>
        <p:nvSpPr>
          <p:cNvPr id="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5.47</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p:txBody>
          <a:bodyPr/>
          <a:lstStyle/>
          <a:p>
            <a:pPr>
              <a:defRPr/>
            </a:pPr>
            <a:fld id="{C744AB1A-B9D6-4CDE-B231-E09FD160715A}" type="slidenum">
              <a:rPr lang="en-US" smtClean="0"/>
              <a:pPr>
                <a:defRPr/>
              </a:pPr>
              <a:t>48</a:t>
            </a:fld>
            <a:endParaRPr lang="en-US"/>
          </a:p>
        </p:txBody>
      </p:sp>
      <p:graphicFrame>
        <p:nvGraphicFramePr>
          <p:cNvPr id="6" name="Group 30"/>
          <p:cNvGraphicFramePr>
            <a:graphicFrameLocks noGrp="1"/>
          </p:cNvGraphicFramePr>
          <p:nvPr>
            <p:extLst>
              <p:ext uri="{D42A27DB-BD31-4B8C-83A1-F6EECF244321}">
                <p14:modId xmlns:p14="http://schemas.microsoft.com/office/powerpoint/2010/main" val="1190624688"/>
              </p:ext>
            </p:extLst>
          </p:nvPr>
        </p:nvGraphicFramePr>
        <p:xfrm>
          <a:off x="73800" y="1270826"/>
          <a:ext cx="8996400" cy="3497732"/>
        </p:xfrm>
        <a:graphic>
          <a:graphicData uri="http://schemas.openxmlformats.org/drawingml/2006/table">
            <a:tbl>
              <a:tblPr/>
              <a:tblGrid>
                <a:gridCol w="4647056">
                  <a:extLst>
                    <a:ext uri="{9D8B030D-6E8A-4147-A177-3AD203B41FA5}">
                      <a16:colId xmlns:a16="http://schemas.microsoft.com/office/drawing/2014/main" xmlns="" val="20000"/>
                    </a:ext>
                  </a:extLst>
                </a:gridCol>
                <a:gridCol w="2509284">
                  <a:extLst>
                    <a:ext uri="{9D8B030D-6E8A-4147-A177-3AD203B41FA5}">
                      <a16:colId xmlns:a16="http://schemas.microsoft.com/office/drawing/2014/main" xmlns="" val="20001"/>
                    </a:ext>
                  </a:extLst>
                </a:gridCol>
                <a:gridCol w="1840060">
                  <a:extLst>
                    <a:ext uri="{9D8B030D-6E8A-4147-A177-3AD203B41FA5}">
                      <a16:colId xmlns:a16="http://schemas.microsoft.com/office/drawing/2014/main" xmlns="" val="20002"/>
                    </a:ext>
                  </a:extLst>
                </a:gridCol>
              </a:tblGrid>
              <a:tr h="59323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b="1" kern="1200" dirty="0">
                          <a:solidFill>
                            <a:schemeClr val="tx1"/>
                          </a:solidFill>
                          <a:effectLst/>
                          <a:latin typeface="Verdana" pitchFamily="34" charset="0"/>
                          <a:ea typeface="+mn-ea"/>
                          <a:cs typeface="+mn-cs"/>
                        </a:rPr>
                        <a:t>Teoría de la conspiración</a:t>
                      </a:r>
                      <a:endParaRPr lang="es-ES_tradnl" sz="1600" kern="1200" dirty="0">
                        <a:solidFill>
                          <a:schemeClr val="tx1"/>
                        </a:solidFill>
                        <a:effectLst/>
                        <a:latin typeface="Verdana" pitchFamily="34" charset="0"/>
                        <a:ea typeface="+mn-ea"/>
                        <a:cs typeface="+mn-cs"/>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b="1" kern="1200">
                          <a:solidFill>
                            <a:schemeClr val="tx1"/>
                          </a:solidFill>
                          <a:effectLst/>
                          <a:latin typeface="Verdana" pitchFamily="34" charset="0"/>
                          <a:ea typeface="+mn-ea"/>
                          <a:cs typeface="+mn-cs"/>
                        </a:rPr>
                        <a:t>Conocida por  1143 participantes (en %)</a:t>
                      </a:r>
                      <a:endParaRPr lang="es-ES_tradnl" sz="1600" kern="1200">
                        <a:solidFill>
                          <a:schemeClr val="tx1"/>
                        </a:solidFill>
                        <a:effectLst/>
                        <a:latin typeface="Verdana" pitchFamily="34" charset="0"/>
                        <a:ea typeface="+mn-ea"/>
                        <a:cs typeface="+mn-cs"/>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b="1" kern="1200">
                          <a:solidFill>
                            <a:schemeClr val="tx1"/>
                          </a:solidFill>
                          <a:effectLst/>
                          <a:latin typeface="Verdana" pitchFamily="34" charset="0"/>
                          <a:ea typeface="+mn-ea"/>
                          <a:cs typeface="+mn-cs"/>
                        </a:rPr>
                        <a:t>Están de acuerdo</a:t>
                      </a:r>
                      <a:endParaRPr lang="es-ES_tradnl" sz="1600" kern="1200">
                        <a:solidFill>
                          <a:schemeClr val="tx1"/>
                        </a:solidFill>
                        <a:effectLst/>
                        <a:latin typeface="Verdana" pitchFamily="34" charset="0"/>
                        <a:ea typeface="+mn-ea"/>
                        <a:cs typeface="+mn-cs"/>
                      </a:endParaRPr>
                    </a:p>
                    <a:p>
                      <a:r>
                        <a:rPr lang="es-ES_tradnl" sz="1600" b="1" kern="1200">
                          <a:solidFill>
                            <a:schemeClr val="tx1"/>
                          </a:solidFill>
                          <a:effectLst/>
                          <a:latin typeface="Verdana" pitchFamily="34" charset="0"/>
                          <a:ea typeface="+mn-ea"/>
                          <a:cs typeface="+mn-cs"/>
                        </a:rPr>
                        <a:t>(en %)</a:t>
                      </a:r>
                      <a:endParaRPr lang="es-ES_tradnl" sz="1600" kern="1200">
                        <a:solidFill>
                          <a:schemeClr val="tx1"/>
                        </a:solidFill>
                        <a:effectLst/>
                        <a:latin typeface="Verdana" pitchFamily="34" charset="0"/>
                        <a:ea typeface="+mn-ea"/>
                        <a:cs typeface="+mn-cs"/>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82700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kern="1200">
                          <a:solidFill>
                            <a:schemeClr val="tx1"/>
                          </a:solidFill>
                          <a:effectLst/>
                          <a:latin typeface="Verdana" pitchFamily="34" charset="0"/>
                          <a:ea typeface="+mn-ea"/>
                          <a:cs typeface="+mn-cs"/>
                        </a:rPr>
                        <a:t>En el triángulo de las Bermudas, ha desaparecido un número desproporcionado de barcos/aviones de manera misteriosa.</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195580" indent="0" algn="ctr">
                        <a:lnSpc>
                          <a:spcPct val="100000"/>
                        </a:lnSpc>
                        <a:spcBef>
                          <a:spcPts val="0"/>
                        </a:spcBef>
                        <a:spcAft>
                          <a:spcPts val="0"/>
                        </a:spcAft>
                        <a:buClr>
                          <a:srgbClr val="006699"/>
                        </a:buClr>
                        <a:buNone/>
                        <a:tabLst>
                          <a:tab pos="334645" algn="l"/>
                        </a:tabLst>
                      </a:pPr>
                      <a:r>
                        <a:rPr lang="en-US" sz="1600" dirty="0">
                          <a:solidFill>
                            <a:schemeClr val="tx1"/>
                          </a:solidFill>
                          <a:latin typeface="Verdana"/>
                          <a:cs typeface="Verdana"/>
                        </a:rPr>
                        <a:t>???</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de-DE" altLang="de-DE" sz="1600" b="0" i="0" u="none" strike="noStrike" cap="none" normalizeH="0" baseline="0" dirty="0">
                          <a:ln>
                            <a:noFill/>
                          </a:ln>
                          <a:solidFill>
                            <a:schemeClr val="tx1"/>
                          </a:solidFill>
                          <a:effectLst/>
                          <a:latin typeface="Verdana" pitchFamily="34" charset="0"/>
                        </a:rPr>
                        <a:t>???</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612000">
                <a:tc>
                  <a:txBody>
                    <a:bodyPr/>
                    <a:lstStyle/>
                    <a:p>
                      <a:r>
                        <a:rPr lang="es-ES_tradnl" sz="1600" kern="1200">
                          <a:solidFill>
                            <a:schemeClr val="tx1"/>
                          </a:solidFill>
                          <a:effectLst/>
                          <a:latin typeface="+mn-lt"/>
                          <a:ea typeface="+mn-ea"/>
                          <a:cs typeface="+mn-cs"/>
                        </a:rPr>
                        <a:t>El aterrizaje del hombre en la luna en 1969 fue una escenificación de la NASA.</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en-US" sz="1600" dirty="0">
                          <a:solidFill>
                            <a:schemeClr val="tx1"/>
                          </a:solidFill>
                          <a:latin typeface="Verdana"/>
                          <a:cs typeface="Verdana"/>
                        </a:rPr>
                        <a:t>???</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de-DE" altLang="de-DE" sz="1600" b="0" i="0" u="none" strike="noStrike" cap="none" normalizeH="0" baseline="0" dirty="0">
                          <a:ln>
                            <a:noFill/>
                          </a:ln>
                          <a:solidFill>
                            <a:schemeClr val="tx1"/>
                          </a:solidFill>
                          <a:effectLst/>
                          <a:latin typeface="Verdana" pitchFamily="34" charset="0"/>
                        </a:rPr>
                        <a:t>???</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60000">
                <a:tc>
                  <a:txBody>
                    <a:bodyPr/>
                    <a:lstStyle/>
                    <a:p>
                      <a:r>
                        <a:rPr lang="es-ES_tradnl" sz="1600" kern="1200">
                          <a:solidFill>
                            <a:schemeClr val="tx1"/>
                          </a:solidFill>
                          <a:effectLst/>
                          <a:latin typeface="+mn-lt"/>
                          <a:ea typeface="+mn-ea"/>
                          <a:cs typeface="+mn-cs"/>
                        </a:rPr>
                        <a:t>Lady Di fue asesinada</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en-US" sz="1600" dirty="0">
                          <a:solidFill>
                            <a:schemeClr val="tx1"/>
                          </a:solidFill>
                          <a:latin typeface="Verdana"/>
                          <a:cs typeface="Verdana"/>
                        </a:rPr>
                        <a:t>???</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de-DE" altLang="de-DE" sz="1600" b="0" i="0" u="none" strike="noStrike" cap="none" normalizeH="0" baseline="0" dirty="0">
                          <a:ln>
                            <a:noFill/>
                          </a:ln>
                          <a:solidFill>
                            <a:schemeClr val="tx1"/>
                          </a:solidFill>
                          <a:effectLst/>
                          <a:latin typeface="Verdana" pitchFamily="34" charset="0"/>
                        </a:rPr>
                        <a:t>???</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827003">
                <a:tc>
                  <a:txBody>
                    <a:bodyPr/>
                    <a:lstStyle/>
                    <a:p>
                      <a:r>
                        <a:rPr lang="es-ES_tradnl" sz="1600" kern="1200">
                          <a:solidFill>
                            <a:schemeClr val="tx1"/>
                          </a:solidFill>
                          <a:effectLst/>
                          <a:latin typeface="+mn-lt"/>
                          <a:ea typeface="+mn-ea"/>
                          <a:cs typeface="+mn-cs"/>
                        </a:rPr>
                        <a:t>hay evidencias en los billetes de 1 </a:t>
                      </a:r>
                      <a:r>
                        <a:rPr lang="es-ES_tradnl" sz="1600" kern="1200" err="1">
                          <a:solidFill>
                            <a:schemeClr val="tx1"/>
                          </a:solidFill>
                          <a:effectLst/>
                          <a:latin typeface="+mn-lt"/>
                          <a:ea typeface="+mn-ea"/>
                          <a:cs typeface="+mn-cs"/>
                        </a:rPr>
                        <a:t>dolar</a:t>
                      </a:r>
                      <a:r>
                        <a:rPr lang="es-ES_tradnl" sz="1600" kern="1200">
                          <a:solidFill>
                            <a:schemeClr val="tx1"/>
                          </a:solidFill>
                          <a:effectLst/>
                          <a:latin typeface="+mn-lt"/>
                          <a:ea typeface="+mn-ea"/>
                          <a:cs typeface="+mn-cs"/>
                        </a:rPr>
                        <a:t> de una infiltración de sociedades secretas en la reserva federal de los EEUU.</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en-US" sz="1600" dirty="0">
                          <a:solidFill>
                            <a:schemeClr val="tx1"/>
                          </a:solidFill>
                          <a:latin typeface="Verdana"/>
                          <a:cs typeface="Verdana"/>
                        </a:rPr>
                        <a:t>???</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de-DE" altLang="de-DE" sz="1600" b="0" i="0" u="none" strike="noStrike" cap="none" normalizeH="0" baseline="0" dirty="0">
                          <a:ln>
                            <a:noFill/>
                          </a:ln>
                          <a:solidFill>
                            <a:schemeClr val="tx1"/>
                          </a:solidFill>
                          <a:effectLst/>
                          <a:latin typeface="Verdana" pitchFamily="34" charset="0"/>
                        </a:rPr>
                        <a:t>???</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bl>
          </a:graphicData>
        </a:graphic>
      </p:graphicFrame>
      <p:sp>
        <p:nvSpPr>
          <p:cNvPr id="7" name="Rechteck 6"/>
          <p:cNvSpPr/>
          <p:nvPr/>
        </p:nvSpPr>
        <p:spPr>
          <a:xfrm>
            <a:off x="24588" y="5313423"/>
            <a:ext cx="9132112" cy="830997"/>
          </a:xfrm>
          <a:prstGeom prst="rect">
            <a:avLst/>
          </a:prstGeom>
        </p:spPr>
        <p:txBody>
          <a:bodyPr wrap="square">
            <a:spAutoFit/>
          </a:bodyPr>
          <a:lstStyle/>
          <a:p>
            <a:r>
              <a:rPr lang="es-ES_tradnl" sz="1600" dirty="0">
                <a:solidFill>
                  <a:schemeClr val="bg1"/>
                </a:solidFill>
              </a:rPr>
              <a:t>En este estudio online realizado por Sebastian Bartoschek sólo incluyeron aquellas teorías de conspiración que oficialmente están resueltas. De acuerdo con el comunidad científica, no existen suficientes pruebas que validen estas teorías.</a:t>
            </a: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dirty="0" err="1">
                <a:solidFill>
                  <a:srgbClr val="646B86"/>
                </a:solidFill>
                <a:latin typeface="Verdana"/>
              </a:rPr>
              <a:t>toma</a:t>
            </a:r>
            <a:r>
              <a:rPr lang="en-GB" altLang="de-DE" sz="1200" b="1" dirty="0">
                <a:solidFill>
                  <a:srgbClr val="646B86"/>
                </a:solidFill>
                <a:latin typeface="Verdana"/>
              </a:rPr>
              <a:t> de </a:t>
            </a:r>
            <a:r>
              <a:rPr lang="en-GB" altLang="de-DE" sz="1200" b="1" dirty="0" err="1">
                <a:solidFill>
                  <a:srgbClr val="646B86"/>
                </a:solidFill>
                <a:latin typeface="Verdana"/>
              </a:rPr>
              <a:t>decisiones</a:t>
            </a:r>
            <a:r>
              <a:rPr lang="en-GB" altLang="de-DE" sz="1200" b="1" dirty="0">
                <a:solidFill>
                  <a:srgbClr val="646B86"/>
                </a:solidFill>
                <a:latin typeface="Verdana"/>
              </a:rPr>
              <a:t> </a:t>
            </a:r>
            <a:r>
              <a:rPr lang="en-GB" altLang="de-DE" sz="1200" b="1" dirty="0">
                <a:solidFill>
                  <a:schemeClr val="tx2"/>
                </a:solidFill>
                <a:latin typeface="+mn-lt"/>
              </a:rPr>
              <a:t>	   5.48</a:t>
            </a:r>
          </a:p>
        </p:txBody>
      </p:sp>
      <p:sp>
        <p:nvSpPr>
          <p:cNvPr id="9" name="Text Box 4"/>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¿Cómo de conocidas son las teorías de conspiración y cuantas personas de la población general cree en ellas?</a:t>
            </a:r>
          </a:p>
        </p:txBody>
      </p:sp>
    </p:spTree>
    <p:extLst>
      <p:ext uri="{BB962C8B-B14F-4D97-AF65-F5344CB8AC3E}">
        <p14:creationId xmlns:p14="http://schemas.microsoft.com/office/powerpoint/2010/main" val="25171582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p:txBody>
          <a:bodyPr/>
          <a:lstStyle/>
          <a:p>
            <a:pPr>
              <a:defRPr/>
            </a:pPr>
            <a:fld id="{C744AB1A-B9D6-4CDE-B231-E09FD160715A}" type="slidenum">
              <a:rPr lang="en-US" smtClean="0"/>
              <a:pPr>
                <a:defRPr/>
              </a:pPr>
              <a:t>49</a:t>
            </a:fld>
            <a:endParaRPr lang="en-US"/>
          </a:p>
        </p:txBody>
      </p:sp>
      <p:graphicFrame>
        <p:nvGraphicFramePr>
          <p:cNvPr id="6" name="Group 30"/>
          <p:cNvGraphicFramePr>
            <a:graphicFrameLocks noGrp="1"/>
          </p:cNvGraphicFramePr>
          <p:nvPr>
            <p:extLst>
              <p:ext uri="{D42A27DB-BD31-4B8C-83A1-F6EECF244321}">
                <p14:modId xmlns:p14="http://schemas.microsoft.com/office/powerpoint/2010/main" val="12078779"/>
              </p:ext>
            </p:extLst>
          </p:nvPr>
        </p:nvGraphicFramePr>
        <p:xfrm>
          <a:off x="73800" y="1270826"/>
          <a:ext cx="8996400" cy="3497732"/>
        </p:xfrm>
        <a:graphic>
          <a:graphicData uri="http://schemas.openxmlformats.org/drawingml/2006/table">
            <a:tbl>
              <a:tblPr/>
              <a:tblGrid>
                <a:gridCol w="4647056">
                  <a:extLst>
                    <a:ext uri="{9D8B030D-6E8A-4147-A177-3AD203B41FA5}">
                      <a16:colId xmlns:a16="http://schemas.microsoft.com/office/drawing/2014/main" xmlns="" val="20000"/>
                    </a:ext>
                  </a:extLst>
                </a:gridCol>
                <a:gridCol w="2509284">
                  <a:extLst>
                    <a:ext uri="{9D8B030D-6E8A-4147-A177-3AD203B41FA5}">
                      <a16:colId xmlns:a16="http://schemas.microsoft.com/office/drawing/2014/main" xmlns="" val="20001"/>
                    </a:ext>
                  </a:extLst>
                </a:gridCol>
                <a:gridCol w="1840060">
                  <a:extLst>
                    <a:ext uri="{9D8B030D-6E8A-4147-A177-3AD203B41FA5}">
                      <a16:colId xmlns:a16="http://schemas.microsoft.com/office/drawing/2014/main" xmlns="" val="20002"/>
                    </a:ext>
                  </a:extLst>
                </a:gridCol>
              </a:tblGrid>
              <a:tr h="59323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b="1" kern="1200">
                          <a:solidFill>
                            <a:schemeClr val="tx1"/>
                          </a:solidFill>
                          <a:effectLst/>
                          <a:latin typeface="Verdana" pitchFamily="34" charset="0"/>
                          <a:ea typeface="+mn-ea"/>
                          <a:cs typeface="+mn-cs"/>
                        </a:rPr>
                        <a:t>Teoría de la conspiración</a:t>
                      </a:r>
                      <a:endParaRPr lang="es-ES_tradnl" sz="1600" kern="1200">
                        <a:solidFill>
                          <a:schemeClr val="tx1"/>
                        </a:solidFill>
                        <a:effectLst/>
                        <a:latin typeface="Verdana" pitchFamily="34" charset="0"/>
                        <a:ea typeface="+mn-ea"/>
                        <a:cs typeface="+mn-cs"/>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b="1" kern="1200">
                          <a:solidFill>
                            <a:schemeClr val="tx1"/>
                          </a:solidFill>
                          <a:effectLst/>
                          <a:latin typeface="Verdana" pitchFamily="34" charset="0"/>
                          <a:ea typeface="+mn-ea"/>
                          <a:cs typeface="+mn-cs"/>
                        </a:rPr>
                        <a:t>Conocida por  1143 participantes (en %)</a:t>
                      </a:r>
                      <a:endParaRPr lang="es-ES_tradnl" sz="1600" kern="1200">
                        <a:solidFill>
                          <a:schemeClr val="tx1"/>
                        </a:solidFill>
                        <a:effectLst/>
                        <a:latin typeface="Verdana" pitchFamily="34" charset="0"/>
                        <a:ea typeface="+mn-ea"/>
                        <a:cs typeface="+mn-cs"/>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b="1" kern="1200">
                          <a:solidFill>
                            <a:schemeClr val="tx1"/>
                          </a:solidFill>
                          <a:effectLst/>
                          <a:latin typeface="Verdana" pitchFamily="34" charset="0"/>
                          <a:ea typeface="+mn-ea"/>
                          <a:cs typeface="+mn-cs"/>
                        </a:rPr>
                        <a:t>Están de acuerdo</a:t>
                      </a:r>
                      <a:endParaRPr lang="es-ES_tradnl" sz="1600" kern="1200">
                        <a:solidFill>
                          <a:schemeClr val="tx1"/>
                        </a:solidFill>
                        <a:effectLst/>
                        <a:latin typeface="Verdana" pitchFamily="34" charset="0"/>
                        <a:ea typeface="+mn-ea"/>
                        <a:cs typeface="+mn-cs"/>
                      </a:endParaRPr>
                    </a:p>
                    <a:p>
                      <a:r>
                        <a:rPr lang="es-ES_tradnl" sz="1600" b="1" kern="1200">
                          <a:solidFill>
                            <a:schemeClr val="tx1"/>
                          </a:solidFill>
                          <a:effectLst/>
                          <a:latin typeface="Verdana" pitchFamily="34" charset="0"/>
                          <a:ea typeface="+mn-ea"/>
                          <a:cs typeface="+mn-cs"/>
                        </a:rPr>
                        <a:t>(en %)</a:t>
                      </a:r>
                      <a:endParaRPr lang="es-ES_tradnl" sz="1600" kern="1200">
                        <a:solidFill>
                          <a:schemeClr val="tx1"/>
                        </a:solidFill>
                        <a:effectLst/>
                        <a:latin typeface="Verdana" pitchFamily="34" charset="0"/>
                        <a:ea typeface="+mn-ea"/>
                        <a:cs typeface="+mn-cs"/>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82700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600" kern="1200">
                          <a:solidFill>
                            <a:schemeClr val="tx1"/>
                          </a:solidFill>
                          <a:effectLst/>
                          <a:latin typeface="Verdana" pitchFamily="34" charset="0"/>
                          <a:ea typeface="+mn-ea"/>
                          <a:cs typeface="+mn-cs"/>
                        </a:rPr>
                        <a:t>En el triángulo de las Bermudas, ha desaparecido un número desproporcionado de barcos/aviones de manera misteriosa.</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195580" indent="0" algn="ctr">
                        <a:lnSpc>
                          <a:spcPct val="100000"/>
                        </a:lnSpc>
                        <a:spcBef>
                          <a:spcPts val="0"/>
                        </a:spcBef>
                        <a:spcAft>
                          <a:spcPts val="0"/>
                        </a:spcAft>
                        <a:buClr>
                          <a:srgbClr val="006699"/>
                        </a:buClr>
                        <a:buNone/>
                        <a:tabLst>
                          <a:tab pos="334645" algn="l"/>
                        </a:tabLst>
                      </a:pPr>
                      <a:r>
                        <a:rPr lang="en-US" sz="1600">
                          <a:solidFill>
                            <a:schemeClr val="tx1"/>
                          </a:solidFill>
                          <a:latin typeface="Verdana"/>
                          <a:cs typeface="Verdana"/>
                        </a:rPr>
                        <a:t>98.2%</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de-DE" altLang="de-DE" sz="1600" b="0" i="0" u="none" strike="noStrike" cap="none" normalizeH="0" baseline="0">
                          <a:ln>
                            <a:noFill/>
                          </a:ln>
                          <a:solidFill>
                            <a:schemeClr val="tx1"/>
                          </a:solidFill>
                          <a:effectLst/>
                          <a:latin typeface="Verdana" pitchFamily="34" charset="0"/>
                        </a:rPr>
                        <a:t>44.6%</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612000">
                <a:tc>
                  <a:txBody>
                    <a:bodyPr/>
                    <a:lstStyle/>
                    <a:p>
                      <a:r>
                        <a:rPr lang="es-ES_tradnl" sz="1600" kern="1200">
                          <a:solidFill>
                            <a:schemeClr val="tx1"/>
                          </a:solidFill>
                          <a:effectLst/>
                          <a:latin typeface="+mn-lt"/>
                          <a:ea typeface="+mn-ea"/>
                          <a:cs typeface="+mn-cs"/>
                        </a:rPr>
                        <a:t>El aterrizaje del hombre en la luna en 1969 fue una escenificación de la NASA.</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en-US" sz="1600">
                          <a:solidFill>
                            <a:schemeClr val="tx1"/>
                          </a:solidFill>
                          <a:latin typeface="Verdana"/>
                          <a:cs typeface="Verdana"/>
                        </a:rPr>
                        <a:t>92.7%</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de-DE" altLang="de-DE" sz="1600" b="0" i="0" u="none" strike="noStrike" cap="none" normalizeH="0" baseline="0">
                          <a:ln>
                            <a:noFill/>
                          </a:ln>
                          <a:solidFill>
                            <a:schemeClr val="tx1"/>
                          </a:solidFill>
                          <a:effectLst/>
                          <a:latin typeface="Verdana" pitchFamily="34" charset="0"/>
                        </a:rPr>
                        <a:t>26.7%</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60000">
                <a:tc>
                  <a:txBody>
                    <a:bodyPr/>
                    <a:lstStyle/>
                    <a:p>
                      <a:r>
                        <a:rPr lang="es-ES_tradnl" sz="1600" kern="1200">
                          <a:solidFill>
                            <a:schemeClr val="tx1"/>
                          </a:solidFill>
                          <a:effectLst/>
                          <a:latin typeface="+mn-lt"/>
                          <a:ea typeface="+mn-ea"/>
                          <a:cs typeface="+mn-cs"/>
                        </a:rPr>
                        <a:t>Lady Di fue asesinada</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en-US" sz="1600">
                          <a:solidFill>
                            <a:schemeClr val="tx1"/>
                          </a:solidFill>
                          <a:latin typeface="Verdana"/>
                          <a:cs typeface="Verdana"/>
                        </a:rPr>
                        <a:t>93.3%</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de-DE" altLang="de-DE" sz="1600" b="0" i="0" u="none" strike="noStrike" cap="none" normalizeH="0" baseline="0">
                          <a:ln>
                            <a:noFill/>
                          </a:ln>
                          <a:solidFill>
                            <a:schemeClr val="tx1"/>
                          </a:solidFill>
                          <a:effectLst/>
                          <a:latin typeface="Verdana" pitchFamily="34" charset="0"/>
                        </a:rPr>
                        <a:t>31.1%</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827003">
                <a:tc>
                  <a:txBody>
                    <a:bodyPr/>
                    <a:lstStyle/>
                    <a:p>
                      <a:r>
                        <a:rPr lang="es-ES_tradnl" sz="1600" kern="1200">
                          <a:solidFill>
                            <a:schemeClr val="tx1"/>
                          </a:solidFill>
                          <a:effectLst/>
                          <a:latin typeface="+mn-lt"/>
                          <a:ea typeface="+mn-ea"/>
                          <a:cs typeface="+mn-cs"/>
                        </a:rPr>
                        <a:t>hay evidencias en los billetes de 1 </a:t>
                      </a:r>
                      <a:r>
                        <a:rPr lang="es-ES_tradnl" sz="1600" kern="1200" err="1">
                          <a:solidFill>
                            <a:schemeClr val="tx1"/>
                          </a:solidFill>
                          <a:effectLst/>
                          <a:latin typeface="+mn-lt"/>
                          <a:ea typeface="+mn-ea"/>
                          <a:cs typeface="+mn-cs"/>
                        </a:rPr>
                        <a:t>dolar</a:t>
                      </a:r>
                      <a:r>
                        <a:rPr lang="es-ES_tradnl" sz="1600" kern="1200">
                          <a:solidFill>
                            <a:schemeClr val="tx1"/>
                          </a:solidFill>
                          <a:effectLst/>
                          <a:latin typeface="+mn-lt"/>
                          <a:ea typeface="+mn-ea"/>
                          <a:cs typeface="+mn-cs"/>
                        </a:rPr>
                        <a:t> de una infiltración de sociedades secretas en la reserva federal de los EEUU.</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en-US" sz="1600">
                          <a:solidFill>
                            <a:schemeClr val="tx1"/>
                          </a:solidFill>
                          <a:latin typeface="Verdana"/>
                          <a:cs typeface="Verdana"/>
                        </a:rPr>
                        <a:t>71.0%</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de-DE" altLang="de-DE" sz="1600" b="0" i="0" u="none" strike="noStrike" cap="none" normalizeH="0" baseline="0">
                          <a:ln>
                            <a:noFill/>
                          </a:ln>
                          <a:solidFill>
                            <a:schemeClr val="tx1"/>
                          </a:solidFill>
                          <a:effectLst/>
                          <a:latin typeface="Verdana" pitchFamily="34" charset="0"/>
                        </a:rPr>
                        <a:t>21.3%</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bl>
          </a:graphicData>
        </a:graphic>
      </p:graphicFrame>
      <p:sp>
        <p:nvSpPr>
          <p:cNvPr id="7" name="Rechteck 6"/>
          <p:cNvSpPr/>
          <p:nvPr/>
        </p:nvSpPr>
        <p:spPr>
          <a:xfrm>
            <a:off x="24588" y="5313423"/>
            <a:ext cx="9132112" cy="830997"/>
          </a:xfrm>
          <a:prstGeom prst="rect">
            <a:avLst/>
          </a:prstGeom>
        </p:spPr>
        <p:txBody>
          <a:bodyPr wrap="square">
            <a:spAutoFit/>
          </a:bodyPr>
          <a:lstStyle/>
          <a:p>
            <a:r>
              <a:rPr lang="es-ES_tradnl" sz="1600"/>
              <a:t>En este estudio online realizado por </a:t>
            </a:r>
            <a:r>
              <a:rPr lang="es-ES_tradnl" sz="1600" err="1"/>
              <a:t>Sebastian</a:t>
            </a:r>
            <a:r>
              <a:rPr lang="es-ES_tradnl" sz="1600"/>
              <a:t> </a:t>
            </a:r>
            <a:r>
              <a:rPr lang="es-ES_tradnl" sz="1600" err="1"/>
              <a:t>Bartoschek</a:t>
            </a:r>
            <a:r>
              <a:rPr lang="es-ES_tradnl" sz="1600"/>
              <a:t> sólo incluyeron aquellas teorías de conspiración que oficialmente están resueltas. De acuerdo con el comunidad científica, no existen suficientes pruebas que validen estas teorías.</a:t>
            </a: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5.49</a:t>
            </a:r>
          </a:p>
        </p:txBody>
      </p:sp>
      <p:sp>
        <p:nvSpPr>
          <p:cNvPr id="9" name="Text Box 4"/>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¿Cómo de conocidas son las teorías de conspiración y cuantas personas de la población general cree en ellas?</a:t>
            </a:r>
          </a:p>
        </p:txBody>
      </p:sp>
    </p:spTree>
    <p:extLst>
      <p:ext uri="{BB962C8B-B14F-4D97-AF65-F5344CB8AC3E}">
        <p14:creationId xmlns:p14="http://schemas.microsoft.com/office/powerpoint/2010/main" val="16805347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0" y="166252"/>
            <a:ext cx="9144000" cy="792000"/>
          </a:xfrm>
        </p:spPr>
        <p:txBody>
          <a:bodyPr anchor="ctr"/>
          <a:lstStyle/>
          <a:p>
            <a:r>
              <a:rPr lang="es-ES_tradnl" dirty="0"/>
              <a:t>¿Abuso/Conspiración?</a:t>
            </a:r>
            <a:br>
              <a:rPr lang="es-ES_tradnl" dirty="0"/>
            </a:br>
            <a:endParaRPr lang="es-ES_tradnl" dirty="0"/>
          </a:p>
        </p:txBody>
      </p:sp>
      <p:sp>
        <p:nvSpPr>
          <p:cNvPr id="49155" name="Rectangle 3"/>
          <p:cNvSpPr>
            <a:spLocks noGrp="1" noChangeArrowheads="1"/>
          </p:cNvSpPr>
          <p:nvPr>
            <p:ph type="body" idx="4294967295"/>
          </p:nvPr>
        </p:nvSpPr>
        <p:spPr>
          <a:xfrm>
            <a:off x="254000" y="1363663"/>
            <a:ext cx="5540375" cy="2873375"/>
          </a:xfrm>
        </p:spPr>
        <p:txBody>
          <a:bodyPr/>
          <a:lstStyle/>
          <a:p>
            <a:pPr marL="0" indent="0"/>
            <a:r>
              <a:rPr lang="es-ES_tradnl" b="1" dirty="0"/>
              <a:t>Ejemplo:</a:t>
            </a:r>
            <a:r>
              <a:rPr lang="es-ES_tradnl" dirty="0"/>
              <a:t> Por la mañana, Marina entra en la oficina y su jefe no la saluda como habitualmente. La semana anterior, un compañero actuó de forma fría con ella. Debido a estos incidentes, Marina se aísla de sus compañeros (ej. no va a comer con ellos). Asume que seguramente será despedida de la compañía.</a:t>
            </a:r>
          </a:p>
          <a:p>
            <a:pPr marL="88900" indent="0" eaLnBrk="1" hangingPunct="1">
              <a:lnSpc>
                <a:spcPct val="80000"/>
              </a:lnSpc>
            </a:pPr>
            <a:r>
              <a:rPr lang="en-GB" altLang="de-DE" sz="400" dirty="0"/>
              <a:t>	</a:t>
            </a:r>
            <a:endParaRPr lang="en-GB" altLang="de-DE" sz="500" dirty="0"/>
          </a:p>
        </p:txBody>
      </p:sp>
      <p:pic>
        <p:nvPicPr>
          <p:cNvPr id="4915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5038" y="1363663"/>
            <a:ext cx="3141662"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7" name="Text Box 6"/>
          <p:cNvSpPr txBox="1">
            <a:spLocks noChangeArrowheads="1"/>
          </p:cNvSpPr>
          <p:nvPr/>
        </p:nvSpPr>
        <p:spPr bwMode="auto">
          <a:xfrm>
            <a:off x="0" y="6662738"/>
            <a:ext cx="15113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buSzTx/>
            </a:pPr>
            <a:r>
              <a:rPr lang="en-GB" altLang="de-DE" sz="800" i="1"/>
              <a:t>(“paranoid” by </a:t>
            </a:r>
            <a:r>
              <a:rPr lang="en-GB" altLang="de-DE" sz="800" i="1" err="1"/>
              <a:t>ulisseya</a:t>
            </a:r>
            <a:r>
              <a:rPr lang="en-GB" altLang="de-DE" sz="800" i="1"/>
              <a:t>)</a:t>
            </a:r>
          </a:p>
        </p:txBody>
      </p:sp>
      <p:sp>
        <p:nvSpPr>
          <p:cNvPr id="49158" name="Text Box 8"/>
          <p:cNvSpPr txBox="1">
            <a:spLocks noChangeArrowheads="1"/>
          </p:cNvSpPr>
          <p:nvPr/>
        </p:nvSpPr>
        <p:spPr bwMode="auto">
          <a:xfrm>
            <a:off x="252001" y="4354513"/>
            <a:ext cx="8639999" cy="138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lnSpc>
                <a:spcPct val="120000"/>
              </a:lnSpc>
              <a:spcBef>
                <a:spcPct val="0"/>
              </a:spcBef>
              <a:buClrTx/>
              <a:buSzTx/>
              <a:buFontTx/>
              <a:buNone/>
            </a:pPr>
            <a:r>
              <a:rPr lang="es-ES_tradnl" altLang="de-DE" sz="1800"/>
              <a:t>¿Hay suficientes evidencias para asumir que Marina sufre acoso en el trabajo? </a:t>
            </a:r>
          </a:p>
          <a:p>
            <a:pPr algn="ctr" eaLnBrk="1" hangingPunct="1">
              <a:lnSpc>
                <a:spcPct val="120000"/>
              </a:lnSpc>
              <a:spcBef>
                <a:spcPct val="0"/>
              </a:spcBef>
              <a:buClrTx/>
              <a:buSzTx/>
              <a:buFontTx/>
              <a:buNone/>
            </a:pPr>
            <a:r>
              <a:rPr lang="es-ES_tradnl" altLang="de-DE" sz="1800"/>
              <a:t>¿Que otras explicaciones posibles existen para el comportamiento del jefe de Marina y sus compañeros?</a:t>
            </a:r>
            <a:r>
              <a:rPr lang="en-GB" altLang="de-DE" sz="1800"/>
              <a:t> </a:t>
            </a: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5.50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7638" y="1347788"/>
            <a:ext cx="3967162"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Text Box 6"/>
          <p:cNvSpPr txBox="1">
            <a:spLocks noChangeArrowheads="1"/>
          </p:cNvSpPr>
          <p:nvPr/>
        </p:nvSpPr>
        <p:spPr bwMode="auto">
          <a:xfrm>
            <a:off x="252000" y="4025900"/>
            <a:ext cx="8640000" cy="284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lnSpc>
                <a:spcPct val="120000"/>
              </a:lnSpc>
              <a:spcBef>
                <a:spcPct val="0"/>
              </a:spcBef>
              <a:buClrTx/>
              <a:buSzTx/>
              <a:buFontTx/>
              <a:buNone/>
            </a:pPr>
            <a:endParaRPr lang="es-ES_tradnl" altLang="de-DE" sz="1800"/>
          </a:p>
          <a:p>
            <a:pPr algn="ctr" eaLnBrk="1" hangingPunct="1">
              <a:lnSpc>
                <a:spcPct val="120000"/>
              </a:lnSpc>
              <a:spcBef>
                <a:spcPct val="0"/>
              </a:spcBef>
              <a:buClrTx/>
              <a:buSzTx/>
              <a:buFontTx/>
              <a:buNone/>
            </a:pPr>
            <a:r>
              <a:rPr lang="es-ES_tradnl" altLang="de-DE" sz="1800"/>
              <a:t>¡Recapitule los pros y contras para la creencia de Marina!</a:t>
            </a:r>
          </a:p>
          <a:p>
            <a:pPr algn="ctr" eaLnBrk="1" hangingPunct="1">
              <a:lnSpc>
                <a:spcPct val="120000"/>
              </a:lnSpc>
              <a:spcBef>
                <a:spcPct val="0"/>
              </a:spcBef>
              <a:buClrTx/>
              <a:buSzTx/>
              <a:buFontTx/>
              <a:buNone/>
            </a:pPr>
            <a:r>
              <a:rPr lang="es-ES_tradnl" altLang="de-DE" sz="1800"/>
              <a:t/>
            </a:r>
            <a:br>
              <a:rPr lang="es-ES_tradnl" altLang="de-DE" sz="1800"/>
            </a:br>
            <a:endParaRPr lang="es-ES_tradnl" altLang="de-DE" sz="1800"/>
          </a:p>
          <a:p>
            <a:pPr algn="ctr" eaLnBrk="1" hangingPunct="1">
              <a:lnSpc>
                <a:spcPct val="120000"/>
              </a:lnSpc>
              <a:spcBef>
                <a:spcPct val="0"/>
              </a:spcBef>
              <a:buClrTx/>
              <a:buSzTx/>
              <a:buFontTx/>
              <a:buNone/>
            </a:pPr>
            <a:r>
              <a:rPr lang="es-ES_tradnl" altLang="de-DE" sz="1800"/>
              <a:t>¿Y si… (consecuencias)?</a:t>
            </a:r>
          </a:p>
          <a:p>
            <a:pPr algn="ctr" eaLnBrk="1" hangingPunct="1">
              <a:lnSpc>
                <a:spcPct val="150000"/>
              </a:lnSpc>
              <a:spcBef>
                <a:spcPct val="0"/>
              </a:spcBef>
              <a:buClrTx/>
              <a:buSzTx/>
              <a:buFontTx/>
              <a:buNone/>
            </a:pPr>
            <a:endParaRPr lang="de-DE" altLang="de-DE" sz="1800"/>
          </a:p>
          <a:p>
            <a:pPr algn="ctr" eaLnBrk="1" hangingPunct="1">
              <a:lnSpc>
                <a:spcPct val="150000"/>
              </a:lnSpc>
              <a:spcBef>
                <a:spcPct val="50000"/>
              </a:spcBef>
              <a:buClrTx/>
              <a:buSzTx/>
              <a:buFontTx/>
              <a:buNone/>
            </a:pPr>
            <a:endParaRPr lang="de-DE" altLang="de-DE" sz="2200">
              <a:solidFill>
                <a:srgbClr val="006699"/>
              </a:solidFill>
            </a:endParaRPr>
          </a:p>
        </p:txBody>
      </p:sp>
      <p:sp>
        <p:nvSpPr>
          <p:cNvPr id="50180" name="Text Box 12"/>
          <p:cNvSpPr>
            <a:spLocks noGrp="1" noChangeArrowheads="1"/>
          </p:cNvSpPr>
          <p:nvPr>
            <p:ph type="title" idx="4294967295"/>
          </p:nvPr>
        </p:nvSpPr>
        <p:spPr>
          <a:xfrm>
            <a:off x="0" y="0"/>
            <a:ext cx="9144000" cy="792000"/>
          </a:xfrm>
        </p:spPr>
        <p:txBody>
          <a:bodyPr anchor="ctr"/>
          <a:lstStyle/>
          <a:p>
            <a:r>
              <a:rPr lang="es-ES_tradnl"/>
              <a:t>¿Qué habla en contra de las creencias de Marina?</a:t>
            </a:r>
          </a:p>
        </p:txBody>
      </p:sp>
      <p:grpSp>
        <p:nvGrpSpPr>
          <p:cNvPr id="50184" name="Group 17"/>
          <p:cNvGrpSpPr>
            <a:grpSpLocks/>
          </p:cNvGrpSpPr>
          <p:nvPr/>
        </p:nvGrpSpPr>
        <p:grpSpPr bwMode="auto">
          <a:xfrm>
            <a:off x="0" y="6165850"/>
            <a:ext cx="2339975" cy="495300"/>
            <a:chOff x="0" y="3957"/>
            <a:chExt cx="1474" cy="312"/>
          </a:xfrm>
        </p:grpSpPr>
        <p:sp>
          <p:nvSpPr>
            <p:cNvPr id="50185"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sz="1800"/>
            </a:p>
          </p:txBody>
        </p:sp>
        <p:pic>
          <p:nvPicPr>
            <p:cNvPr id="50186"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7" name="Text Box 71"/>
            <p:cNvSpPr txBox="1">
              <a:spLocks noChangeArrowheads="1"/>
            </p:cNvSpPr>
            <p:nvPr/>
          </p:nvSpPr>
          <p:spPr bwMode="auto">
            <a:xfrm>
              <a:off x="160" y="3959"/>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pPr>
              <a:r>
                <a:rPr lang="de-DE" altLang="de-DE" sz="1400">
                  <a:sym typeface="Wingdings" pitchFamily="2" charset="2"/>
                </a:rPr>
                <a:t>  </a:t>
              </a:r>
              <a:r>
                <a:rPr lang="de-DE" altLang="de-DE" sz="1200">
                  <a:sym typeface="Wingdings" pitchFamily="2" charset="2"/>
                </a:rPr>
                <a:t></a:t>
              </a:r>
              <a:r>
                <a:rPr lang="en-GB" altLang="de-DE" sz="1200"/>
                <a:t> </a:t>
              </a:r>
              <a:r>
                <a:rPr lang="en-GB" sz="1200" err="1"/>
                <a:t>hoja</a:t>
              </a:r>
              <a:r>
                <a:rPr lang="en-GB" sz="1200"/>
                <a:t> de </a:t>
              </a:r>
              <a:r>
                <a:rPr lang="en-GB" sz="1200" err="1"/>
                <a:t>trabajo</a:t>
              </a:r>
              <a:endParaRPr lang="en-GB" altLang="de-DE" sz="1200"/>
            </a:p>
            <a:p>
              <a:pPr eaLnBrk="1" hangingPunct="1">
                <a:spcBef>
                  <a:spcPct val="0"/>
                </a:spcBef>
                <a:buClrTx/>
                <a:buSzTx/>
                <a:buFontTx/>
                <a:buNone/>
              </a:pPr>
              <a:r>
                <a:rPr lang="de-DE" altLang="de-DE" sz="1200"/>
                <a:t>      5.2 a, b</a:t>
              </a:r>
            </a:p>
          </p:txBody>
        </p:sp>
      </p:gr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5.51</a:t>
            </a:r>
          </a:p>
        </p:txBody>
      </p:sp>
      <p:sp>
        <p:nvSpPr>
          <p:cNvPr id="13" name="Text Box 6"/>
          <p:cNvSpPr txBox="1">
            <a:spLocks noChangeArrowheads="1"/>
          </p:cNvSpPr>
          <p:nvPr/>
        </p:nvSpPr>
        <p:spPr bwMode="auto">
          <a:xfrm>
            <a:off x="0" y="6662738"/>
            <a:ext cx="15113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buSzTx/>
            </a:pPr>
            <a:r>
              <a:rPr lang="en-GB" altLang="de-DE" sz="800" i="1"/>
              <a:t>(“paranoid” by </a:t>
            </a:r>
            <a:r>
              <a:rPr lang="en-GB" altLang="de-DE" sz="800" i="1" err="1"/>
              <a:t>ulisseya</a:t>
            </a:r>
            <a:r>
              <a:rPr lang="en-GB" altLang="de-DE" sz="800" i="1"/>
              <a: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dirty="0">
                <a:solidFill>
                  <a:srgbClr val="D16349"/>
                </a:solidFill>
                <a:latin typeface="Verdana" charset="0"/>
              </a:rPr>
              <a:t>¿Y si…?</a:t>
            </a:r>
            <a:br>
              <a:rPr lang="es-ES_tradnl" sz="2000" dirty="0">
                <a:solidFill>
                  <a:srgbClr val="D16349"/>
                </a:solidFill>
                <a:latin typeface="Verdana" charset="0"/>
              </a:rPr>
            </a:br>
            <a:r>
              <a:rPr lang="es-ES_tradnl" sz="2000" dirty="0">
                <a:solidFill>
                  <a:srgbClr val="D16349"/>
                </a:solidFill>
                <a:latin typeface="Verdana" charset="0"/>
              </a:rPr>
              <a:t>Creencias y sus consecuencias</a:t>
            </a:r>
            <a:endParaRPr lang="es-ES_tradnl" sz="2000" dirty="0">
              <a:solidFill>
                <a:srgbClr val="D16349"/>
              </a:solidFill>
              <a:effectLst/>
              <a:latin typeface="Verdana" charset="0"/>
            </a:endParaRPr>
          </a:p>
        </p:txBody>
      </p:sp>
      <p:graphicFrame>
        <p:nvGraphicFramePr>
          <p:cNvPr id="138296" name="Group 56"/>
          <p:cNvGraphicFramePr>
            <a:graphicFrameLocks noGrp="1"/>
          </p:cNvGraphicFramePr>
          <p:nvPr>
            <p:ph idx="4294967295"/>
            <p:extLst>
              <p:ext uri="{D42A27DB-BD31-4B8C-83A1-F6EECF244321}">
                <p14:modId xmlns:p14="http://schemas.microsoft.com/office/powerpoint/2010/main" val="1755587294"/>
              </p:ext>
            </p:extLst>
          </p:nvPr>
        </p:nvGraphicFramePr>
        <p:xfrm>
          <a:off x="47625" y="1374775"/>
          <a:ext cx="9029700" cy="4711782"/>
        </p:xfrm>
        <a:graphic>
          <a:graphicData uri="http://schemas.openxmlformats.org/drawingml/2006/table">
            <a:tbl>
              <a:tblPr/>
              <a:tblGrid>
                <a:gridCol w="3009900">
                  <a:extLst>
                    <a:ext uri="{9D8B030D-6E8A-4147-A177-3AD203B41FA5}">
                      <a16:colId xmlns:a16="http://schemas.microsoft.com/office/drawing/2014/main" xmlns="" val="20000"/>
                    </a:ext>
                  </a:extLst>
                </a:gridCol>
                <a:gridCol w="3009900">
                  <a:extLst>
                    <a:ext uri="{9D8B030D-6E8A-4147-A177-3AD203B41FA5}">
                      <a16:colId xmlns:a16="http://schemas.microsoft.com/office/drawing/2014/main" xmlns="" val="20001"/>
                    </a:ext>
                  </a:extLst>
                </a:gridCol>
                <a:gridCol w="3009900">
                  <a:extLst>
                    <a:ext uri="{9D8B030D-6E8A-4147-A177-3AD203B41FA5}">
                      <a16:colId xmlns:a16="http://schemas.microsoft.com/office/drawing/2014/main" xmlns="" val="20002"/>
                    </a:ext>
                  </a:extLst>
                </a:gridCol>
              </a:tblGrid>
              <a:tr h="560697">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714375"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s-ES_tradnl" altLang="de-DE" sz="1400" b="0" i="0" u="none" strike="noStrike" cap="none" normalizeH="0" baseline="0" noProof="0">
                          <a:ln>
                            <a:noFill/>
                          </a:ln>
                          <a:solidFill>
                            <a:schemeClr val="tx1"/>
                          </a:solidFill>
                          <a:effectLst/>
                          <a:latin typeface="Verdana" pitchFamily="34" charset="0"/>
                        </a:rPr>
                        <a:t>                            Suposición</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s-ES_tradnl" altLang="de-DE" sz="1400" b="0" i="0" u="none" strike="noStrike" cap="none" normalizeH="0" baseline="0" noProof="0">
                          <a:ln>
                            <a:noFill/>
                          </a:ln>
                          <a:solidFill>
                            <a:schemeClr val="tx1"/>
                          </a:solidFill>
                          <a:effectLst/>
                          <a:latin typeface="Verdana" pitchFamily="34" charset="0"/>
                        </a:rPr>
                        <a:t>Realidad</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400" kern="1200" noProof="0">
                          <a:solidFill>
                            <a:schemeClr val="tx1"/>
                          </a:solidFill>
                          <a:effectLst/>
                          <a:latin typeface="Verdana" pitchFamily="34" charset="0"/>
                          <a:ea typeface="+mn-ea"/>
                          <a:cs typeface="+mn-cs"/>
                        </a:rPr>
                        <a:t>Marina está siendo acosada por sus compañeros.</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400" kern="1200" noProof="0">
                          <a:solidFill>
                            <a:schemeClr val="tx1"/>
                          </a:solidFill>
                          <a:effectLst/>
                          <a:latin typeface="Verdana" pitchFamily="34" charset="0"/>
                          <a:ea typeface="+mn-ea"/>
                          <a:cs typeface="+mn-cs"/>
                        </a:rPr>
                        <a:t>Marina </a:t>
                      </a:r>
                      <a:r>
                        <a:rPr lang="es-ES_tradnl" sz="1400" u="sng" kern="1200" noProof="0">
                          <a:solidFill>
                            <a:schemeClr val="tx1"/>
                          </a:solidFill>
                          <a:effectLst/>
                          <a:latin typeface="Verdana" pitchFamily="34" charset="0"/>
                          <a:ea typeface="+mn-ea"/>
                          <a:cs typeface="+mn-cs"/>
                        </a:rPr>
                        <a:t>no</a:t>
                      </a:r>
                      <a:r>
                        <a:rPr lang="es-ES_tradnl" sz="1400" kern="1200" noProof="0">
                          <a:solidFill>
                            <a:schemeClr val="tx1"/>
                          </a:solidFill>
                          <a:effectLst/>
                          <a:latin typeface="Verdana" pitchFamily="34" charset="0"/>
                          <a:ea typeface="+mn-ea"/>
                          <a:cs typeface="+mn-cs"/>
                        </a:rPr>
                        <a:t> esta siendo acosada por sus compañeros.</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054166">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400" kern="1200" noProof="0">
                          <a:solidFill>
                            <a:schemeClr val="tx1"/>
                          </a:solidFill>
                          <a:effectLst/>
                          <a:latin typeface="Verdana" pitchFamily="34" charset="0"/>
                          <a:ea typeface="+mn-ea"/>
                          <a:cs typeface="+mn-cs"/>
                        </a:rPr>
                        <a:t>Marina está siendo acosada por sus compañeros.</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400" b="0" i="0" u="none" strike="noStrike" cap="none" normalizeH="0" baseline="0" noProof="0">
                          <a:ln>
                            <a:noFill/>
                          </a:ln>
                          <a:solidFill>
                            <a:schemeClr val="tx1"/>
                          </a:solidFill>
                          <a:effectLst/>
                          <a:latin typeface="Verdana" pitchFamily="34" charset="0"/>
                        </a:rPr>
                        <a:t>Marina tiene razones para estar preocupada y debe andarse con cuidado con sus compañeros de trabajo. </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400" b="0" i="0" u="none" strike="noStrike" cap="none" normalizeH="0" baseline="0" noProof="0">
                          <a:ln>
                            <a:noFill/>
                          </a:ln>
                          <a:solidFill>
                            <a:schemeClr val="tx1"/>
                          </a:solidFill>
                          <a:effectLst/>
                          <a:latin typeface="Verdana" pitchFamily="34" charset="0"/>
                        </a:rPr>
                        <a:t>Marina confía ciegamente en las personas.</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400" b="0" i="0" u="none" strike="noStrike" cap="none" normalizeH="0" baseline="0" noProof="0">
                          <a:ln>
                            <a:noFill/>
                          </a:ln>
                          <a:solidFill>
                            <a:schemeClr val="tx1"/>
                          </a:solidFill>
                          <a:effectLst/>
                          <a:latin typeface="Verdana" pitchFamily="34" charset="0"/>
                        </a:rPr>
                        <a:t>Sin darse cuenta las personas la hieren y hablan a sus espaldas de ella. Ojalá no sea demasiado tarde para contactar al delegado sindical o a un abogado laboralista.</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096837">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400" kern="1200" noProof="0">
                          <a:solidFill>
                            <a:schemeClr val="tx1"/>
                          </a:solidFill>
                          <a:effectLst/>
                          <a:latin typeface="Verdana" pitchFamily="34" charset="0"/>
                          <a:ea typeface="+mn-ea"/>
                          <a:cs typeface="+mn-cs"/>
                        </a:rPr>
                        <a:t>Marina </a:t>
                      </a:r>
                      <a:r>
                        <a:rPr lang="es-ES_tradnl" sz="1400" u="sng" kern="1200" noProof="0">
                          <a:solidFill>
                            <a:schemeClr val="tx1"/>
                          </a:solidFill>
                          <a:effectLst/>
                          <a:latin typeface="Verdana" pitchFamily="34" charset="0"/>
                          <a:ea typeface="+mn-ea"/>
                          <a:cs typeface="+mn-cs"/>
                        </a:rPr>
                        <a:t>no</a:t>
                      </a:r>
                      <a:r>
                        <a:rPr lang="es-ES_tradnl" sz="1400" kern="1200" noProof="0">
                          <a:solidFill>
                            <a:schemeClr val="tx1"/>
                          </a:solidFill>
                          <a:effectLst/>
                          <a:latin typeface="Verdana" pitchFamily="34" charset="0"/>
                          <a:ea typeface="+mn-ea"/>
                          <a:cs typeface="+mn-cs"/>
                        </a:rPr>
                        <a:t> esta siendo acosada por sus compañeros.</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s-ES_tradnl" altLang="de-DE" sz="1400" b="0" i="0" u="none" strike="noStrike" cap="none" normalizeH="0" baseline="0" noProof="0">
                        <a:ln>
                          <a:noFill/>
                        </a:ln>
                        <a:solidFill>
                          <a:schemeClr val="tx1"/>
                        </a:solidFill>
                        <a:effectLst/>
                        <a:latin typeface="Verdana" pitchFamily="34" charset="0"/>
                      </a:endParaRP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400" b="0" i="0" u="none" strike="noStrike" cap="none" normalizeH="0" baseline="0" noProof="0">
                          <a:ln>
                            <a:noFill/>
                          </a:ln>
                          <a:solidFill>
                            <a:schemeClr val="tx1"/>
                          </a:solidFill>
                          <a:effectLst/>
                          <a:latin typeface="Verdana" pitchFamily="34" charset="0"/>
                        </a:rPr>
                        <a:t>Marina se equivoca culpando a otros.</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400" b="0" i="0" u="none" strike="noStrike" cap="none" normalizeH="0" baseline="0" noProof="0">
                          <a:ln>
                            <a:noFill/>
                          </a:ln>
                          <a:solidFill>
                            <a:schemeClr val="tx1"/>
                          </a:solidFill>
                          <a:effectLst/>
                          <a:latin typeface="Verdana" pitchFamily="34" charset="0"/>
                        </a:rPr>
                        <a:t>Su desempeño en el trabajo se ha visto afectado debido a sus preocupaciones, enfado y resentimiento.</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400" b="0" i="0" u="none" strike="noStrike" cap="none" normalizeH="0" baseline="0" noProof="0">
                          <a:ln>
                            <a:noFill/>
                          </a:ln>
                          <a:solidFill>
                            <a:schemeClr val="tx1"/>
                          </a:solidFill>
                          <a:effectLst/>
                          <a:latin typeface="Verdana" pitchFamily="34" charset="0"/>
                        </a:rPr>
                        <a:t>Su actitud suspicaz ha despertado la desconfianza de los demás.</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400" b="0" i="0" u="none" strike="noStrike" kern="1200" cap="none" normalizeH="0" baseline="0" noProof="0">
                          <a:ln>
                            <a:noFill/>
                          </a:ln>
                          <a:solidFill>
                            <a:schemeClr val="tx1"/>
                          </a:solidFill>
                          <a:effectLst/>
                          <a:latin typeface="Verdana" pitchFamily="34" charset="0"/>
                          <a:ea typeface="+mn-ea"/>
                          <a:cs typeface="+mn-cs"/>
                        </a:rPr>
                        <a:t>¡Todo en orden!</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sp>
        <p:nvSpPr>
          <p:cNvPr id="51221" name="Freeform 21"/>
          <p:cNvSpPr>
            <a:spLocks/>
          </p:cNvSpPr>
          <p:nvPr/>
        </p:nvSpPr>
        <p:spPr bwMode="auto">
          <a:xfrm>
            <a:off x="47625" y="1376363"/>
            <a:ext cx="3006725" cy="555625"/>
          </a:xfrm>
          <a:custGeom>
            <a:avLst/>
            <a:gdLst>
              <a:gd name="T0" fmla="*/ 0 w 1920"/>
              <a:gd name="T1" fmla="*/ 0 h 666"/>
              <a:gd name="T2" fmla="*/ 2147483647 w 1920"/>
              <a:gd name="T3" fmla="*/ 2147483647 h 666"/>
              <a:gd name="T4" fmla="*/ 0 60000 65536"/>
              <a:gd name="T5" fmla="*/ 0 60000 65536"/>
              <a:gd name="T6" fmla="*/ 0 w 1920"/>
              <a:gd name="T7" fmla="*/ 0 h 666"/>
              <a:gd name="T8" fmla="*/ 1920 w 1920"/>
              <a:gd name="T9" fmla="*/ 666 h 666"/>
            </a:gdLst>
            <a:ahLst/>
            <a:cxnLst>
              <a:cxn ang="T4">
                <a:pos x="T0" y="T1"/>
              </a:cxn>
              <a:cxn ang="T5">
                <a:pos x="T2" y="T3"/>
              </a:cxn>
            </a:cxnLst>
            <a:rect l="T6" t="T7" r="T8" b="T9"/>
            <a:pathLst>
              <a:path w="1920" h="666">
                <a:moveTo>
                  <a:pt x="0" y="0"/>
                </a:moveTo>
                <a:lnTo>
                  <a:pt x="1920" y="666"/>
                </a:ln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pic>
        <p:nvPicPr>
          <p:cNvPr id="51222" name="Picture 5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50840" cy="9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5.52</a:t>
            </a:r>
          </a:p>
        </p:txBody>
      </p:sp>
      <p:sp>
        <p:nvSpPr>
          <p:cNvPr id="10" name="Text Box 6"/>
          <p:cNvSpPr txBox="1">
            <a:spLocks noChangeArrowheads="1"/>
          </p:cNvSpPr>
          <p:nvPr/>
        </p:nvSpPr>
        <p:spPr bwMode="auto">
          <a:xfrm>
            <a:off x="0" y="6662738"/>
            <a:ext cx="15113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buSzTx/>
            </a:pPr>
            <a:r>
              <a:rPr lang="en-GB" altLang="de-DE" sz="800" i="1"/>
              <a:t>(“paranoid” by </a:t>
            </a:r>
            <a:r>
              <a:rPr lang="en-GB" altLang="de-DE" sz="800" i="1" err="1"/>
              <a:t>ulisseya</a:t>
            </a:r>
            <a:r>
              <a:rPr lang="en-GB" altLang="de-DE" sz="800" i="1"/>
              <a: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Grp="1" noChangeArrowheads="1"/>
          </p:cNvSpPr>
          <p:nvPr>
            <p:ph type="title" idx="4294967295"/>
          </p:nvPr>
        </p:nvSpPr>
        <p:spPr>
          <a:xfrm>
            <a:off x="0" y="0"/>
            <a:ext cx="9144000" cy="792000"/>
          </a:xfrm>
        </p:spPr>
        <p:txBody>
          <a:bodyPr anchor="ctr"/>
          <a:lstStyle/>
          <a:p>
            <a:r>
              <a:rPr lang="es-ES_tradnl"/>
              <a:t>¿Siendo investigado?</a:t>
            </a:r>
          </a:p>
        </p:txBody>
      </p:sp>
      <p:sp>
        <p:nvSpPr>
          <p:cNvPr id="52227" name="Rectangle 5"/>
          <p:cNvSpPr>
            <a:spLocks noGrp="1" noChangeArrowheads="1"/>
          </p:cNvSpPr>
          <p:nvPr>
            <p:ph type="body" idx="4294967295"/>
          </p:nvPr>
        </p:nvSpPr>
        <p:spPr>
          <a:xfrm>
            <a:off x="6350" y="1350962"/>
            <a:ext cx="6191250" cy="3208337"/>
          </a:xfrm>
        </p:spPr>
        <p:txBody>
          <a:bodyPr/>
          <a:lstStyle/>
          <a:p>
            <a:r>
              <a:rPr lang="es-ES_tradnl" sz="1600" b="1" dirty="0"/>
              <a:t>Ejemplo:</a:t>
            </a:r>
            <a:r>
              <a:rPr lang="es-ES_tradnl" sz="1600" dirty="0"/>
              <a:t> Guillermo es un activo defensor del medio ambiente. Secundó una manifestación en la que la policía y los medios de comunicación estaban presentes. En el transcurso de la manifestación se produjeron revueltas entre la policía y los manifestantes. Guillermo se fue a casa antes de que comenzasen los arrestos. En el telediario de la noche se retransmitieron imágenes de la manifestación y Guillermo se distinguió  entre la muchedumbre. Debido a que estas imágenes fueron mostradas, Guillermo interpreta que está siendo considerado enemigo público. </a:t>
            </a:r>
          </a:p>
        </p:txBody>
      </p:sp>
      <p:sp>
        <p:nvSpPr>
          <p:cNvPr id="52228" name="Text Box 6"/>
          <p:cNvSpPr txBox="1">
            <a:spLocks noChangeArrowheads="1"/>
          </p:cNvSpPr>
          <p:nvPr/>
        </p:nvSpPr>
        <p:spPr bwMode="auto">
          <a:xfrm>
            <a:off x="252000" y="4652963"/>
            <a:ext cx="8640000" cy="20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a:solidFill>
                  <a:srgbClr val="000000"/>
                </a:solidFill>
                <a:latin typeface="Verdana" charset="0"/>
              </a:rPr>
              <a:t>¿Existen evidencias suficientes para asumir futuras investigaciones? </a:t>
            </a:r>
          </a:p>
          <a:p>
            <a:pPr algn="ctr"/>
            <a:r>
              <a:rPr lang="es-ES_tradnl" sz="1800">
                <a:solidFill>
                  <a:srgbClr val="000000"/>
                </a:solidFill>
                <a:latin typeface="Verdana" charset="0"/>
              </a:rPr>
              <a:t/>
            </a:r>
            <a:br>
              <a:rPr lang="es-ES_tradnl" sz="1800">
                <a:solidFill>
                  <a:srgbClr val="000000"/>
                </a:solidFill>
                <a:latin typeface="Verdana" charset="0"/>
              </a:rPr>
            </a:br>
            <a:endParaRPr lang="es-ES_tradnl" sz="1800">
              <a:solidFill>
                <a:srgbClr val="000000"/>
              </a:solidFill>
              <a:latin typeface="Verdana" charset="0"/>
            </a:endParaRPr>
          </a:p>
          <a:p>
            <a:pPr algn="ctr"/>
            <a:r>
              <a:rPr lang="es-ES_tradnl" sz="1800">
                <a:solidFill>
                  <a:srgbClr val="000000"/>
                </a:solidFill>
                <a:latin typeface="Verdana" charset="0"/>
              </a:rPr>
              <a:t>¿Cómo se podrían explicar las imágenes de Guillermo en la TV?</a:t>
            </a:r>
          </a:p>
          <a:p>
            <a:pPr algn="ctr" eaLnBrk="1" hangingPunct="1">
              <a:spcBef>
                <a:spcPct val="0"/>
              </a:spcBef>
              <a:buClrTx/>
              <a:buSzTx/>
              <a:buFontTx/>
              <a:buNone/>
            </a:pPr>
            <a:endParaRPr lang="de-DE" altLang="de-DE" sz="1800"/>
          </a:p>
          <a:p>
            <a:pPr algn="ctr" eaLnBrk="1" hangingPunct="1">
              <a:spcBef>
                <a:spcPct val="50000"/>
              </a:spcBef>
              <a:buClrTx/>
              <a:buSzTx/>
              <a:buFontTx/>
              <a:buNone/>
            </a:pPr>
            <a:endParaRPr lang="de-DE" altLang="de-DE" sz="1800">
              <a:solidFill>
                <a:srgbClr val="006699"/>
              </a:solidFill>
            </a:endParaRPr>
          </a:p>
        </p:txBody>
      </p:sp>
      <p:sp>
        <p:nvSpPr>
          <p:cNvPr id="52229" name="Text Box 7"/>
          <p:cNvSpPr txBox="1">
            <a:spLocks noChangeArrowheads="1"/>
          </p:cNvSpPr>
          <p:nvPr/>
        </p:nvSpPr>
        <p:spPr bwMode="auto">
          <a:xfrm>
            <a:off x="8483600" y="0"/>
            <a:ext cx="841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5.31</a:t>
            </a:r>
          </a:p>
        </p:txBody>
      </p:sp>
      <p:sp>
        <p:nvSpPr>
          <p:cNvPr id="52230" name="Rectangle 13"/>
          <p:cNvSpPr>
            <a:spLocks noChangeArrowheads="1"/>
          </p:cNvSpPr>
          <p:nvPr/>
        </p:nvSpPr>
        <p:spPr bwMode="auto">
          <a:xfrm>
            <a:off x="0" y="6672263"/>
            <a:ext cx="24352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a:t>(“</a:t>
            </a:r>
            <a:r>
              <a:rPr lang="en-US" altLang="de-DE" sz="800" i="1" err="1"/>
              <a:t>Uni</a:t>
            </a:r>
            <a:r>
              <a:rPr lang="en-US" altLang="de-DE" sz="800" i="1"/>
              <a:t> </a:t>
            </a:r>
            <a:r>
              <a:rPr lang="en-US" altLang="de-DE" sz="800" i="1" err="1"/>
              <a:t>brennt</a:t>
            </a:r>
            <a:r>
              <a:rPr lang="en-US" altLang="de-DE" sz="800" i="1"/>
              <a:t> Demonstration Wien” by </a:t>
            </a:r>
            <a:r>
              <a:rPr lang="en-US" altLang="de-DE" sz="800" i="1" err="1"/>
              <a:t>ketu</a:t>
            </a:r>
            <a:r>
              <a:rPr lang="en-US" altLang="de-DE" sz="800" i="1"/>
              <a:t>)</a:t>
            </a:r>
          </a:p>
        </p:txBody>
      </p:sp>
      <p:sp>
        <p:nvSpPr>
          <p:cNvPr id="52232" name="Text Box 20"/>
          <p:cNvSpPr txBox="1">
            <a:spLocks noChangeArrowheads="1"/>
          </p:cNvSpPr>
          <p:nvPr/>
        </p:nvSpPr>
        <p:spPr bwMode="auto">
          <a:xfrm>
            <a:off x="0" y="-12700"/>
            <a:ext cx="307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400">
                <a:solidFill>
                  <a:schemeClr val="bg1"/>
                </a:solidFill>
              </a:rPr>
              <a:t>Schlussfolgern</a:t>
            </a:r>
            <a:endParaRPr lang="en-US" altLang="de-DE" sz="1400">
              <a:solidFill>
                <a:schemeClr val="bg1"/>
              </a:solidFill>
            </a:endParaRP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5.53</a:t>
            </a:r>
          </a:p>
        </p:txBody>
      </p:sp>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7600" y="1470030"/>
            <a:ext cx="2908300" cy="1940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16"/>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a:solidFill>
                  <a:srgbClr val="D16349"/>
                </a:solidFill>
                <a:latin typeface="Verdana" charset="0"/>
              </a:rPr>
              <a:t>¿Qué habla en contra de las creencias de Guillermo?</a:t>
            </a:r>
            <a:endParaRPr lang="es-ES_tradnl" sz="2000">
              <a:solidFill>
                <a:srgbClr val="D16349"/>
              </a:solidFill>
              <a:effectLst/>
              <a:latin typeface="Verdana" charset="0"/>
            </a:endParaRPr>
          </a:p>
        </p:txBody>
      </p:sp>
      <p:sp>
        <p:nvSpPr>
          <p:cNvPr id="53251" name="Text Box 24"/>
          <p:cNvSpPr txBox="1">
            <a:spLocks noChangeArrowheads="1"/>
          </p:cNvSpPr>
          <p:nvPr/>
        </p:nvSpPr>
        <p:spPr bwMode="auto">
          <a:xfrm>
            <a:off x="252000" y="4241800"/>
            <a:ext cx="8640000" cy="1818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a:solidFill>
                  <a:srgbClr val="000000"/>
                </a:solidFill>
                <a:latin typeface="Verdana" charset="0"/>
              </a:rPr>
              <a:t>¡Recapitule los pros y contras para las creencias de Guillermo!</a:t>
            </a:r>
          </a:p>
          <a:p>
            <a:pPr algn="ctr"/>
            <a:r>
              <a:rPr lang="es-ES_tradnl" sz="1800">
                <a:solidFill>
                  <a:srgbClr val="000000"/>
                </a:solidFill>
                <a:latin typeface="Verdana" charset="0"/>
              </a:rPr>
              <a:t/>
            </a:r>
            <a:br>
              <a:rPr lang="es-ES_tradnl" sz="1800">
                <a:solidFill>
                  <a:srgbClr val="000000"/>
                </a:solidFill>
                <a:latin typeface="Verdana" charset="0"/>
              </a:rPr>
            </a:br>
            <a:endParaRPr lang="es-ES_tradnl" sz="1800">
              <a:solidFill>
                <a:srgbClr val="000000"/>
              </a:solidFill>
              <a:latin typeface="Verdana" charset="0"/>
            </a:endParaRPr>
          </a:p>
          <a:p>
            <a:pPr algn="ctr"/>
            <a:r>
              <a:rPr lang="es-ES_tradnl" sz="1800">
                <a:solidFill>
                  <a:srgbClr val="000000"/>
                </a:solidFill>
                <a:latin typeface="Verdana" charset="0"/>
              </a:rPr>
              <a:t>¿Y si… (consecuencias)?</a:t>
            </a:r>
          </a:p>
          <a:p>
            <a:pPr algn="ctr" eaLnBrk="1" hangingPunct="1">
              <a:spcBef>
                <a:spcPct val="50000"/>
              </a:spcBef>
              <a:buClrTx/>
              <a:buSzTx/>
              <a:buFontTx/>
              <a:buNone/>
            </a:pPr>
            <a:endParaRPr lang="de-DE" altLang="de-DE" sz="2200"/>
          </a:p>
        </p:txBody>
      </p:sp>
      <p:grpSp>
        <p:nvGrpSpPr>
          <p:cNvPr id="53253" name="Group 14"/>
          <p:cNvGrpSpPr>
            <a:grpSpLocks/>
          </p:cNvGrpSpPr>
          <p:nvPr/>
        </p:nvGrpSpPr>
        <p:grpSpPr bwMode="auto">
          <a:xfrm>
            <a:off x="0" y="6165850"/>
            <a:ext cx="2339975" cy="495300"/>
            <a:chOff x="0" y="3957"/>
            <a:chExt cx="1474" cy="312"/>
          </a:xfrm>
        </p:grpSpPr>
        <p:sp>
          <p:nvSpPr>
            <p:cNvPr id="53257"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sz="1800"/>
            </a:p>
          </p:txBody>
        </p:sp>
        <p:pic>
          <p:nvPicPr>
            <p:cNvPr id="53258"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9" name="Text Box 71"/>
            <p:cNvSpPr txBox="1">
              <a:spLocks noChangeArrowheads="1"/>
            </p:cNvSpPr>
            <p:nvPr/>
          </p:nvSpPr>
          <p:spPr bwMode="auto">
            <a:xfrm>
              <a:off x="160" y="3959"/>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pPr>
              <a:r>
                <a:rPr lang="de-DE" altLang="de-DE" sz="1400">
                  <a:sym typeface="Wingdings" pitchFamily="2" charset="2"/>
                </a:rPr>
                <a:t>  </a:t>
              </a:r>
              <a:r>
                <a:rPr lang="de-DE" altLang="de-DE" sz="1200">
                  <a:sym typeface="Wingdings" pitchFamily="2" charset="2"/>
                </a:rPr>
                <a:t></a:t>
              </a:r>
              <a:r>
                <a:rPr lang="de-DE" altLang="de-DE" sz="1200"/>
                <a:t> </a:t>
              </a:r>
              <a:r>
                <a:rPr lang="de-DE" sz="1200" err="1"/>
                <a:t>hoja</a:t>
              </a:r>
              <a:r>
                <a:rPr lang="de-DE" sz="1200"/>
                <a:t> de </a:t>
              </a:r>
              <a:r>
                <a:rPr lang="de-DE" sz="1200" err="1"/>
                <a:t>trabajo</a:t>
              </a:r>
              <a:endParaRPr lang="de-DE" altLang="de-DE" sz="1200"/>
            </a:p>
            <a:p>
              <a:pPr eaLnBrk="1" hangingPunct="1">
                <a:spcBef>
                  <a:spcPct val="0"/>
                </a:spcBef>
                <a:buClrTx/>
                <a:buSzTx/>
                <a:buFontTx/>
                <a:buNone/>
              </a:pPr>
              <a:r>
                <a:rPr lang="de-DE" altLang="de-DE" sz="1200"/>
                <a:t>      5.3 a, b</a:t>
              </a:r>
            </a:p>
          </p:txBody>
        </p:sp>
      </p:gr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5.54</a:t>
            </a:r>
          </a:p>
        </p:txBody>
      </p:sp>
      <p:sp>
        <p:nvSpPr>
          <p:cNvPr id="11" name="Rectangle 13"/>
          <p:cNvSpPr>
            <a:spLocks noChangeArrowheads="1"/>
          </p:cNvSpPr>
          <p:nvPr/>
        </p:nvSpPr>
        <p:spPr bwMode="auto">
          <a:xfrm>
            <a:off x="0" y="6672263"/>
            <a:ext cx="24352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a:t>(“</a:t>
            </a:r>
            <a:r>
              <a:rPr lang="en-US" altLang="de-DE" sz="800" i="1" err="1"/>
              <a:t>Uni</a:t>
            </a:r>
            <a:r>
              <a:rPr lang="en-US" altLang="de-DE" sz="800" i="1"/>
              <a:t> </a:t>
            </a:r>
            <a:r>
              <a:rPr lang="en-US" altLang="de-DE" sz="800" i="1" err="1"/>
              <a:t>brennt</a:t>
            </a:r>
            <a:r>
              <a:rPr lang="en-US" altLang="de-DE" sz="800" i="1"/>
              <a:t> Demonstration Wien” by </a:t>
            </a:r>
            <a:r>
              <a:rPr lang="en-US" altLang="de-DE" sz="800" i="1" err="1"/>
              <a:t>ketu</a:t>
            </a:r>
            <a:r>
              <a:rPr lang="en-US" altLang="de-DE" sz="800" i="1"/>
              <a:t>)</a:t>
            </a:r>
          </a:p>
        </p:txBody>
      </p:sp>
      <p:pic>
        <p:nvPicPr>
          <p:cNvPr id="14" name="Picture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1327150"/>
            <a:ext cx="4275138"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6944" name="Group 32"/>
          <p:cNvGraphicFramePr>
            <a:graphicFrameLocks noGrp="1"/>
          </p:cNvGraphicFramePr>
          <p:nvPr>
            <p:ph idx="4294967295"/>
            <p:extLst>
              <p:ext uri="{D42A27DB-BD31-4B8C-83A1-F6EECF244321}">
                <p14:modId xmlns:p14="http://schemas.microsoft.com/office/powerpoint/2010/main" val="2559476549"/>
              </p:ext>
            </p:extLst>
          </p:nvPr>
        </p:nvGraphicFramePr>
        <p:xfrm>
          <a:off x="47625" y="1317625"/>
          <a:ext cx="9029700" cy="5310188"/>
        </p:xfrm>
        <a:graphic>
          <a:graphicData uri="http://schemas.openxmlformats.org/drawingml/2006/table">
            <a:tbl>
              <a:tblPr/>
              <a:tblGrid>
                <a:gridCol w="3009900">
                  <a:extLst>
                    <a:ext uri="{9D8B030D-6E8A-4147-A177-3AD203B41FA5}">
                      <a16:colId xmlns:a16="http://schemas.microsoft.com/office/drawing/2014/main" xmlns="" val="20000"/>
                    </a:ext>
                  </a:extLst>
                </a:gridCol>
                <a:gridCol w="3009900">
                  <a:extLst>
                    <a:ext uri="{9D8B030D-6E8A-4147-A177-3AD203B41FA5}">
                      <a16:colId xmlns:a16="http://schemas.microsoft.com/office/drawing/2014/main" xmlns="" val="20001"/>
                    </a:ext>
                  </a:extLst>
                </a:gridCol>
                <a:gridCol w="3009900">
                  <a:extLst>
                    <a:ext uri="{9D8B030D-6E8A-4147-A177-3AD203B41FA5}">
                      <a16:colId xmlns:a16="http://schemas.microsoft.com/office/drawing/2014/main" xmlns="" val="20002"/>
                    </a:ext>
                  </a:extLst>
                </a:gridCol>
              </a:tblGrid>
              <a:tr h="731599">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714375"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s-ES_tradnl" altLang="de-DE" sz="1400" b="0" i="0" u="none" strike="noStrike" cap="none" normalizeH="0" baseline="0" noProof="0" dirty="0">
                          <a:ln>
                            <a:noFill/>
                          </a:ln>
                          <a:solidFill>
                            <a:schemeClr val="tx1"/>
                          </a:solidFill>
                          <a:effectLst/>
                          <a:latin typeface="Verdana" pitchFamily="34" charset="0"/>
                        </a:rPr>
                        <a:t>                            Suposición</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s-ES_tradnl" altLang="de-DE" sz="1400" b="0" i="0" u="none" strike="noStrike" cap="none" normalizeH="0" baseline="0" noProof="0" dirty="0">
                          <a:ln>
                            <a:noFill/>
                          </a:ln>
                          <a:solidFill>
                            <a:schemeClr val="tx1"/>
                          </a:solidFill>
                          <a:effectLst/>
                          <a:latin typeface="Verdana" pitchFamily="34" charset="0"/>
                        </a:rPr>
                        <a:t>Realidad</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400" kern="1200" noProof="0" dirty="0">
                          <a:solidFill>
                            <a:schemeClr val="tx1"/>
                          </a:solidFill>
                          <a:effectLst/>
                          <a:latin typeface="Verdana" pitchFamily="34" charset="0"/>
                          <a:ea typeface="+mn-ea"/>
                          <a:cs typeface="+mn-cs"/>
                        </a:rPr>
                        <a:t>Guillermo fue grabado y está siendo investigado.</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400" kern="1200" noProof="0">
                          <a:solidFill>
                            <a:schemeClr val="tx1"/>
                          </a:solidFill>
                          <a:effectLst/>
                          <a:latin typeface="Verdana" pitchFamily="34" charset="0"/>
                          <a:ea typeface="+mn-ea"/>
                          <a:cs typeface="+mn-cs"/>
                        </a:rPr>
                        <a:t>Algunos manifestantes fueron grabados pero él </a:t>
                      </a:r>
                      <a:r>
                        <a:rPr lang="es-ES_tradnl" sz="1400" u="sng" kern="1200" noProof="0">
                          <a:solidFill>
                            <a:schemeClr val="tx1"/>
                          </a:solidFill>
                          <a:effectLst/>
                          <a:latin typeface="Verdana" pitchFamily="34" charset="0"/>
                          <a:ea typeface="+mn-ea"/>
                          <a:cs typeface="+mn-cs"/>
                        </a:rPr>
                        <a:t>no</a:t>
                      </a:r>
                      <a:r>
                        <a:rPr lang="es-ES_tradnl" sz="1400" kern="1200" noProof="0">
                          <a:solidFill>
                            <a:schemeClr val="tx1"/>
                          </a:solidFill>
                          <a:effectLst/>
                          <a:latin typeface="Verdana" pitchFamily="34" charset="0"/>
                          <a:ea typeface="+mn-ea"/>
                          <a:cs typeface="+mn-cs"/>
                        </a:rPr>
                        <a:t> está siendo investigado.</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267956">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400" kern="1200" noProof="0">
                          <a:solidFill>
                            <a:schemeClr val="tx1"/>
                          </a:solidFill>
                          <a:effectLst/>
                          <a:latin typeface="Verdana" pitchFamily="34" charset="0"/>
                          <a:ea typeface="+mn-ea"/>
                          <a:cs typeface="+mn-cs"/>
                        </a:rPr>
                        <a:t>Guillermo fue grabado y está siendo investigado.</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400" b="0" i="0" u="none" strike="noStrike" cap="none" normalizeH="0" baseline="0" noProof="0">
                          <a:ln>
                            <a:noFill/>
                          </a:ln>
                          <a:solidFill>
                            <a:schemeClr val="tx1"/>
                          </a:solidFill>
                          <a:effectLst/>
                          <a:latin typeface="Verdana" pitchFamily="34" charset="0"/>
                        </a:rPr>
                        <a:t>Guillermo tiene buenas razones para estar preocupado. </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400" b="0" i="0" u="none" strike="noStrike" cap="none" normalizeH="0" baseline="0" noProof="0">
                          <a:ln>
                            <a:noFill/>
                          </a:ln>
                          <a:solidFill>
                            <a:schemeClr val="tx1"/>
                          </a:solidFill>
                          <a:effectLst/>
                          <a:latin typeface="Verdana" pitchFamily="34" charset="0"/>
                        </a:rPr>
                        <a:t>Debería contratar un abogado defensor.</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400" b="0" i="0" u="none" strike="noStrike" cap="none" normalizeH="0" baseline="0" noProof="0">
                          <a:ln>
                            <a:noFill/>
                          </a:ln>
                          <a:solidFill>
                            <a:schemeClr val="tx1"/>
                          </a:solidFill>
                          <a:effectLst/>
                          <a:latin typeface="Verdana" pitchFamily="34" charset="0"/>
                        </a:rPr>
                        <a:t>Por otro lado, él sólo ejercía sus derechos democráticos básicos</a:t>
                      </a:r>
                    </a:p>
                    <a:p>
                      <a:pPr marL="0" marR="0" lvl="0" indent="0" algn="l" defTabSz="914400" rtl="0" eaLnBrk="1" fontAlgn="base" latinLnBrk="0" hangingPunct="1">
                        <a:lnSpc>
                          <a:spcPct val="100000"/>
                        </a:lnSpc>
                        <a:spcBef>
                          <a:spcPct val="20000"/>
                        </a:spcBef>
                        <a:spcAft>
                          <a:spcPct val="0"/>
                        </a:spcAft>
                        <a:buClr>
                          <a:srgbClr val="8CADAE"/>
                        </a:buClr>
                        <a:buSzPct val="85000"/>
                        <a:buFontTx/>
                        <a:buChar char="o"/>
                        <a:tabLst/>
                      </a:pPr>
                      <a:endParaRPr kumimoji="0" lang="es-ES_tradnl" altLang="de-DE" sz="1400" b="0" i="0" u="none" strike="noStrike" cap="none" normalizeH="0" baseline="0" noProof="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400" b="0" i="0" u="none" strike="noStrike" cap="none" normalizeH="0" baseline="0" noProof="0">
                          <a:ln>
                            <a:noFill/>
                          </a:ln>
                          <a:solidFill>
                            <a:schemeClr val="tx1"/>
                          </a:solidFill>
                          <a:effectLst/>
                          <a:latin typeface="Verdana" pitchFamily="34" charset="0"/>
                        </a:rPr>
                        <a:t>Guillermo es demasiado ingenuo.</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400" b="0" i="0" u="none" strike="noStrike" cap="none" normalizeH="0" baseline="0" noProof="0">
                          <a:ln>
                            <a:noFill/>
                          </a:ln>
                          <a:solidFill>
                            <a:schemeClr val="tx1"/>
                          </a:solidFill>
                          <a:effectLst/>
                          <a:latin typeface="Verdana" pitchFamily="34" charset="0"/>
                        </a:rPr>
                        <a:t>Si va a ser acusado debería contratar un buen abogado – realmente no ha hecho nada malo sólo hizo uso de su derecho a manifestarse.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31063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s-ES_tradnl" sz="1400" kern="1200" noProof="0">
                          <a:solidFill>
                            <a:schemeClr val="tx1"/>
                          </a:solidFill>
                          <a:effectLst/>
                          <a:latin typeface="Verdana" pitchFamily="34" charset="0"/>
                          <a:ea typeface="+mn-ea"/>
                          <a:cs typeface="+mn-cs"/>
                        </a:rPr>
                        <a:t>Algunos manifestantes fueron grabados pero él </a:t>
                      </a:r>
                      <a:r>
                        <a:rPr lang="es-ES_tradnl" sz="1400" u="sng" kern="1200" noProof="0">
                          <a:solidFill>
                            <a:schemeClr val="tx1"/>
                          </a:solidFill>
                          <a:effectLst/>
                          <a:latin typeface="Verdana" pitchFamily="34" charset="0"/>
                          <a:ea typeface="+mn-ea"/>
                          <a:cs typeface="+mn-cs"/>
                        </a:rPr>
                        <a:t>no</a:t>
                      </a:r>
                      <a:r>
                        <a:rPr lang="es-ES_tradnl" sz="1400" kern="1200" noProof="0">
                          <a:solidFill>
                            <a:schemeClr val="tx1"/>
                          </a:solidFill>
                          <a:effectLst/>
                          <a:latin typeface="Verdana" pitchFamily="34" charset="0"/>
                          <a:ea typeface="+mn-ea"/>
                          <a:cs typeface="+mn-cs"/>
                        </a:rPr>
                        <a:t> está siendo investigado.</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s-ES_tradnl" altLang="de-DE" sz="1400" b="0" i="0" u="none" strike="noStrike" cap="none" normalizeH="0" baseline="0" noProof="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400" b="0" i="0" u="none" strike="noStrike" cap="none" normalizeH="0" baseline="0" noProof="0">
                          <a:ln>
                            <a:noFill/>
                          </a:ln>
                          <a:solidFill>
                            <a:schemeClr val="tx1"/>
                          </a:solidFill>
                          <a:effectLst/>
                          <a:latin typeface="Verdana" pitchFamily="34" charset="0"/>
                        </a:rPr>
                        <a:t>Guillermo no tiene razones para estar preocupado.</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400" b="0" i="0" u="none" strike="noStrike" cap="none" normalizeH="0" baseline="0" noProof="0">
                          <a:ln>
                            <a:noFill/>
                          </a:ln>
                          <a:solidFill>
                            <a:schemeClr val="tx1"/>
                          </a:solidFill>
                          <a:effectLst/>
                          <a:latin typeface="Verdana" pitchFamily="34" charset="0"/>
                        </a:rPr>
                        <a:t>Malgastará su dinero en un abogado y medidas de seguridad (ej. nueva cerradura para la puerta).</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400" b="0" i="0" u="none" strike="noStrike" cap="none" normalizeH="0" baseline="0" noProof="0">
                          <a:ln>
                            <a:noFill/>
                          </a:ln>
                          <a:solidFill>
                            <a:schemeClr val="tx1"/>
                          </a:solidFill>
                          <a:effectLst/>
                          <a:latin typeface="Verdana" pitchFamily="34" charset="0"/>
                        </a:rPr>
                        <a:t>Descuida aspectos importantes de su vida (ej. contacto con amigos, su trabajo).</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400" b="0" i="0" u="none" strike="noStrike" kern="1200" cap="none" normalizeH="0" baseline="0" noProof="0" dirty="0">
                          <a:ln>
                            <a:noFill/>
                          </a:ln>
                          <a:solidFill>
                            <a:schemeClr val="tx1"/>
                          </a:solidFill>
                          <a:effectLst/>
                          <a:latin typeface="Verdana" pitchFamily="34" charset="0"/>
                          <a:ea typeface="+mn-ea"/>
                          <a:cs typeface="+mn-cs"/>
                        </a:rPr>
                        <a:t>¡Todo está bien!</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sp>
        <p:nvSpPr>
          <p:cNvPr id="54293" name="Freeform 21"/>
          <p:cNvSpPr>
            <a:spLocks/>
          </p:cNvSpPr>
          <p:nvPr/>
        </p:nvSpPr>
        <p:spPr bwMode="auto">
          <a:xfrm>
            <a:off x="47625" y="1319213"/>
            <a:ext cx="3006725" cy="717550"/>
          </a:xfrm>
          <a:custGeom>
            <a:avLst/>
            <a:gdLst>
              <a:gd name="T0" fmla="*/ 0 w 1920"/>
              <a:gd name="T1" fmla="*/ 0 h 666"/>
              <a:gd name="T2" fmla="*/ 2147483647 w 1920"/>
              <a:gd name="T3" fmla="*/ 2147483647 h 666"/>
              <a:gd name="T4" fmla="*/ 0 60000 65536"/>
              <a:gd name="T5" fmla="*/ 0 60000 65536"/>
              <a:gd name="T6" fmla="*/ 0 w 1920"/>
              <a:gd name="T7" fmla="*/ 0 h 666"/>
              <a:gd name="T8" fmla="*/ 1920 w 1920"/>
              <a:gd name="T9" fmla="*/ 666 h 666"/>
            </a:gdLst>
            <a:ahLst/>
            <a:cxnLst>
              <a:cxn ang="T4">
                <a:pos x="T0" y="T1"/>
              </a:cxn>
              <a:cxn ang="T5">
                <a:pos x="T2" y="T3"/>
              </a:cxn>
            </a:cxnLst>
            <a:rect l="T6" t="T7" r="T8" b="T9"/>
            <a:pathLst>
              <a:path w="1920" h="666">
                <a:moveTo>
                  <a:pt x="0" y="0"/>
                </a:moveTo>
                <a:lnTo>
                  <a:pt x="1920" y="666"/>
                </a:ln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pic>
        <p:nvPicPr>
          <p:cNvPr id="54296" name="Picture 123" descr="Bild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06538"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s-ES_tradnl" altLang="de-DE" sz="2000">
                <a:solidFill>
                  <a:schemeClr val="accent1"/>
                </a:solidFill>
              </a:rPr>
              <a:t>¿Y si…? </a:t>
            </a:r>
          </a:p>
          <a:p>
            <a:pPr algn="ctr" eaLnBrk="1" hangingPunct="1">
              <a:spcBef>
                <a:spcPct val="0"/>
              </a:spcBef>
              <a:buClrTx/>
              <a:buSzTx/>
              <a:buFontTx/>
              <a:buNone/>
            </a:pPr>
            <a:r>
              <a:rPr lang="es-ES_tradnl" altLang="de-DE" sz="2000">
                <a:solidFill>
                  <a:schemeClr val="accent1"/>
                </a:solidFill>
              </a:rPr>
              <a:t>Convicciones y sus consecuencias</a:t>
            </a: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5.55</a:t>
            </a:r>
          </a:p>
        </p:txBody>
      </p:sp>
      <p:sp>
        <p:nvSpPr>
          <p:cNvPr id="11" name="Rectangle 13"/>
          <p:cNvSpPr>
            <a:spLocks noChangeArrowheads="1"/>
          </p:cNvSpPr>
          <p:nvPr/>
        </p:nvSpPr>
        <p:spPr bwMode="auto">
          <a:xfrm>
            <a:off x="0" y="6672263"/>
            <a:ext cx="25250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a:t>(“</a:t>
            </a:r>
            <a:r>
              <a:rPr lang="en-GB" altLang="de-DE" sz="800" i="1" err="1"/>
              <a:t>Vor</a:t>
            </a:r>
            <a:r>
              <a:rPr lang="en-GB" altLang="de-DE" sz="800" i="1"/>
              <a:t> </a:t>
            </a:r>
            <a:r>
              <a:rPr lang="en-GB" altLang="de-DE" sz="800" i="1" err="1"/>
              <a:t>Vattenfall</a:t>
            </a:r>
            <a:r>
              <a:rPr lang="en-GB" altLang="de-DE" sz="800" i="1"/>
              <a:t> #2” by Rainer Zimmermann)</a:t>
            </a:r>
          </a:p>
        </p:txBody>
      </p:sp>
    </p:spTree>
    <p:extLst>
      <p:ext uri="{BB962C8B-B14F-4D97-AF65-F5344CB8AC3E}">
        <p14:creationId xmlns:p14="http://schemas.microsoft.com/office/powerpoint/2010/main" val="27701749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5"/>
          <p:cNvSpPr>
            <a:spLocks noGrp="1" noChangeArrowheads="1"/>
          </p:cNvSpPr>
          <p:nvPr>
            <p:ph type="title" idx="4294967295"/>
          </p:nvPr>
        </p:nvSpPr>
        <p:spPr>
          <a:xfrm>
            <a:off x="0" y="0"/>
            <a:ext cx="9144000" cy="792000"/>
          </a:xfrm>
        </p:spPr>
        <p:txBody>
          <a:bodyPr anchor="ctr"/>
          <a:lstStyle/>
          <a:p>
            <a:pPr eaLnBrk="1" hangingPunct="1"/>
            <a:r>
              <a:rPr lang="es-ES_tradnl" altLang="de-DE"/>
              <a:t>¿Qué habla a favor o en contra de </a:t>
            </a:r>
            <a:r>
              <a:rPr lang="es-ES_tradnl" altLang="de-DE" i="1"/>
              <a:t>tus </a:t>
            </a:r>
            <a:r>
              <a:rPr lang="es-ES_tradnl" altLang="de-DE"/>
              <a:t>ideas especiales? </a:t>
            </a:r>
            <a:br>
              <a:rPr lang="es-ES_tradnl" altLang="de-DE"/>
            </a:br>
            <a:r>
              <a:rPr lang="es-ES_tradnl" altLang="de-DE"/>
              <a:t>¿y si…?</a:t>
            </a:r>
          </a:p>
        </p:txBody>
      </p:sp>
      <p:sp>
        <p:nvSpPr>
          <p:cNvPr id="55299" name="Text Box 42"/>
          <p:cNvSpPr txBox="1">
            <a:spLocks noChangeArrowheads="1"/>
          </p:cNvSpPr>
          <p:nvPr/>
        </p:nvSpPr>
        <p:spPr bwMode="auto">
          <a:xfrm>
            <a:off x="4267200" y="1327149"/>
            <a:ext cx="4445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1800"/>
              <a:t>Convictions and their consequences</a:t>
            </a:r>
          </a:p>
        </p:txBody>
      </p:sp>
      <p:sp>
        <p:nvSpPr>
          <p:cNvPr id="55300" name="Text Box 43"/>
          <p:cNvSpPr txBox="1">
            <a:spLocks noChangeArrowheads="1"/>
          </p:cNvSpPr>
          <p:nvPr/>
        </p:nvSpPr>
        <p:spPr bwMode="auto">
          <a:xfrm>
            <a:off x="366713" y="1327149"/>
            <a:ext cx="3476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1800"/>
              <a:t>Pros &amp; cons</a:t>
            </a:r>
          </a:p>
        </p:txBody>
      </p:sp>
      <p:grpSp>
        <p:nvGrpSpPr>
          <p:cNvPr id="55301" name="Group 48"/>
          <p:cNvGrpSpPr>
            <a:grpSpLocks/>
          </p:cNvGrpSpPr>
          <p:nvPr/>
        </p:nvGrpSpPr>
        <p:grpSpPr bwMode="auto">
          <a:xfrm>
            <a:off x="0" y="6165850"/>
            <a:ext cx="2339975" cy="495300"/>
            <a:chOff x="0" y="3957"/>
            <a:chExt cx="1474" cy="312"/>
          </a:xfrm>
        </p:grpSpPr>
        <p:sp>
          <p:nvSpPr>
            <p:cNvPr id="55308"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sz="1800"/>
            </a:p>
          </p:txBody>
        </p:sp>
        <p:pic>
          <p:nvPicPr>
            <p:cNvPr id="55309"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10" name="Text Box 71"/>
            <p:cNvSpPr txBox="1">
              <a:spLocks noChangeArrowheads="1"/>
            </p:cNvSpPr>
            <p:nvPr/>
          </p:nvSpPr>
          <p:spPr bwMode="auto">
            <a:xfrm>
              <a:off x="160" y="3959"/>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a:sym typeface="Wingdings" pitchFamily="2" charset="2"/>
                </a:rPr>
                <a:t>  </a:t>
              </a:r>
              <a:r>
                <a:rPr lang="de-DE" altLang="de-DE" sz="1200">
                  <a:sym typeface="Wingdings" pitchFamily="2" charset="2"/>
                </a:rPr>
                <a:t></a:t>
              </a:r>
              <a:r>
                <a:rPr lang="de-DE" altLang="de-DE" sz="1200"/>
                <a:t> </a:t>
              </a:r>
              <a:r>
                <a:rPr lang="de-DE" altLang="de-DE" sz="1200" err="1"/>
                <a:t>hoja</a:t>
              </a:r>
              <a:r>
                <a:rPr lang="de-DE" altLang="de-DE" sz="1200"/>
                <a:t> de </a:t>
              </a:r>
              <a:r>
                <a:rPr lang="de-DE" altLang="de-DE" sz="1200" err="1"/>
                <a:t>trabajo</a:t>
              </a:r>
              <a:endParaRPr lang="de-DE" altLang="de-DE" sz="1200"/>
            </a:p>
            <a:p>
              <a:pPr eaLnBrk="1" hangingPunct="1">
                <a:spcBef>
                  <a:spcPct val="0"/>
                </a:spcBef>
                <a:buClrTx/>
                <a:buSzTx/>
                <a:buFontTx/>
                <a:buNone/>
              </a:pPr>
              <a:r>
                <a:rPr lang="de-DE" altLang="de-DE" sz="1200"/>
                <a:t>      5.4 a, b</a:t>
              </a:r>
            </a:p>
          </p:txBody>
        </p:sp>
      </p:gr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5.56</a:t>
            </a:r>
          </a:p>
        </p:txBody>
      </p:sp>
      <p:pic>
        <p:nvPicPr>
          <p:cNvPr id="3" name="Imagen 2"/>
          <p:cNvPicPr>
            <a:picLocks noChangeAspect="1"/>
          </p:cNvPicPr>
          <p:nvPr/>
        </p:nvPicPr>
        <p:blipFill>
          <a:blip r:embed="rId4"/>
          <a:stretch>
            <a:fillRect/>
          </a:stretch>
        </p:blipFill>
        <p:spPr>
          <a:xfrm>
            <a:off x="227012" y="1696481"/>
            <a:ext cx="3616325" cy="4421250"/>
          </a:xfrm>
          <a:prstGeom prst="rect">
            <a:avLst/>
          </a:prstGeom>
        </p:spPr>
      </p:pic>
      <p:sp>
        <p:nvSpPr>
          <p:cNvPr id="4" name="Rectángulo 3"/>
          <p:cNvSpPr/>
          <p:nvPr/>
        </p:nvSpPr>
        <p:spPr>
          <a:xfrm rot="19673784">
            <a:off x="555577" y="4126587"/>
            <a:ext cx="2774725" cy="400110"/>
          </a:xfrm>
          <a:prstGeom prst="rect">
            <a:avLst/>
          </a:prstGeom>
        </p:spPr>
        <p:txBody>
          <a:bodyPr wrap="square">
            <a:spAutoFit/>
          </a:bodyPr>
          <a:lstStyle/>
          <a:p>
            <a:pPr algn="ctr">
              <a:defRPr/>
            </a:pPr>
            <a:r>
              <a:rPr lang="es-ES_tradnl" sz="2000" b="1">
                <a:solidFill>
                  <a:schemeClr val="bg1">
                    <a:lumMod val="85000"/>
                  </a:schemeClr>
                </a:solidFill>
                <a:effectLst>
                  <a:outerShdw blurRad="50800" dist="50800" dir="5400000" algn="ctr" rotWithShape="0">
                    <a:srgbClr val="000000">
                      <a:alpha val="50000"/>
                    </a:srgbClr>
                  </a:outerShdw>
                </a:effectLst>
              </a:rPr>
              <a:t>Hoja de trabajo</a:t>
            </a:r>
          </a:p>
        </p:txBody>
      </p:sp>
      <p:pic>
        <p:nvPicPr>
          <p:cNvPr id="2" name="Imagen 1"/>
          <p:cNvPicPr>
            <a:picLocks noChangeAspect="1"/>
          </p:cNvPicPr>
          <p:nvPr/>
        </p:nvPicPr>
        <p:blipFill>
          <a:blip r:embed="rId5"/>
          <a:stretch>
            <a:fillRect/>
          </a:stretch>
        </p:blipFill>
        <p:spPr>
          <a:xfrm>
            <a:off x="4377690" y="1696480"/>
            <a:ext cx="4334510" cy="4531283"/>
          </a:xfrm>
          <a:prstGeom prst="rect">
            <a:avLst/>
          </a:prstGeom>
        </p:spPr>
      </p:pic>
      <p:sp>
        <p:nvSpPr>
          <p:cNvPr id="16" name="Rectángulo 15"/>
          <p:cNvSpPr/>
          <p:nvPr/>
        </p:nvSpPr>
        <p:spPr>
          <a:xfrm rot="19673784">
            <a:off x="5156368" y="3961346"/>
            <a:ext cx="2774725" cy="400110"/>
          </a:xfrm>
          <a:prstGeom prst="rect">
            <a:avLst/>
          </a:prstGeom>
        </p:spPr>
        <p:txBody>
          <a:bodyPr wrap="square">
            <a:spAutoFit/>
          </a:bodyPr>
          <a:lstStyle/>
          <a:p>
            <a:pPr algn="ctr">
              <a:defRPr/>
            </a:pPr>
            <a:r>
              <a:rPr lang="es-ES_tradnl" sz="2000" b="1">
                <a:solidFill>
                  <a:schemeClr val="bg1">
                    <a:lumMod val="85000"/>
                  </a:schemeClr>
                </a:solidFill>
                <a:effectLst>
                  <a:outerShdw blurRad="50800" dist="50800" dir="5400000" algn="ctr" rotWithShape="0">
                    <a:srgbClr val="000000">
                      <a:alpha val="50000"/>
                    </a:srgbClr>
                  </a:outerShdw>
                </a:effectLst>
              </a:rPr>
              <a:t>Hoja de trabajo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Inhaltsplatzhalter 2"/>
          <p:cNvSpPr>
            <a:spLocks/>
          </p:cNvSpPr>
          <p:nvPr/>
        </p:nvSpPr>
        <p:spPr bwMode="auto">
          <a:xfrm>
            <a:off x="252000" y="3859213"/>
            <a:ext cx="8640000" cy="188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buClr>
                <a:srgbClr val="336699"/>
              </a:buClr>
              <a:buSzTx/>
              <a:buFontTx/>
              <a:buNone/>
            </a:pPr>
            <a:r>
              <a:rPr lang="de-DE" altLang="de-DE" sz="2000"/>
              <a:t>	</a:t>
            </a:r>
          </a:p>
          <a:p>
            <a:pPr algn="ctr" eaLnBrk="1" hangingPunct="1">
              <a:spcBef>
                <a:spcPct val="0"/>
              </a:spcBef>
              <a:buClrTx/>
              <a:buSzTx/>
              <a:buFontTx/>
              <a:buNone/>
            </a:pPr>
            <a:endParaRPr lang="de-DE" altLang="de-DE" sz="2000">
              <a:solidFill>
                <a:srgbClr val="006699"/>
              </a:solidFill>
            </a:endParaRPr>
          </a:p>
          <a:p>
            <a:pPr algn="ctr" eaLnBrk="1" hangingPunct="1">
              <a:spcBef>
                <a:spcPct val="0"/>
              </a:spcBef>
              <a:buClrTx/>
              <a:buSzTx/>
              <a:buFontTx/>
              <a:buNone/>
            </a:pPr>
            <a:r>
              <a:rPr lang="es-ES_tradnl" altLang="de-DE" sz="1800"/>
              <a:t>Evitación y conductas de seguridad: ¿Cuáles son?</a:t>
            </a:r>
          </a:p>
          <a:p>
            <a:pPr algn="ctr" eaLnBrk="1" hangingPunct="1">
              <a:buClr>
                <a:srgbClr val="336699"/>
              </a:buClr>
              <a:buSzTx/>
              <a:buFontTx/>
              <a:buNone/>
            </a:pPr>
            <a:endParaRPr lang="de-DE" altLang="de-DE" sz="1800"/>
          </a:p>
          <a:p>
            <a:pPr eaLnBrk="1" hangingPunct="1">
              <a:buClr>
                <a:srgbClr val="336699"/>
              </a:buClr>
              <a:buSzTx/>
              <a:buFontTx/>
              <a:buChar char="•"/>
            </a:pPr>
            <a:endParaRPr lang="de-DE" altLang="de-DE" sz="1400"/>
          </a:p>
        </p:txBody>
      </p:sp>
      <p:pic>
        <p:nvPicPr>
          <p:cNvPr id="56324" name="Picture 8" descr="road trip day three ~ a squircle grows in little five points von striatic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1849438"/>
            <a:ext cx="19431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Picture 6" descr="Neues Bil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7325" y="1849438"/>
            <a:ext cx="3743325"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6" name="Rectangle 10"/>
          <p:cNvSpPr>
            <a:spLocks noChangeArrowheads="1"/>
          </p:cNvSpPr>
          <p:nvPr/>
        </p:nvSpPr>
        <p:spPr bwMode="auto">
          <a:xfrm>
            <a:off x="0" y="6681788"/>
            <a:ext cx="58609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a:t>(</a:t>
            </a:r>
            <a:r>
              <a:rPr lang="en-GB" altLang="de-DE" sz="800" i="1" err="1"/>
              <a:t>f.l.t.r</a:t>
            </a:r>
            <a:r>
              <a:rPr lang="en-GB" altLang="de-DE" sz="800" i="1"/>
              <a:t>.: “road trip day three~ a </a:t>
            </a:r>
            <a:r>
              <a:rPr lang="en-GB" altLang="de-DE" sz="800" i="1" err="1"/>
              <a:t>squircle</a:t>
            </a:r>
            <a:r>
              <a:rPr lang="en-GB" altLang="de-DE" sz="800" i="1"/>
              <a:t> grows in little five points” by </a:t>
            </a:r>
            <a:r>
              <a:rPr lang="en-GB" altLang="de-DE" sz="800" i="1" err="1"/>
              <a:t>striatic</a:t>
            </a:r>
            <a:r>
              <a:rPr lang="en-GB" altLang="de-DE" sz="800" i="1"/>
              <a:t>; “Sunglasses” by Marcus Vegas)</a:t>
            </a: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5.57</a:t>
            </a:r>
          </a:p>
        </p:txBody>
      </p:sp>
      <p:sp>
        <p:nvSpPr>
          <p:cNvPr id="8" name="Titel 1"/>
          <p:cNvSpPr>
            <a:spLocks/>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dirty="0">
                <a:solidFill>
                  <a:srgbClr val="D16349"/>
                </a:solidFill>
                <a:latin typeface="Verdana" charset="0"/>
              </a:rPr>
              <a:t>Consecuencias negativas de las convicciones equivocadas: Evitación y conductas de seguridad</a:t>
            </a:r>
            <a:endParaRPr lang="es-ES_tradnl" sz="2000" dirty="0">
              <a:solidFill>
                <a:srgbClr val="D16349"/>
              </a:solidFill>
              <a:effectLst/>
              <a:latin typeface="Verdana"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Inhaltsplatzhalter 2"/>
          <p:cNvSpPr>
            <a:spLocks noGrp="1"/>
          </p:cNvSpPr>
          <p:nvPr>
            <p:ph idx="4294967295"/>
          </p:nvPr>
        </p:nvSpPr>
        <p:spPr>
          <a:xfrm>
            <a:off x="1917700" y="1276350"/>
            <a:ext cx="6981824" cy="5184775"/>
          </a:xfrm>
        </p:spPr>
        <p:txBody>
          <a:bodyPr/>
          <a:lstStyle/>
          <a:p>
            <a:r>
              <a:rPr lang="es-ES_tradnl" sz="1700" b="1" dirty="0">
                <a:solidFill>
                  <a:srgbClr val="000000"/>
                </a:solidFill>
                <a:latin typeface="Verdana" charset="0"/>
              </a:rPr>
              <a:t>Evitación</a:t>
            </a:r>
            <a:endParaRPr lang="es-ES_tradnl" sz="1700" dirty="0">
              <a:solidFill>
                <a:srgbClr val="000000"/>
              </a:solidFill>
              <a:latin typeface="Verdana" charset="0"/>
            </a:endParaRPr>
          </a:p>
          <a:p>
            <a:r>
              <a:rPr lang="es-ES_tradnl" sz="1700" dirty="0">
                <a:solidFill>
                  <a:srgbClr val="000000"/>
                </a:solidFill>
                <a:latin typeface="Verdana" charset="0"/>
              </a:rPr>
              <a:t>Definido como evitación activa de situaciones, personas o lugares que son percibidos como amenazantes (ej. evitar manifestaciones, comisarías de policía y lugares públicos debido al miedo a ser vigilados). En los peores casos, las personas afectadas pueden romper con todas las relaciones sociales y/o no abandonar el domicilio.</a:t>
            </a:r>
          </a:p>
          <a:p>
            <a:endParaRPr lang="es-ES_tradnl" sz="1700" dirty="0">
              <a:solidFill>
                <a:srgbClr val="000000"/>
              </a:solidFill>
              <a:latin typeface="Verdana" charset="0"/>
            </a:endParaRPr>
          </a:p>
          <a:p>
            <a:r>
              <a:rPr lang="es-ES_tradnl" sz="1700" b="1" dirty="0">
                <a:solidFill>
                  <a:srgbClr val="000000"/>
                </a:solidFill>
                <a:latin typeface="Verdana" charset="0"/>
              </a:rPr>
              <a:t>Conductas de seguridad</a:t>
            </a:r>
            <a:endParaRPr lang="es-ES_tradnl" sz="1700" dirty="0">
              <a:solidFill>
                <a:srgbClr val="000000"/>
              </a:solidFill>
              <a:latin typeface="Verdana" charset="0"/>
            </a:endParaRPr>
          </a:p>
          <a:p>
            <a:r>
              <a:rPr lang="es-ES_tradnl" sz="1700" dirty="0">
                <a:solidFill>
                  <a:srgbClr val="000000"/>
                </a:solidFill>
                <a:latin typeface="Verdana" charset="0"/>
              </a:rPr>
              <a:t>Las conductas de seguridad son acciones llevadas a cabo con la intención de prevenir futuros eventos temidos (ej. camuflarse, usar amuletos de la suerte). </a:t>
            </a:r>
          </a:p>
          <a:p>
            <a:endParaRPr lang="es-ES_tradnl" sz="1700" dirty="0">
              <a:solidFill>
                <a:srgbClr val="000000"/>
              </a:solidFill>
              <a:latin typeface="Verdana" charset="0"/>
            </a:endParaRPr>
          </a:p>
          <a:p>
            <a:r>
              <a:rPr lang="es-ES_tradnl" sz="1700" dirty="0">
                <a:solidFill>
                  <a:srgbClr val="000000"/>
                </a:solidFill>
                <a:latin typeface="Verdana" charset="0"/>
              </a:rPr>
              <a:t>A pesar de que las conductas de seguridad y de evitación pueden reducir el miedo a </a:t>
            </a:r>
            <a:r>
              <a:rPr lang="es-ES_tradnl" sz="1700" i="1" dirty="0">
                <a:solidFill>
                  <a:srgbClr val="000000"/>
                </a:solidFill>
                <a:latin typeface="Verdana" charset="0"/>
              </a:rPr>
              <a:t>corto plazo</a:t>
            </a:r>
            <a:r>
              <a:rPr lang="es-ES_tradnl" sz="1700" dirty="0">
                <a:solidFill>
                  <a:srgbClr val="000000"/>
                </a:solidFill>
                <a:latin typeface="Verdana" charset="0"/>
              </a:rPr>
              <a:t>, pueden reforzarlo a </a:t>
            </a:r>
            <a:r>
              <a:rPr lang="es-ES_tradnl" sz="1700" i="1" dirty="0">
                <a:solidFill>
                  <a:srgbClr val="000000"/>
                </a:solidFill>
                <a:latin typeface="Verdana" charset="0"/>
              </a:rPr>
              <a:t>largo plazo </a:t>
            </a:r>
            <a:r>
              <a:rPr lang="es-ES_tradnl" sz="1700" dirty="0">
                <a:solidFill>
                  <a:srgbClr val="000000"/>
                </a:solidFill>
                <a:latin typeface="Verdana" charset="0"/>
              </a:rPr>
              <a:t>ya que instalan la idea de que su conducta ha prevenido el daño… a pesar de que la situación no habría sido dañina de ninguna de las maneras. </a:t>
            </a:r>
          </a:p>
          <a:p>
            <a:pPr eaLnBrk="1" hangingPunct="1"/>
            <a:endParaRPr lang="de-DE" altLang="de-DE" dirty="0"/>
          </a:p>
        </p:txBody>
      </p:sp>
      <p:pic>
        <p:nvPicPr>
          <p:cNvPr id="57348" name="Picture 4" descr="road trip day three ~ a squircle grows in little five points von striatic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341438"/>
            <a:ext cx="1335088" cy="133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0" name="Picture 8" descr="Neues Bil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676650"/>
            <a:ext cx="1655763"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5.58</a:t>
            </a:r>
          </a:p>
        </p:txBody>
      </p:sp>
      <p:sp>
        <p:nvSpPr>
          <p:cNvPr id="10" name="Titel 1"/>
          <p:cNvSpPr>
            <a:spLocks/>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dirty="0">
                <a:solidFill>
                  <a:srgbClr val="D16349"/>
                </a:solidFill>
                <a:latin typeface="Verdana" charset="0"/>
              </a:rPr>
              <a:t>Consecuencias negativas de las convicciones equivocadas: Evitación y conductas de seguridad</a:t>
            </a:r>
            <a:endParaRPr lang="es-ES_tradnl" sz="2000" dirty="0">
              <a:solidFill>
                <a:srgbClr val="D16349"/>
              </a:solidFill>
              <a:effectLst/>
              <a:latin typeface="Verdana" charset="0"/>
            </a:endParaRPr>
          </a:p>
        </p:txBody>
      </p:sp>
      <p:sp>
        <p:nvSpPr>
          <p:cNvPr id="12" name="Rectangle 10"/>
          <p:cNvSpPr>
            <a:spLocks noChangeArrowheads="1"/>
          </p:cNvSpPr>
          <p:nvPr/>
        </p:nvSpPr>
        <p:spPr bwMode="auto">
          <a:xfrm>
            <a:off x="0" y="6681788"/>
            <a:ext cx="58609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a:t>(</a:t>
            </a:r>
            <a:r>
              <a:rPr lang="en-GB" altLang="de-DE" sz="800" i="1" err="1"/>
              <a:t>f.t.t.b</a:t>
            </a:r>
            <a:r>
              <a:rPr lang="en-GB" altLang="de-DE" sz="800" i="1"/>
              <a:t>.: “road trip day three~ a </a:t>
            </a:r>
            <a:r>
              <a:rPr lang="en-GB" altLang="de-DE" sz="800" i="1" err="1"/>
              <a:t>squircle</a:t>
            </a:r>
            <a:r>
              <a:rPr lang="en-GB" altLang="de-DE" sz="800" i="1"/>
              <a:t> grows in little five points” by </a:t>
            </a:r>
            <a:r>
              <a:rPr lang="en-GB" altLang="de-DE" sz="800" i="1" err="1"/>
              <a:t>striatic</a:t>
            </a:r>
            <a:r>
              <a:rPr lang="en-GB" altLang="de-DE" sz="800" i="1"/>
              <a:t>; “Sunglasses” by Marcus Vegas)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type="body" sz="half" idx="4294967295"/>
          </p:nvPr>
        </p:nvSpPr>
        <p:spPr>
          <a:xfrm>
            <a:off x="301625" y="1524000"/>
            <a:ext cx="4189413" cy="4598988"/>
          </a:xfrm>
        </p:spPr>
        <p:txBody>
          <a:bodyPr/>
          <a:lstStyle/>
          <a:p>
            <a:pPr marL="0" indent="0" eaLnBrk="1" hangingPunct="1"/>
            <a:endParaRPr lang="de-DE" altLang="de-DE" sz="1600"/>
          </a:p>
          <a:p>
            <a:pPr marL="0" indent="0" eaLnBrk="1" hangingPunct="1"/>
            <a:endParaRPr lang="de-DE" altLang="de-DE" sz="1600"/>
          </a:p>
        </p:txBody>
      </p:sp>
      <p:sp>
        <p:nvSpPr>
          <p:cNvPr id="58371" name="Rectangle 67"/>
          <p:cNvSpPr>
            <a:spLocks noGrp="1" noChangeArrowheads="1"/>
          </p:cNvSpPr>
          <p:nvPr>
            <p:ph type="title" idx="4294967295"/>
          </p:nvPr>
        </p:nvSpPr>
        <p:spPr>
          <a:xfrm>
            <a:off x="0" y="0"/>
            <a:ext cx="9144000" cy="792000"/>
          </a:xfrm>
        </p:spPr>
        <p:txBody>
          <a:bodyPr anchor="ctr"/>
          <a:lstStyle/>
          <a:p>
            <a:pPr eaLnBrk="1" hangingPunct="1"/>
            <a:r>
              <a:rPr lang="en-GB" altLang="de-DE"/>
              <a:t>¿</a:t>
            </a:r>
            <a:r>
              <a:rPr lang="en-GB" altLang="de-DE" err="1"/>
              <a:t>Todo</a:t>
            </a:r>
            <a:r>
              <a:rPr lang="en-GB" altLang="de-DE"/>
              <a:t> </a:t>
            </a:r>
            <a:r>
              <a:rPr lang="en-GB" altLang="de-DE" err="1"/>
              <a:t>esto</a:t>
            </a:r>
            <a:r>
              <a:rPr lang="en-GB" altLang="de-DE"/>
              <a:t> </a:t>
            </a:r>
            <a:r>
              <a:rPr lang="en-GB" altLang="de-DE" err="1"/>
              <a:t>es</a:t>
            </a:r>
            <a:r>
              <a:rPr lang="en-GB" altLang="de-DE"/>
              <a:t> </a:t>
            </a:r>
            <a:r>
              <a:rPr lang="en-GB" altLang="de-DE" err="1"/>
              <a:t>necesario</a:t>
            </a:r>
            <a:r>
              <a:rPr lang="de-DE" altLang="de-DE"/>
              <a:t>? </a:t>
            </a:r>
          </a:p>
        </p:txBody>
      </p:sp>
      <p:grpSp>
        <p:nvGrpSpPr>
          <p:cNvPr id="58372" name="Group 13"/>
          <p:cNvGrpSpPr>
            <a:grpSpLocks/>
          </p:cNvGrpSpPr>
          <p:nvPr/>
        </p:nvGrpSpPr>
        <p:grpSpPr bwMode="auto">
          <a:xfrm>
            <a:off x="0" y="6165850"/>
            <a:ext cx="2339975" cy="495300"/>
            <a:chOff x="0" y="3957"/>
            <a:chExt cx="1474" cy="312"/>
          </a:xfrm>
        </p:grpSpPr>
        <p:sp>
          <p:nvSpPr>
            <p:cNvPr id="58377"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sz="1800"/>
            </a:p>
          </p:txBody>
        </p:sp>
        <p:pic>
          <p:nvPicPr>
            <p:cNvPr id="58378"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9" name="Text Box 71"/>
            <p:cNvSpPr txBox="1">
              <a:spLocks noChangeArrowheads="1"/>
            </p:cNvSpPr>
            <p:nvPr/>
          </p:nvSpPr>
          <p:spPr bwMode="auto">
            <a:xfrm>
              <a:off x="160" y="3959"/>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a:sym typeface="Wingdings" pitchFamily="2" charset="2"/>
                </a:rPr>
                <a:t>  </a:t>
              </a:r>
              <a:r>
                <a:rPr lang="de-DE" altLang="de-DE" sz="1200">
                  <a:sym typeface="Wingdings" pitchFamily="2" charset="2"/>
                </a:rPr>
                <a:t></a:t>
              </a:r>
              <a:r>
                <a:rPr lang="de-DE" altLang="de-DE" sz="1200"/>
                <a:t> </a:t>
              </a:r>
              <a:r>
                <a:rPr lang="de-DE" altLang="de-DE" sz="1200" err="1"/>
                <a:t>hoja</a:t>
              </a:r>
              <a:r>
                <a:rPr lang="de-DE" altLang="de-DE" sz="1200"/>
                <a:t> de </a:t>
              </a:r>
              <a:r>
                <a:rPr lang="de-DE" altLang="de-DE" sz="1200" err="1"/>
                <a:t>trabajo</a:t>
              </a:r>
              <a:endParaRPr lang="de-DE" altLang="de-DE" sz="1200"/>
            </a:p>
            <a:p>
              <a:pPr eaLnBrk="1" hangingPunct="1">
                <a:spcBef>
                  <a:spcPct val="0"/>
                </a:spcBef>
                <a:buClrTx/>
                <a:buSzTx/>
                <a:buFontTx/>
                <a:buNone/>
              </a:pPr>
              <a:r>
                <a:rPr lang="de-DE" altLang="de-DE" sz="1200"/>
                <a:t>      5.5 a &amp; 5.5 b</a:t>
              </a:r>
            </a:p>
          </p:txBody>
        </p:sp>
      </p:gr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err="1">
                <a:solidFill>
                  <a:srgbClr val="646B86"/>
                </a:solidFill>
                <a:latin typeface="Verdana"/>
              </a:rPr>
              <a:t>toma</a:t>
            </a:r>
            <a:r>
              <a:rPr lang="en-GB" altLang="de-DE" sz="1200" b="1">
                <a:solidFill>
                  <a:srgbClr val="646B86"/>
                </a:solidFill>
                <a:latin typeface="Verdana"/>
              </a:rPr>
              <a:t> de </a:t>
            </a:r>
            <a:r>
              <a:rPr lang="en-GB" altLang="de-DE" sz="1200" b="1" err="1">
                <a:solidFill>
                  <a:srgbClr val="646B86"/>
                </a:solidFill>
                <a:latin typeface="Verdana"/>
              </a:rPr>
              <a:t>decisiones</a:t>
            </a:r>
            <a:r>
              <a:rPr lang="en-GB" altLang="de-DE" sz="1200" b="1">
                <a:solidFill>
                  <a:srgbClr val="646B86"/>
                </a:solidFill>
                <a:latin typeface="Verdana"/>
              </a:rPr>
              <a:t> </a:t>
            </a:r>
            <a:r>
              <a:rPr lang="en-GB" altLang="de-DE" sz="1200" b="1">
                <a:solidFill>
                  <a:schemeClr val="tx2"/>
                </a:solidFill>
                <a:latin typeface="+mn-lt"/>
              </a:rPr>
              <a:t>	   5.59</a:t>
            </a:r>
          </a:p>
        </p:txBody>
      </p:sp>
      <p:pic>
        <p:nvPicPr>
          <p:cNvPr id="5" name="Imagen 4"/>
          <p:cNvPicPr>
            <a:picLocks noChangeAspect="1"/>
          </p:cNvPicPr>
          <p:nvPr/>
        </p:nvPicPr>
        <p:blipFill>
          <a:blip r:embed="rId4"/>
          <a:stretch>
            <a:fillRect/>
          </a:stretch>
        </p:blipFill>
        <p:spPr>
          <a:xfrm>
            <a:off x="301625" y="1205351"/>
            <a:ext cx="4189413" cy="4749800"/>
          </a:xfrm>
          <a:prstGeom prst="rect">
            <a:avLst/>
          </a:prstGeom>
        </p:spPr>
      </p:pic>
      <p:sp>
        <p:nvSpPr>
          <p:cNvPr id="16" name="Rectángulo 15"/>
          <p:cNvSpPr/>
          <p:nvPr/>
        </p:nvSpPr>
        <p:spPr>
          <a:xfrm rot="19673784">
            <a:off x="1191163" y="3786229"/>
            <a:ext cx="2774725" cy="400110"/>
          </a:xfrm>
          <a:prstGeom prst="rect">
            <a:avLst/>
          </a:prstGeom>
        </p:spPr>
        <p:txBody>
          <a:bodyPr wrap="square">
            <a:spAutoFit/>
          </a:bodyPr>
          <a:lstStyle/>
          <a:p>
            <a:pPr algn="ctr">
              <a:defRPr/>
            </a:pPr>
            <a:r>
              <a:rPr lang="es-ES_tradnl" sz="2000" b="1">
                <a:solidFill>
                  <a:schemeClr val="bg1">
                    <a:lumMod val="85000"/>
                  </a:schemeClr>
                </a:solidFill>
                <a:effectLst>
                  <a:outerShdw blurRad="50800" dist="50800" dir="5400000" algn="ctr" rotWithShape="0">
                    <a:srgbClr val="000000">
                      <a:alpha val="50000"/>
                    </a:srgbClr>
                  </a:outerShdw>
                </a:effectLst>
              </a:rPr>
              <a:t>Hoja de trabajo</a:t>
            </a:r>
          </a:p>
        </p:txBody>
      </p:sp>
      <p:pic>
        <p:nvPicPr>
          <p:cNvPr id="7" name="Imagen 6"/>
          <p:cNvPicPr>
            <a:picLocks noChangeAspect="1"/>
          </p:cNvPicPr>
          <p:nvPr/>
        </p:nvPicPr>
        <p:blipFill>
          <a:blip r:embed="rId5"/>
          <a:stretch>
            <a:fillRect/>
          </a:stretch>
        </p:blipFill>
        <p:spPr>
          <a:xfrm>
            <a:off x="4703326" y="1108710"/>
            <a:ext cx="3639033" cy="4846441"/>
          </a:xfrm>
          <a:prstGeom prst="rect">
            <a:avLst/>
          </a:prstGeom>
        </p:spPr>
      </p:pic>
      <p:sp>
        <p:nvSpPr>
          <p:cNvPr id="18" name="Rectángulo 17"/>
          <p:cNvSpPr/>
          <p:nvPr/>
        </p:nvSpPr>
        <p:spPr>
          <a:xfrm rot="19673784">
            <a:off x="4909723" y="3380196"/>
            <a:ext cx="2774725" cy="400110"/>
          </a:xfrm>
          <a:prstGeom prst="rect">
            <a:avLst/>
          </a:prstGeom>
        </p:spPr>
        <p:txBody>
          <a:bodyPr wrap="square">
            <a:spAutoFit/>
          </a:bodyPr>
          <a:lstStyle/>
          <a:p>
            <a:pPr algn="ctr">
              <a:defRPr/>
            </a:pPr>
            <a:r>
              <a:rPr lang="es-ES_tradnl" sz="2000" b="1" dirty="0">
                <a:solidFill>
                  <a:schemeClr val="bg1">
                    <a:lumMod val="85000"/>
                  </a:schemeClr>
                </a:solidFill>
                <a:effectLst>
                  <a:outerShdw blurRad="50800" dist="50800" dir="5400000" algn="ctr" rotWithShape="0">
                    <a:srgbClr val="000000">
                      <a:alpha val="50000"/>
                    </a:srgbClr>
                  </a:outerShdw>
                </a:effectLst>
              </a:rPr>
              <a:t>Hoja de trabajo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8"/>
          <p:cNvSpPr txBox="1">
            <a:spLocks noChangeArrowheads="1"/>
          </p:cNvSpPr>
          <p:nvPr/>
        </p:nvSpPr>
        <p:spPr bwMode="auto">
          <a:xfrm>
            <a:off x="0" y="11278"/>
            <a:ext cx="91440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dirty="0">
                <a:solidFill>
                  <a:srgbClr val="D16349"/>
                </a:solidFill>
                <a:latin typeface="Verdana" charset="0"/>
              </a:rPr>
              <a:t>Cuando te sientas insultado/amenazado:</a:t>
            </a:r>
          </a:p>
          <a:p>
            <a:pPr algn="ctr"/>
            <a:r>
              <a:rPr lang="es-ES_tradnl" sz="2000" dirty="0">
                <a:solidFill>
                  <a:srgbClr val="D16349"/>
                </a:solidFill>
                <a:latin typeface="Verdana" charset="0"/>
              </a:rPr>
              <a:t>Hazte las tres preguntas de la tarjeta amarilla</a:t>
            </a:r>
            <a:endParaRPr lang="es-ES_tradnl" sz="2000" dirty="0">
              <a:solidFill>
                <a:srgbClr val="D16349"/>
              </a:solidFill>
              <a:effectLst/>
              <a:latin typeface="Verdana" charset="0"/>
            </a:endParaRPr>
          </a:p>
        </p:txBody>
      </p:sp>
      <p:sp>
        <p:nvSpPr>
          <p:cNvPr id="59396" name="Text Box 13"/>
          <p:cNvSpPr txBox="1">
            <a:spLocks noChangeArrowheads="1"/>
          </p:cNvSpPr>
          <p:nvPr/>
        </p:nvSpPr>
        <p:spPr bwMode="auto">
          <a:xfrm>
            <a:off x="8432800" y="0"/>
            <a:ext cx="892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dirty="0">
                <a:solidFill>
                  <a:schemeClr val="bg1"/>
                </a:solidFill>
              </a:rPr>
              <a:t>5.39</a:t>
            </a:r>
          </a:p>
        </p:txBody>
      </p:sp>
      <p:sp>
        <p:nvSpPr>
          <p:cNvPr id="59397" name="Rectangle 10"/>
          <p:cNvSpPr>
            <a:spLocks noChangeArrowheads="1"/>
          </p:cNvSpPr>
          <p:nvPr/>
        </p:nvSpPr>
        <p:spPr bwMode="auto">
          <a:xfrm>
            <a:off x="0" y="6662738"/>
            <a:ext cx="216437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a:t>(U.S. Army/ U.S federal government)</a:t>
            </a:r>
            <a:endParaRPr lang="de-DE" altLang="de-DE" sz="800" i="1" dirty="0"/>
          </a:p>
        </p:txBody>
      </p:sp>
      <p:sp>
        <p:nvSpPr>
          <p:cNvPr id="59400" name="Text Box 27"/>
          <p:cNvSpPr txBox="1">
            <a:spLocks noChangeArrowheads="1"/>
          </p:cNvSpPr>
          <p:nvPr/>
        </p:nvSpPr>
        <p:spPr bwMode="auto">
          <a:xfrm>
            <a:off x="0" y="-12700"/>
            <a:ext cx="307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400" dirty="0">
                <a:solidFill>
                  <a:schemeClr val="bg1"/>
                </a:solidFill>
              </a:rPr>
              <a:t>Schlussfolgern</a:t>
            </a:r>
            <a:endParaRPr lang="en-US" altLang="de-DE" sz="1400" dirty="0">
              <a:solidFill>
                <a:schemeClr val="bg1"/>
              </a:solidFill>
            </a:endParaRP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dirty="0">
                <a:solidFill>
                  <a:srgbClr val="646B86"/>
                </a:solidFill>
                <a:latin typeface="Verdana"/>
              </a:rPr>
              <a:t>toma de decisiones </a:t>
            </a:r>
            <a:r>
              <a:rPr lang="en-GB" altLang="de-DE" sz="1200" b="1" dirty="0">
                <a:solidFill>
                  <a:schemeClr val="tx2"/>
                </a:solidFill>
                <a:latin typeface="+mn-lt"/>
              </a:rPr>
              <a:t>	   5.60</a:t>
            </a:r>
          </a:p>
        </p:txBody>
      </p:sp>
      <p:pic>
        <p:nvPicPr>
          <p:cNvPr id="2" name="Imagen 1"/>
          <p:cNvPicPr>
            <a:picLocks noChangeAspect="1"/>
          </p:cNvPicPr>
          <p:nvPr/>
        </p:nvPicPr>
        <p:blipFill>
          <a:blip r:embed="rId3"/>
          <a:stretch>
            <a:fillRect/>
          </a:stretch>
        </p:blipFill>
        <p:spPr>
          <a:xfrm>
            <a:off x="1701800" y="1314450"/>
            <a:ext cx="5740400" cy="422910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250825" y="1741488"/>
            <a:ext cx="8640000" cy="421961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14375" indent="-352425"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36575" eaLnBrk="1" hangingPunct="1">
              <a:lnSpc>
                <a:spcPct val="95000"/>
              </a:lnSpc>
              <a:spcBef>
                <a:spcPct val="40000"/>
              </a:spcBef>
              <a:buClr>
                <a:srgbClr val="8CADAE"/>
              </a:buClr>
              <a:buFontTx/>
              <a:buChar char="o"/>
            </a:pPr>
            <a:r>
              <a:rPr lang="es-ES_tradnl" altLang="de-DE" sz="1800" dirty="0"/>
              <a:t>Las decisiones precipitadas a menudo llevan a errores y tan sólo “medias verdades”  son percibidas.</a:t>
            </a:r>
          </a:p>
          <a:p>
            <a:pPr marL="536575" eaLnBrk="1" hangingPunct="1">
              <a:lnSpc>
                <a:spcPct val="95000"/>
              </a:lnSpc>
              <a:spcBef>
                <a:spcPct val="40000"/>
              </a:spcBef>
              <a:buClr>
                <a:srgbClr val="8CADAE"/>
              </a:buClr>
              <a:buFontTx/>
              <a:buChar char="o"/>
            </a:pPr>
            <a:r>
              <a:rPr lang="es-ES_tradnl" altLang="de-DE" sz="1800" dirty="0"/>
              <a:t>Por ello, hay que tener en cuenta la mayor cantidad de información posible e intercambiar puntos de vista con otras personas. Especialmente si las decisiones implican emociones fuertes o acciones importantes (ej. no ataque a su vecino si tiene la impresión de que se la está jugando).</a:t>
            </a:r>
          </a:p>
          <a:p>
            <a:pPr marL="536575" eaLnBrk="1" hangingPunct="1">
              <a:lnSpc>
                <a:spcPct val="95000"/>
              </a:lnSpc>
              <a:spcBef>
                <a:spcPct val="40000"/>
              </a:spcBef>
              <a:buClr>
                <a:srgbClr val="8CADAE"/>
              </a:buClr>
              <a:buFontTx/>
              <a:buChar char="o"/>
            </a:pPr>
            <a:r>
              <a:rPr lang="es-ES_tradnl" altLang="de-DE" sz="1800" dirty="0"/>
              <a:t>Evalúe los pros y contras de sus creencias y reconsidere si existen o no explicaciones alternativas.</a:t>
            </a:r>
          </a:p>
          <a:p>
            <a:pPr marL="536575" eaLnBrk="1" hangingPunct="1">
              <a:lnSpc>
                <a:spcPct val="95000"/>
              </a:lnSpc>
              <a:spcBef>
                <a:spcPct val="40000"/>
              </a:spcBef>
              <a:buClr>
                <a:srgbClr val="8CADAE"/>
              </a:buClr>
              <a:buFontTx/>
              <a:buChar char="o"/>
            </a:pPr>
            <a:r>
              <a:rPr lang="es-ES_tradnl" altLang="de-DE" sz="1800" dirty="0"/>
              <a:t>Para asuntos de menor importancia, uno toma decisiones rápidas (ej. elegir el sabor de un yogur o pastel, escoger el número de lotería).</a:t>
            </a:r>
          </a:p>
          <a:p>
            <a:pPr marL="536575" eaLnBrk="1" hangingPunct="1">
              <a:lnSpc>
                <a:spcPct val="95000"/>
              </a:lnSpc>
              <a:spcBef>
                <a:spcPct val="40000"/>
              </a:spcBef>
              <a:buClr>
                <a:srgbClr val="8CADAE"/>
              </a:buClr>
              <a:buFontTx/>
              <a:buChar char="o"/>
            </a:pPr>
            <a:r>
              <a:rPr lang="es-ES_tradnl" altLang="de-DE" sz="1800" dirty="0"/>
              <a:t>“Todos los humanos cometen errores”– prepárase para la posibilidad de que esté equivocado.</a:t>
            </a:r>
            <a:r>
              <a:rPr lang="en-GB" altLang="de-DE" sz="1800" dirty="0"/>
              <a:t> </a:t>
            </a:r>
          </a:p>
        </p:txBody>
      </p:sp>
      <p:sp>
        <p:nvSpPr>
          <p:cNvPr id="60419"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dirty="0">
                <a:solidFill>
                  <a:srgbClr val="D16349"/>
                </a:solidFill>
                <a:latin typeface="Verdana" charset="0"/>
              </a:rPr>
              <a:t>Aplicaciones a la vida diaria</a:t>
            </a:r>
            <a:endParaRPr lang="es-ES_tradnl" sz="2000" dirty="0">
              <a:solidFill>
                <a:srgbClr val="D16349"/>
              </a:solidFill>
              <a:effectLst/>
              <a:latin typeface="Verdana" charset="0"/>
            </a:endParaRPr>
          </a:p>
        </p:txBody>
      </p:sp>
      <p:sp>
        <p:nvSpPr>
          <p:cNvPr id="60420" name="Text Box 4"/>
          <p:cNvSpPr txBox="1">
            <a:spLocks noChangeArrowheads="1"/>
          </p:cNvSpPr>
          <p:nvPr/>
        </p:nvSpPr>
        <p:spPr bwMode="auto">
          <a:xfrm>
            <a:off x="0" y="1362075"/>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1800" b="1" dirty="0">
                <a:solidFill>
                  <a:srgbClr val="000000"/>
                </a:solidFill>
                <a:latin typeface="Verdana" charset="0"/>
              </a:rPr>
              <a:t>Objetivos a aprender:</a:t>
            </a:r>
            <a:endParaRPr lang="es-ES_tradnl" sz="1800" dirty="0">
              <a:solidFill>
                <a:srgbClr val="000000"/>
              </a:solidFill>
              <a:latin typeface="Verdana" charset="0"/>
            </a:endParaRPr>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n-GB" altLang="de-DE" sz="1200" b="1" dirty="0">
                <a:solidFill>
                  <a:srgbClr val="646B86"/>
                </a:solidFill>
                <a:latin typeface="Verdana"/>
              </a:rPr>
              <a:t>toma de decisiones </a:t>
            </a:r>
            <a:r>
              <a:rPr lang="en-GB" altLang="de-DE" sz="1200" b="1" dirty="0">
                <a:solidFill>
                  <a:schemeClr val="tx2"/>
                </a:solidFill>
                <a:latin typeface="+mn-lt"/>
              </a:rPr>
              <a:t>	   5.61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9"/>
          <p:cNvSpPr txBox="1">
            <a:spLocks noChangeArrowheads="1"/>
          </p:cNvSpPr>
          <p:nvPr/>
        </p:nvSpPr>
        <p:spPr bwMode="auto">
          <a:xfrm>
            <a:off x="252000" y="1358900"/>
            <a:ext cx="8640000" cy="4167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r>
              <a:rPr lang="es-ES_tradnl" sz="1800" dirty="0"/>
              <a:t>Muchas (¡pero no todas!) las personas con psicosis tienden a saltar a conclusiones y formarse opiniones extremas sin haber reunido suficiente información. Esto puede contribuir a formarse creencias equivocadas.</a:t>
            </a:r>
          </a:p>
          <a:p>
            <a:r>
              <a:rPr lang="es-ES_tradnl" sz="1800" dirty="0"/>
              <a:t>Antes de tomar una decisión importante deberías tener en cuenta toda la información disponible y comentar las diferentes explicaciones y opiniones con personas de confianza. </a:t>
            </a:r>
          </a:p>
          <a:p>
            <a:r>
              <a:rPr lang="es-ES_tradnl" sz="1800" i="1" dirty="0"/>
              <a:t>¿Qué aspectos de la unidad terapéutica Toma de Decisiones has encontrado especialmente útiles? </a:t>
            </a:r>
            <a:endParaRPr lang="es-ES_tradnl" sz="1800" dirty="0"/>
          </a:p>
          <a:p>
            <a:r>
              <a:rPr lang="es-ES_tradnl" sz="1800" i="1" dirty="0"/>
              <a:t>¿Cuándo y en qué situación específica en un futuro cercano podrías aplicar lo aprendido? ¿En qué te podría ayudar (ej. a estar menos estresado)? </a:t>
            </a:r>
            <a:endParaRPr lang="es-ES_tradnl" sz="1800" dirty="0"/>
          </a:p>
          <a:p>
            <a:pPr eaLnBrk="1" hangingPunct="1">
              <a:spcBef>
                <a:spcPts val="1200"/>
              </a:spcBef>
              <a:buClrTx/>
              <a:buSzTx/>
              <a:buFontTx/>
              <a:buNone/>
            </a:pPr>
            <a:endParaRPr lang="de-DE" altLang="de-DE" sz="1800" dirty="0"/>
          </a:p>
          <a:p>
            <a:pPr eaLnBrk="1" hangingPunct="1">
              <a:spcBef>
                <a:spcPts val="1200"/>
              </a:spcBef>
              <a:buClrTx/>
              <a:buSzTx/>
              <a:buFontTx/>
              <a:buNone/>
            </a:pPr>
            <a:endParaRPr lang="de-DE" altLang="de-DE" sz="1800" b="1" dirty="0">
              <a:solidFill>
                <a:srgbClr val="000000"/>
              </a:solidFill>
            </a:endParaRPr>
          </a:p>
        </p:txBody>
      </p:sp>
      <p:sp>
        <p:nvSpPr>
          <p:cNvPr id="61443" name="Text Box 11"/>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dirty="0">
                <a:solidFill>
                  <a:srgbClr val="D16349"/>
                </a:solidFill>
                <a:latin typeface="Verdana" charset="0"/>
              </a:rPr>
              <a:t>¿Qué tiene esto que ver con la psicosis?</a:t>
            </a:r>
            <a:endParaRPr lang="es-ES_tradnl" sz="2000" dirty="0">
              <a:solidFill>
                <a:srgbClr val="D16349"/>
              </a:solidFill>
              <a:effectLst/>
              <a:latin typeface="Verdana" charset="0"/>
            </a:endParaRPr>
          </a:p>
        </p:txBody>
      </p:sp>
      <p:grpSp>
        <p:nvGrpSpPr>
          <p:cNvPr id="9" name="Group 13"/>
          <p:cNvGrpSpPr>
            <a:grpSpLocks/>
          </p:cNvGrpSpPr>
          <p:nvPr/>
        </p:nvGrpSpPr>
        <p:grpSpPr bwMode="auto">
          <a:xfrm>
            <a:off x="0" y="6165857"/>
            <a:ext cx="2814918" cy="474663"/>
            <a:chOff x="0" y="3957"/>
            <a:chExt cx="1474" cy="299"/>
          </a:xfrm>
        </p:grpSpPr>
        <p:sp>
          <p:nvSpPr>
            <p:cNvPr id="11"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sz="1800" dirty="0"/>
            </a:p>
          </p:txBody>
        </p:sp>
        <p:pic>
          <p:nvPicPr>
            <p:cNvPr id="12"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71"/>
            <p:cNvSpPr txBox="1">
              <a:spLocks noChangeArrowheads="1"/>
            </p:cNvSpPr>
            <p:nvPr/>
          </p:nvSpPr>
          <p:spPr bwMode="auto">
            <a:xfrm>
              <a:off x="160" y="4001"/>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a:sym typeface="Wingdings" pitchFamily="2" charset="2"/>
                </a:rPr>
                <a:t></a:t>
              </a:r>
              <a:r>
                <a:rPr lang="de-DE" altLang="de-DE" sz="1200" dirty="0"/>
                <a:t> hoja de trabajo 5.6</a:t>
              </a:r>
            </a:p>
          </p:txBody>
        </p:sp>
      </p:gr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Verdana" charset="0"/>
                <a:ea typeface="Verdana" charset="0"/>
                <a:cs typeface="Verdana" charset="0"/>
              </a:rPr>
              <a:t>toma de decisiones </a:t>
            </a:r>
            <a:r>
              <a:rPr lang="en-GB" altLang="de-DE" sz="1200" b="1" dirty="0">
                <a:solidFill>
                  <a:schemeClr val="tx2"/>
                </a:solidFill>
                <a:latin typeface="+mn-lt"/>
              </a:rPr>
              <a:t>	   5.62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feld 7"/>
          <p:cNvSpPr txBox="1">
            <a:spLocks noChangeArrowheads="1"/>
          </p:cNvSpPr>
          <p:nvPr/>
        </p:nvSpPr>
        <p:spPr bwMode="auto">
          <a:xfrm>
            <a:off x="252000" y="1341438"/>
            <a:ext cx="8640000" cy="374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r>
              <a:rPr lang="es-ES_tradnl" sz="1800" b="1" dirty="0"/>
              <a:t>Ejemplo:</a:t>
            </a:r>
            <a:r>
              <a:rPr lang="es-ES_tradnl" sz="1800" dirty="0"/>
              <a:t> Tomás se siente perseguido por el servicio secreto. Está a punto de hacer la maleta y buscar un escondrijo. </a:t>
            </a:r>
          </a:p>
          <a:p>
            <a:r>
              <a:rPr lang="es-ES_tradnl" sz="1800" b="1" dirty="0"/>
              <a:t>Antecedentes:</a:t>
            </a:r>
            <a:r>
              <a:rPr lang="es-ES_tradnl" sz="1800" dirty="0"/>
              <a:t> La última vez que fue de paseo un mercedes negro pasó a poca velocidad por su lado dándole la impresión de que el conductor miraba sospechosamente en su dirección. </a:t>
            </a:r>
          </a:p>
          <a:p>
            <a:r>
              <a:rPr lang="es-ES_tradnl" sz="1800" b="1" dirty="0"/>
              <a:t>Pero: </a:t>
            </a:r>
            <a:r>
              <a:rPr lang="es-ES_tradnl" sz="1800" dirty="0"/>
              <a:t>Era un conductor procedente de otra ciudad que se había perdido e intentaba situarse mirando los carteles de las calles y los números de las viviendas.</a:t>
            </a:r>
          </a:p>
          <a:p>
            <a:pPr eaLnBrk="1" hangingPunct="1">
              <a:spcBef>
                <a:spcPts val="1200"/>
              </a:spcBef>
              <a:buClrTx/>
              <a:buSzTx/>
              <a:buFontTx/>
              <a:buNone/>
            </a:pPr>
            <a:endParaRPr lang="de-DE" altLang="de-DE" sz="1800" dirty="0"/>
          </a:p>
          <a:p>
            <a:pPr eaLnBrk="1" hangingPunct="1">
              <a:spcBef>
                <a:spcPts val="1200"/>
              </a:spcBef>
              <a:buClrTx/>
              <a:buSzTx/>
              <a:buFontTx/>
              <a:buNone/>
            </a:pPr>
            <a:endParaRPr lang="de-DE" altLang="de-DE" sz="1800" dirty="0"/>
          </a:p>
          <a:p>
            <a:pPr algn="ctr" eaLnBrk="1" hangingPunct="1">
              <a:spcBef>
                <a:spcPts val="1200"/>
              </a:spcBef>
              <a:buClrTx/>
              <a:buSzTx/>
              <a:buFontTx/>
              <a:buNone/>
            </a:pPr>
            <a:endParaRPr lang="de-DE" altLang="de-DE" sz="2000" dirty="0"/>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toma de </a:t>
            </a:r>
            <a:r>
              <a:rPr lang="en-GB" altLang="de-DE" sz="1200" b="1" dirty="0" err="1">
                <a:solidFill>
                  <a:schemeClr val="tx2"/>
                </a:solidFill>
                <a:latin typeface="+mn-lt"/>
              </a:rPr>
              <a:t>decisiones</a:t>
            </a:r>
            <a:r>
              <a:rPr lang="en-GB" altLang="de-DE" sz="1200" b="1" dirty="0">
                <a:solidFill>
                  <a:schemeClr val="tx2"/>
                </a:solidFill>
                <a:latin typeface="+mn-lt"/>
              </a:rPr>
              <a:t>	   5.63</a:t>
            </a:r>
          </a:p>
        </p:txBody>
      </p:sp>
      <p:sp>
        <p:nvSpPr>
          <p:cNvPr id="8" name="Text Box 11"/>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s-ES_tradnl" sz="2000" dirty="0">
                <a:solidFill>
                  <a:srgbClr val="D16349"/>
                </a:solidFill>
                <a:latin typeface="Verdana" charset="0"/>
              </a:rPr>
              <a:t>¿Qué tiene esto que ver con la psicosis?</a:t>
            </a:r>
            <a:endParaRPr lang="es-ES_tradnl" sz="2000" dirty="0">
              <a:solidFill>
                <a:srgbClr val="D16349"/>
              </a:solidFill>
              <a:effectLst/>
              <a:latin typeface="Verdana" charset="0"/>
            </a:endParaRPr>
          </a:p>
        </p:txBody>
      </p:sp>
    </p:spTree>
  </p:cSld>
  <p:clrMapOvr>
    <a:masterClrMapping/>
  </p:clrMapOvr>
</p:sld>
</file>

<file path=ppt/theme/theme1.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Standarddesign">
  <a:themeElements>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Cronus">
  <a:themeElements>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1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Cronus">
  <a:themeElements>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4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3750</Words>
  <Application>Microsoft Office PowerPoint</Application>
  <PresentationFormat>Bildschirmpräsentation (4:3)</PresentationFormat>
  <Paragraphs>648</Paragraphs>
  <Slides>63</Slides>
  <Notes>58</Notes>
  <HiddenSlides>0</HiddenSlides>
  <MMClips>0</MMClips>
  <ScaleCrop>false</ScaleCrop>
  <HeadingPairs>
    <vt:vector size="6" baseType="variant">
      <vt:variant>
        <vt:lpstr>Verwendete Schriftarten</vt:lpstr>
      </vt:variant>
      <vt:variant>
        <vt:i4>7</vt:i4>
      </vt:variant>
      <vt:variant>
        <vt:lpstr>Design</vt:lpstr>
      </vt:variant>
      <vt:variant>
        <vt:i4>10</vt:i4>
      </vt:variant>
      <vt:variant>
        <vt:lpstr>Folientitel</vt:lpstr>
      </vt:variant>
      <vt:variant>
        <vt:i4>63</vt:i4>
      </vt:variant>
    </vt:vector>
  </HeadingPairs>
  <TitlesOfParts>
    <vt:vector size="80" baseType="lpstr">
      <vt:lpstr>ＭＳ Ｐゴシック</vt:lpstr>
      <vt:lpstr>Courier New</vt:lpstr>
      <vt:lpstr>Georgia</vt:lpstr>
      <vt:lpstr>Times New Roman</vt:lpstr>
      <vt:lpstr>Verdana</vt:lpstr>
      <vt:lpstr>Wingdings</vt:lpstr>
      <vt:lpstr>Wingdings 2</vt:lpstr>
      <vt:lpstr>1_Standarddesign</vt:lpstr>
      <vt:lpstr>2_Standarddesign</vt:lpstr>
      <vt:lpstr>3_Standarddesign</vt:lpstr>
      <vt:lpstr>Standarddesign</vt:lpstr>
      <vt:lpstr>4_Standarddesign</vt:lpstr>
      <vt:lpstr>5_Standarddesign</vt:lpstr>
      <vt:lpstr>1_Cronus</vt:lpstr>
      <vt:lpstr>3_Cronus</vt:lpstr>
      <vt:lpstr>4_Cronus</vt:lpstr>
      <vt:lpstr>2_Cronus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Tarea 2</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¿Abuso/Conspiración? </vt:lpstr>
      <vt:lpstr>¿Qué habla en contra de las creencias de Marina?</vt:lpstr>
      <vt:lpstr>PowerPoint-Präsentation</vt:lpstr>
      <vt:lpstr>¿Siendo investigado?</vt:lpstr>
      <vt:lpstr>PowerPoint-Präsentation</vt:lpstr>
      <vt:lpstr>PowerPoint-Präsentation</vt:lpstr>
      <vt:lpstr>¿Qué habla a favor o en contra de tus ideas especiales?  ¿y si…?</vt:lpstr>
      <vt:lpstr>PowerPoint-Präsentation</vt:lpstr>
      <vt:lpstr>PowerPoint-Präsentation</vt:lpstr>
      <vt:lpstr>¿Todo esto es necesario? </vt:lpstr>
      <vt:lpstr>PowerPoint-Präsentation</vt:lpstr>
      <vt:lpstr>PowerPoint-Präsentation</vt:lpstr>
      <vt:lpstr>PowerPoint-Präsentation</vt:lpstr>
      <vt:lpstr>PowerPoint-Präsentation</vt:lpstr>
    </vt:vector>
  </TitlesOfParts>
  <Company>UKE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Hiwis</cp:lastModifiedBy>
  <cp:revision>964</cp:revision>
  <dcterms:created xsi:type="dcterms:W3CDTF">2010-08-11T07:51:10Z</dcterms:created>
  <dcterms:modified xsi:type="dcterms:W3CDTF">2017-10-13T11:36:17Z</dcterms:modified>
</cp:coreProperties>
</file>