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sldIdLst>
    <p:sldId id="256" r:id="rId2"/>
    <p:sldId id="258" r:id="rId3"/>
    <p:sldId id="297" r:id="rId4"/>
    <p:sldId id="259" r:id="rId5"/>
    <p:sldId id="260" r:id="rId6"/>
    <p:sldId id="262" r:id="rId7"/>
    <p:sldId id="298" r:id="rId8"/>
    <p:sldId id="299" r:id="rId9"/>
    <p:sldId id="303" r:id="rId10"/>
    <p:sldId id="265" r:id="rId11"/>
    <p:sldId id="266" r:id="rId12"/>
    <p:sldId id="267" r:id="rId13"/>
    <p:sldId id="268" r:id="rId14"/>
    <p:sldId id="269" r:id="rId15"/>
    <p:sldId id="271" r:id="rId16"/>
    <p:sldId id="300"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302" r:id="rId31"/>
    <p:sldId id="286" r:id="rId32"/>
    <p:sldId id="287" r:id="rId33"/>
    <p:sldId id="288" r:id="rId34"/>
    <p:sldId id="289" r:id="rId35"/>
    <p:sldId id="290" r:id="rId36"/>
    <p:sldId id="291" r:id="rId37"/>
    <p:sldId id="292" r:id="rId38"/>
    <p:sldId id="293" r:id="rId39"/>
    <p:sldId id="294" r:id="rId40"/>
    <p:sldId id="295" r:id="rId41"/>
    <p:sldId id="301" r:id="rId42"/>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Verdana"/>
        <a:ea typeface="Verdana"/>
        <a:cs typeface="Verdana"/>
        <a:sym typeface="Verdana"/>
      </a:defRPr>
    </a:lvl1pPr>
    <a:lvl2pPr marL="0" marR="0" indent="457200" algn="l"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Verdana"/>
        <a:ea typeface="Verdana"/>
        <a:cs typeface="Verdana"/>
        <a:sym typeface="Verdana"/>
      </a:defRPr>
    </a:lvl2pPr>
    <a:lvl3pPr marL="0" marR="0" indent="914400" algn="l"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Verdana"/>
        <a:ea typeface="Verdana"/>
        <a:cs typeface="Verdana"/>
        <a:sym typeface="Verdana"/>
      </a:defRPr>
    </a:lvl3pPr>
    <a:lvl4pPr marL="0" marR="0" indent="1371600" algn="l"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Verdana"/>
        <a:ea typeface="Verdana"/>
        <a:cs typeface="Verdana"/>
        <a:sym typeface="Verdana"/>
      </a:defRPr>
    </a:lvl4pPr>
    <a:lvl5pPr marL="0" marR="0" indent="1828800" algn="l"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Verdana"/>
        <a:ea typeface="Verdana"/>
        <a:cs typeface="Verdana"/>
        <a:sym typeface="Verdana"/>
      </a:defRPr>
    </a:lvl5pPr>
    <a:lvl6pPr marL="0" marR="0" indent="2286000" algn="l"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Verdana"/>
        <a:ea typeface="Verdana"/>
        <a:cs typeface="Verdana"/>
        <a:sym typeface="Verdana"/>
      </a:defRPr>
    </a:lvl6pPr>
    <a:lvl7pPr marL="0" marR="0" indent="2743200" algn="l"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Verdana"/>
        <a:ea typeface="Verdana"/>
        <a:cs typeface="Verdana"/>
        <a:sym typeface="Verdana"/>
      </a:defRPr>
    </a:lvl7pPr>
    <a:lvl8pPr marL="0" marR="0" indent="3200400" algn="l"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Verdana"/>
        <a:ea typeface="Verdana"/>
        <a:cs typeface="Verdana"/>
        <a:sym typeface="Verdana"/>
      </a:defRPr>
    </a:lvl8pPr>
    <a:lvl9pPr marL="0" marR="0" indent="3657600" algn="l"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Verdana"/>
        <a:ea typeface="Verdana"/>
        <a:cs typeface="Verdana"/>
        <a:sym typeface="Verdana"/>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thalie Werkle" initials="NW" lastIdx="4" clrIdx="0">
    <p:extLst>
      <p:ext uri="{19B8F6BF-5375-455C-9EA6-DF929625EA0E}">
        <p15:presenceInfo xmlns:p15="http://schemas.microsoft.com/office/powerpoint/2012/main" userId="Nathalie Werkl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940675A-B579-460E-94D1-54222C63F5DA}">
  <a:tblStyle styleId="{4C3C2611-4C71-4FC5-86AE-919BDF0F9419}" styleName="">
    <a:tblBg/>
    <a:wholeTbl>
      <a:tcTxStyle b="off" i="off">
        <a:font>
          <a:latin typeface="Verdana"/>
          <a:ea typeface="Verdana"/>
          <a:cs typeface="Verdana"/>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ECDD"/>
          </a:solidFill>
        </a:fill>
      </a:tcStyle>
    </a:wholeTbl>
    <a:band2H>
      <a:tcTxStyle/>
      <a:tcStyle>
        <a:tcBdr/>
        <a:fill>
          <a:solidFill>
            <a:srgbClr val="E6F6EF"/>
          </a:solidFill>
        </a:fill>
      </a:tcStyle>
    </a:band2H>
    <a:firstCol>
      <a:tcTxStyle b="on" i="off">
        <a:font>
          <a:latin typeface="Verdana"/>
          <a:ea typeface="Verdana"/>
          <a:cs typeface="Verdana"/>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
          <a:latin typeface="Verdana"/>
          <a:ea typeface="Verdana"/>
          <a:cs typeface="Verdana"/>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
          <a:latin typeface="Verdana"/>
          <a:ea typeface="Verdana"/>
          <a:cs typeface="Verdana"/>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
          <a:latin typeface="Verdana"/>
          <a:ea typeface="Verdana"/>
          <a:cs typeface="Verdana"/>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
          <a:latin typeface="Verdana"/>
          <a:ea typeface="Verdana"/>
          <a:cs typeface="Verdana"/>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
          <a:latin typeface="Verdana"/>
          <a:ea typeface="Verdana"/>
          <a:cs typeface="Verdana"/>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
          <a:latin typeface="Verdana"/>
          <a:ea typeface="Verdana"/>
          <a:cs typeface="Verdana"/>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
          <a:latin typeface="Verdana"/>
          <a:ea typeface="Verdana"/>
          <a:cs typeface="Verdana"/>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CCCE6"/>
          </a:solidFill>
        </a:fill>
      </a:tcStyle>
    </a:wholeTbl>
    <a:band2H>
      <a:tcTxStyle/>
      <a:tcStyle>
        <a:tcBdr/>
        <a:fill>
          <a:solidFill>
            <a:srgbClr val="E7E7F3"/>
          </a:solidFill>
        </a:fill>
      </a:tcStyle>
    </a:band2H>
    <a:firstCol>
      <a:tcTxStyle b="on" i="off">
        <a:font>
          <a:latin typeface="Verdana"/>
          <a:ea typeface="Verdana"/>
          <a:cs typeface="Verdana"/>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
          <a:latin typeface="Verdana"/>
          <a:ea typeface="Verdana"/>
          <a:cs typeface="Verdana"/>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
          <a:latin typeface="Verdana"/>
          <a:ea typeface="Verdana"/>
          <a:cs typeface="Verdana"/>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
          <a:latin typeface="Verdana"/>
          <a:ea typeface="Verdana"/>
          <a:cs typeface="Verdana"/>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3">
              <a:lumOff val="44000"/>
            </a:schemeClr>
          </a:solidFill>
        </a:fill>
      </a:tcStyle>
    </a:band2H>
    <a:firstCol>
      <a:tcTxStyle b="on" i="off">
        <a:font>
          <a:latin typeface="Verdana"/>
          <a:ea typeface="Verdana"/>
          <a:cs typeface="Verdana"/>
        </a:font>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Verdana"/>
          <a:ea typeface="Verdana"/>
          <a:cs typeface="Verdana"/>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
          <a:latin typeface="Verdana"/>
          <a:ea typeface="Verdana"/>
          <a:cs typeface="Verdana"/>
        </a:font>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Verdana"/>
          <a:ea typeface="Verdana"/>
          <a:cs typeface="Verdana"/>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Verdana"/>
          <a:ea typeface="Verdana"/>
          <a:cs typeface="Verdana"/>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Col>
    <a:lastRow>
      <a:tcTxStyle b="on" i="off">
        <a:font>
          <a:latin typeface="Verdana"/>
          <a:ea typeface="Verdana"/>
          <a:cs typeface="Verdana"/>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lastRow>
    <a:firstRow>
      <a:tcTxStyle b="on" i="off">
        <a:font>
          <a:latin typeface="Verdana"/>
          <a:ea typeface="Verdana"/>
          <a:cs typeface="Verdana"/>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
          <a:latin typeface="Verdana"/>
          <a:ea typeface="Verdana"/>
          <a:cs typeface="Verdana"/>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3">
              <a:lumOff val="44000"/>
            </a:schemeClr>
          </a:solidFill>
        </a:fill>
      </a:tcStyle>
    </a:band2H>
    <a:firstCol>
      <a:tcTxStyle b="on" i="off">
        <a:font>
          <a:latin typeface="Verdana"/>
          <a:ea typeface="Verdana"/>
          <a:cs typeface="Verdana"/>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Verdana"/>
          <a:ea typeface="Verdana"/>
          <a:cs typeface="Verdana"/>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Verdana"/>
          <a:ea typeface="Verdana"/>
          <a:cs typeface="Verdana"/>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1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9-07T12:22:03.005" idx="1">
    <p:pos x="10" y="10"/>
    <p:text>noch nicht übersetzt</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7-09-07T12:22:23.006" idx="2">
    <p:pos x="10" y="10"/>
    <p:text>noch nicht übersetzt</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7-09-07T12:22:44.987" idx="3">
    <p:pos x="10" y="10"/>
    <p:text>zweiter Satz nicht übersetzt</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89" name="Shape 989"/>
          <p:cNvSpPr>
            <a:spLocks noGrp="1" noRot="1" noChangeAspect="1"/>
          </p:cNvSpPr>
          <p:nvPr>
            <p:ph type="sldImg"/>
          </p:nvPr>
        </p:nvSpPr>
        <p:spPr>
          <a:xfrm>
            <a:off x="1143000" y="685800"/>
            <a:ext cx="4572000" cy="3429000"/>
          </a:xfrm>
          <a:prstGeom prst="rect">
            <a:avLst/>
          </a:prstGeom>
        </p:spPr>
        <p:txBody>
          <a:bodyPr/>
          <a:lstStyle/>
          <a:p>
            <a:endParaRPr/>
          </a:p>
        </p:txBody>
      </p:sp>
      <p:sp>
        <p:nvSpPr>
          <p:cNvPr id="990" name="Shape 99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046511533"/>
      </p:ext>
    </p:extLst>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a:defRPr>
    </a:lvl1pPr>
    <a:lvl2pPr indent="228600" latinLnBrk="0">
      <a:spcBef>
        <a:spcPts val="400"/>
      </a:spcBef>
      <a:defRPr sz="1200">
        <a:latin typeface="+mj-lt"/>
        <a:ea typeface="+mj-ea"/>
        <a:cs typeface="+mj-cs"/>
        <a:sym typeface="Arial"/>
      </a:defRPr>
    </a:lvl2pPr>
    <a:lvl3pPr indent="457200" latinLnBrk="0">
      <a:spcBef>
        <a:spcPts val="400"/>
      </a:spcBef>
      <a:defRPr sz="1200">
        <a:latin typeface="+mj-lt"/>
        <a:ea typeface="+mj-ea"/>
        <a:cs typeface="+mj-cs"/>
        <a:sym typeface="Arial"/>
      </a:defRPr>
    </a:lvl3pPr>
    <a:lvl4pPr indent="685800" latinLnBrk="0">
      <a:spcBef>
        <a:spcPts val="400"/>
      </a:spcBef>
      <a:defRPr sz="1200">
        <a:latin typeface="+mj-lt"/>
        <a:ea typeface="+mj-ea"/>
        <a:cs typeface="+mj-cs"/>
        <a:sym typeface="Arial"/>
      </a:defRPr>
    </a:lvl4pPr>
    <a:lvl5pPr indent="914400" latinLnBrk="0">
      <a:spcBef>
        <a:spcPts val="400"/>
      </a:spcBef>
      <a:defRPr sz="1200">
        <a:latin typeface="+mj-lt"/>
        <a:ea typeface="+mj-ea"/>
        <a:cs typeface="+mj-cs"/>
        <a:sym typeface="Arial"/>
      </a:defRPr>
    </a:lvl5pPr>
    <a:lvl6pPr indent="1143000" latinLnBrk="0">
      <a:spcBef>
        <a:spcPts val="400"/>
      </a:spcBef>
      <a:defRPr sz="1200">
        <a:latin typeface="+mj-lt"/>
        <a:ea typeface="+mj-ea"/>
        <a:cs typeface="+mj-cs"/>
        <a:sym typeface="Arial"/>
      </a:defRPr>
    </a:lvl6pPr>
    <a:lvl7pPr indent="1371600" latinLnBrk="0">
      <a:spcBef>
        <a:spcPts val="400"/>
      </a:spcBef>
      <a:defRPr sz="1200">
        <a:latin typeface="+mj-lt"/>
        <a:ea typeface="+mj-ea"/>
        <a:cs typeface="+mj-cs"/>
        <a:sym typeface="Arial"/>
      </a:defRPr>
    </a:lvl7pPr>
    <a:lvl8pPr indent="1600200" latinLnBrk="0">
      <a:spcBef>
        <a:spcPts val="400"/>
      </a:spcBef>
      <a:defRPr sz="1200">
        <a:latin typeface="+mj-lt"/>
        <a:ea typeface="+mj-ea"/>
        <a:cs typeface="+mj-cs"/>
        <a:sym typeface="Arial"/>
      </a:defRPr>
    </a:lvl8pPr>
    <a:lvl9pPr indent="1828800" latinLnBrk="0">
      <a:spcBef>
        <a:spcPts val="400"/>
      </a:spcBef>
      <a:defRPr sz="1200">
        <a:latin typeface="+mj-lt"/>
        <a:ea typeface="+mj-ea"/>
        <a:cs typeface="+mj-cs"/>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13" name="Texto del título"/>
          <p:cNvSpPr>
            <a:spLocks noGrp="1"/>
          </p:cNvSpPr>
          <p:nvPr>
            <p:ph type="title"/>
          </p:nvPr>
        </p:nvSpPr>
        <p:spPr>
          <a:xfrm>
            <a:off x="685800" y="2130425"/>
            <a:ext cx="7772400" cy="1470025"/>
          </a:xfrm>
          <a:prstGeom prst="rect">
            <a:avLst/>
          </a:prstGeom>
        </p:spPr>
        <p:txBody>
          <a:bodyPr>
            <a:normAutofit/>
          </a:bodyPr>
          <a:lstStyle/>
          <a:p>
            <a:r>
              <a:t>Texto del título</a:t>
            </a:r>
          </a:p>
        </p:txBody>
      </p:sp>
      <p:sp>
        <p:nvSpPr>
          <p:cNvPr id="14" name="Nivel de texto 1…"/>
          <p:cNvSpPr>
            <a:spLocks noGrp="1"/>
          </p:cNvSpPr>
          <p:nvPr>
            <p:ph type="body" sz="quarter" idx="1"/>
          </p:nvPr>
        </p:nvSpPr>
        <p:spPr>
          <a:xfrm>
            <a:off x="1371600" y="3886200"/>
            <a:ext cx="6400800" cy="1752600"/>
          </a:xfrm>
          <a:prstGeom prst="rect">
            <a:avLst/>
          </a:prstGeom>
        </p:spPr>
        <p:txBody>
          <a:bodyPr>
            <a:normAutofit/>
          </a:bodyPr>
          <a:lstStyle>
            <a:lvl1pPr marL="0" indent="0" algn="ctr">
              <a:buClrTx/>
              <a:buSzTx/>
              <a:buNone/>
            </a:lvl1pPr>
            <a:lvl2pPr marL="0" indent="457200" algn="ctr">
              <a:buClrTx/>
              <a:buSzTx/>
              <a:buNone/>
            </a:lvl2pPr>
            <a:lvl3pPr marL="0" indent="914400" algn="ctr">
              <a:buClrTx/>
              <a:buSzTx/>
              <a:buNone/>
            </a:lvl3pPr>
            <a:lvl4pPr marL="0" indent="1371600" algn="ctr">
              <a:buClrTx/>
              <a:buSzTx/>
              <a:buNone/>
            </a:lvl4pPr>
            <a:lvl5pPr marL="0" indent="1828800" algn="ctr">
              <a:buClrTx/>
              <a:buSzTx/>
              <a:buNone/>
            </a:lvl5pPr>
          </a:lstStyle>
          <a:p>
            <a:r>
              <a:t>Nivel de texto 1</a:t>
            </a:r>
          </a:p>
          <a:p>
            <a:pPr lvl="1"/>
            <a:r>
              <a:t>Nivel de texto 2</a:t>
            </a:r>
          </a:p>
          <a:p>
            <a:pPr lvl="2"/>
            <a:r>
              <a:t>Nivel de texto 3</a:t>
            </a:r>
          </a:p>
          <a:p>
            <a:pPr lvl="3"/>
            <a:r>
              <a:t>Nivel de texto 4</a:t>
            </a:r>
          </a:p>
          <a:p>
            <a:pPr lvl="4"/>
            <a:r>
              <a:t>Nivel de texto 5</a:t>
            </a:r>
          </a:p>
        </p:txBody>
      </p:sp>
      <p:sp>
        <p:nvSpPr>
          <p:cNvPr id="15"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el und Inhalt">
    <p:spTree>
      <p:nvGrpSpPr>
        <p:cNvPr id="1" name=""/>
        <p:cNvGrpSpPr/>
        <p:nvPr/>
      </p:nvGrpSpPr>
      <p:grpSpPr>
        <a:xfrm>
          <a:off x="0" y="0"/>
          <a:ext cx="0" cy="0"/>
          <a:chOff x="0" y="0"/>
          <a:chExt cx="0" cy="0"/>
        </a:xfrm>
      </p:grpSpPr>
      <p:sp>
        <p:nvSpPr>
          <p:cNvPr id="22" name="Texto del título"/>
          <p:cNvSpPr>
            <a:spLocks noGrp="1"/>
          </p:cNvSpPr>
          <p:nvPr>
            <p:ph type="title"/>
          </p:nvPr>
        </p:nvSpPr>
        <p:spPr>
          <a:xfrm>
            <a:off x="0" y="188912"/>
            <a:ext cx="9144000" cy="1143001"/>
          </a:xfrm>
          <a:prstGeom prst="rect">
            <a:avLst/>
          </a:prstGeom>
        </p:spPr>
        <p:txBody>
          <a:bodyPr>
            <a:normAutofit/>
          </a:bodyPr>
          <a:lstStyle/>
          <a:p>
            <a:r>
              <a:t>Texto del título</a:t>
            </a:r>
          </a:p>
        </p:txBody>
      </p:sp>
      <p:sp>
        <p:nvSpPr>
          <p:cNvPr id="23" name="Nivel de texto 1…"/>
          <p:cNvSpPr>
            <a:spLocks noGrp="1"/>
          </p:cNvSpPr>
          <p:nvPr>
            <p:ph type="body" idx="1"/>
          </p:nvPr>
        </p:nvSpPr>
        <p:spPr>
          <a:xfrm>
            <a:off x="0" y="1484312"/>
            <a:ext cx="9144000" cy="5184776"/>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24"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Abschnittsüberschrift">
    <p:spTree>
      <p:nvGrpSpPr>
        <p:cNvPr id="1" name=""/>
        <p:cNvGrpSpPr/>
        <p:nvPr/>
      </p:nvGrpSpPr>
      <p:grpSpPr>
        <a:xfrm>
          <a:off x="0" y="0"/>
          <a:ext cx="0" cy="0"/>
          <a:chOff x="0" y="0"/>
          <a:chExt cx="0" cy="0"/>
        </a:xfrm>
      </p:grpSpPr>
      <p:sp>
        <p:nvSpPr>
          <p:cNvPr id="31" name="Texto del título"/>
          <p:cNvSpPr>
            <a:spLocks noGrp="1"/>
          </p:cNvSpPr>
          <p:nvPr>
            <p:ph type="title"/>
          </p:nvPr>
        </p:nvSpPr>
        <p:spPr>
          <a:xfrm>
            <a:off x="722312" y="4406900"/>
            <a:ext cx="7772401" cy="1362075"/>
          </a:xfrm>
          <a:prstGeom prst="rect">
            <a:avLst/>
          </a:prstGeom>
        </p:spPr>
        <p:txBody>
          <a:bodyPr anchor="t">
            <a:normAutofit/>
          </a:bodyPr>
          <a:lstStyle>
            <a:lvl1pPr algn="l">
              <a:defRPr sz="4000" b="1" cap="all"/>
            </a:lvl1pPr>
          </a:lstStyle>
          <a:p>
            <a:r>
              <a:t>Texto del título</a:t>
            </a:r>
          </a:p>
        </p:txBody>
      </p:sp>
      <p:sp>
        <p:nvSpPr>
          <p:cNvPr id="32" name="Nivel de texto 1…"/>
          <p:cNvSpPr>
            <a:spLocks noGrp="1"/>
          </p:cNvSpPr>
          <p:nvPr>
            <p:ph type="body" sz="quarter" idx="1"/>
          </p:nvPr>
        </p:nvSpPr>
        <p:spPr>
          <a:xfrm>
            <a:off x="722312" y="2906713"/>
            <a:ext cx="7772401" cy="1500188"/>
          </a:xfrm>
          <a:prstGeom prst="rect">
            <a:avLst/>
          </a:prstGeom>
        </p:spPr>
        <p:txBody>
          <a:bodyPr anchor="b">
            <a:normAutofit/>
          </a:bodyPr>
          <a:lstStyle>
            <a:lvl1pPr marL="0" indent="0">
              <a:spcBef>
                <a:spcPts val="400"/>
              </a:spcBef>
              <a:buClrTx/>
              <a:buSzTx/>
              <a:buNone/>
              <a:defRPr sz="2000"/>
            </a:lvl1pPr>
            <a:lvl2pPr marL="0" indent="457200">
              <a:spcBef>
                <a:spcPts val="400"/>
              </a:spcBef>
              <a:buClrTx/>
              <a:buSzTx/>
              <a:buNone/>
              <a:defRPr sz="2000"/>
            </a:lvl2pPr>
            <a:lvl3pPr marL="0" indent="914400">
              <a:spcBef>
                <a:spcPts val="400"/>
              </a:spcBef>
              <a:buClrTx/>
              <a:buSzTx/>
              <a:buNone/>
              <a:defRPr sz="2000"/>
            </a:lvl3pPr>
            <a:lvl4pPr marL="0" indent="1371600">
              <a:spcBef>
                <a:spcPts val="400"/>
              </a:spcBef>
              <a:buClrTx/>
              <a:buSzTx/>
              <a:buNone/>
              <a:defRPr sz="2000"/>
            </a:lvl4pPr>
            <a:lvl5pPr marL="0" indent="1828800">
              <a:spcBef>
                <a:spcPts val="400"/>
              </a:spcBef>
              <a:buClrTx/>
              <a:buSzTx/>
              <a:buNone/>
              <a:defRPr sz="2000"/>
            </a:lvl5pPr>
          </a:lstStyle>
          <a:p>
            <a:r>
              <a:t>Nivel de texto 1</a:t>
            </a:r>
          </a:p>
          <a:p>
            <a:pPr lvl="1"/>
            <a:r>
              <a:t>Nivel de texto 2</a:t>
            </a:r>
          </a:p>
          <a:p>
            <a:pPr lvl="2"/>
            <a:r>
              <a:t>Nivel de texto 3</a:t>
            </a:r>
          </a:p>
          <a:p>
            <a:pPr lvl="3"/>
            <a:r>
              <a:t>Nivel de texto 4</a:t>
            </a:r>
          </a:p>
          <a:p>
            <a:pPr lvl="4"/>
            <a:r>
              <a:t>Nivel de texto 5</a:t>
            </a:r>
          </a:p>
        </p:txBody>
      </p:sp>
      <p:sp>
        <p:nvSpPr>
          <p:cNvPr id="33"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Zwei Inhalte">
    <p:spTree>
      <p:nvGrpSpPr>
        <p:cNvPr id="1" name=""/>
        <p:cNvGrpSpPr/>
        <p:nvPr/>
      </p:nvGrpSpPr>
      <p:grpSpPr>
        <a:xfrm>
          <a:off x="0" y="0"/>
          <a:ext cx="0" cy="0"/>
          <a:chOff x="0" y="0"/>
          <a:chExt cx="0" cy="0"/>
        </a:xfrm>
      </p:grpSpPr>
      <p:sp>
        <p:nvSpPr>
          <p:cNvPr id="40" name="Texto del título"/>
          <p:cNvSpPr>
            <a:spLocks noGrp="1"/>
          </p:cNvSpPr>
          <p:nvPr>
            <p:ph type="title"/>
          </p:nvPr>
        </p:nvSpPr>
        <p:spPr>
          <a:xfrm>
            <a:off x="0" y="188912"/>
            <a:ext cx="9144000" cy="1143001"/>
          </a:xfrm>
          <a:prstGeom prst="rect">
            <a:avLst/>
          </a:prstGeom>
        </p:spPr>
        <p:txBody>
          <a:bodyPr>
            <a:normAutofit/>
          </a:bodyPr>
          <a:lstStyle/>
          <a:p>
            <a:r>
              <a:t>Texto del título</a:t>
            </a:r>
          </a:p>
        </p:txBody>
      </p:sp>
      <p:sp>
        <p:nvSpPr>
          <p:cNvPr id="41" name="Nivel de texto 1…"/>
          <p:cNvSpPr>
            <a:spLocks noGrp="1"/>
          </p:cNvSpPr>
          <p:nvPr>
            <p:ph type="body" sz="half" idx="1"/>
          </p:nvPr>
        </p:nvSpPr>
        <p:spPr>
          <a:xfrm>
            <a:off x="0" y="1484312"/>
            <a:ext cx="4495800" cy="5184776"/>
          </a:xfrm>
          <a:prstGeom prst="rect">
            <a:avLst/>
          </a:prstGeom>
        </p:spPr>
        <p:txBody>
          <a:bodyPr>
            <a:normAutofit/>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Nivel de texto 1</a:t>
            </a:r>
          </a:p>
          <a:p>
            <a:pPr lvl="1"/>
            <a:r>
              <a:t>Nivel de texto 2</a:t>
            </a:r>
          </a:p>
          <a:p>
            <a:pPr lvl="2"/>
            <a:r>
              <a:t>Nivel de texto 3</a:t>
            </a:r>
          </a:p>
          <a:p>
            <a:pPr lvl="3"/>
            <a:r>
              <a:t>Nivel de texto 4</a:t>
            </a:r>
          </a:p>
          <a:p>
            <a:pPr lvl="4"/>
            <a:r>
              <a:t>Nivel de texto 5</a:t>
            </a:r>
          </a:p>
        </p:txBody>
      </p:sp>
      <p:sp>
        <p:nvSpPr>
          <p:cNvPr id="42"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Vergleich">
    <p:spTree>
      <p:nvGrpSpPr>
        <p:cNvPr id="1" name=""/>
        <p:cNvGrpSpPr/>
        <p:nvPr/>
      </p:nvGrpSpPr>
      <p:grpSpPr>
        <a:xfrm>
          <a:off x="0" y="0"/>
          <a:ext cx="0" cy="0"/>
          <a:chOff x="0" y="0"/>
          <a:chExt cx="0" cy="0"/>
        </a:xfrm>
      </p:grpSpPr>
      <p:sp>
        <p:nvSpPr>
          <p:cNvPr id="49" name="Texto del título"/>
          <p:cNvSpPr>
            <a:spLocks noGrp="1"/>
          </p:cNvSpPr>
          <p:nvPr>
            <p:ph type="title"/>
          </p:nvPr>
        </p:nvSpPr>
        <p:spPr>
          <a:xfrm>
            <a:off x="457200" y="274638"/>
            <a:ext cx="8229600" cy="1143001"/>
          </a:xfrm>
          <a:prstGeom prst="rect">
            <a:avLst/>
          </a:prstGeom>
        </p:spPr>
        <p:txBody>
          <a:bodyPr>
            <a:normAutofit/>
          </a:bodyPr>
          <a:lstStyle/>
          <a:p>
            <a:r>
              <a:t>Texto del título</a:t>
            </a:r>
          </a:p>
        </p:txBody>
      </p:sp>
      <p:sp>
        <p:nvSpPr>
          <p:cNvPr id="50" name="Nivel de texto 1…"/>
          <p:cNvSpPr>
            <a:spLocks noGrp="1"/>
          </p:cNvSpPr>
          <p:nvPr>
            <p:ph type="body" sz="quarter" idx="1"/>
          </p:nvPr>
        </p:nvSpPr>
        <p:spPr>
          <a:xfrm>
            <a:off x="457200" y="1535112"/>
            <a:ext cx="4040188" cy="639763"/>
          </a:xfrm>
          <a:prstGeom prst="rect">
            <a:avLst/>
          </a:prstGeom>
        </p:spPr>
        <p:txBody>
          <a:bodyPr anchor="b">
            <a:normAutofit/>
          </a:bodyPr>
          <a:lstStyle>
            <a:lvl1pPr marL="0" indent="0">
              <a:spcBef>
                <a:spcPts val="500"/>
              </a:spcBef>
              <a:buClrTx/>
              <a:buSzTx/>
              <a:buNone/>
              <a:defRPr sz="2400" b="1"/>
            </a:lvl1pPr>
            <a:lvl2pPr marL="0" indent="457200">
              <a:spcBef>
                <a:spcPts val="500"/>
              </a:spcBef>
              <a:buClrTx/>
              <a:buSzTx/>
              <a:buNone/>
              <a:defRPr sz="2400" b="1"/>
            </a:lvl2pPr>
            <a:lvl3pPr marL="0" indent="914400">
              <a:spcBef>
                <a:spcPts val="500"/>
              </a:spcBef>
              <a:buClrTx/>
              <a:buSzTx/>
              <a:buNone/>
              <a:defRPr sz="2400" b="1"/>
            </a:lvl3pPr>
            <a:lvl4pPr marL="0" indent="1371600">
              <a:spcBef>
                <a:spcPts val="500"/>
              </a:spcBef>
              <a:buClrTx/>
              <a:buSzTx/>
              <a:buNone/>
              <a:defRPr sz="2400" b="1"/>
            </a:lvl4pPr>
            <a:lvl5pPr marL="0" indent="1828800">
              <a:spcBef>
                <a:spcPts val="500"/>
              </a:spcBef>
              <a:buClrTx/>
              <a:buSzTx/>
              <a:buNone/>
              <a:defRPr sz="2400" b="1"/>
            </a:lvl5pPr>
          </a:lstStyle>
          <a:p>
            <a:r>
              <a:t>Nivel de texto 1</a:t>
            </a:r>
          </a:p>
          <a:p>
            <a:pPr lvl="1"/>
            <a:r>
              <a:t>Nivel de texto 2</a:t>
            </a:r>
          </a:p>
          <a:p>
            <a:pPr lvl="2"/>
            <a:r>
              <a:t>Nivel de texto 3</a:t>
            </a:r>
          </a:p>
          <a:p>
            <a:pPr lvl="3"/>
            <a:r>
              <a:t>Nivel de texto 4</a:t>
            </a:r>
          </a:p>
          <a:p>
            <a:pPr lvl="4"/>
            <a:r>
              <a:t>Nivel de texto 5</a:t>
            </a:r>
          </a:p>
        </p:txBody>
      </p:sp>
      <p:sp>
        <p:nvSpPr>
          <p:cNvPr id="51" name="Textplatzhalter 4"/>
          <p:cNvSpPr>
            <a:spLocks noGrp="1"/>
          </p:cNvSpPr>
          <p:nvPr>
            <p:ph type="body" sz="quarter" idx="13"/>
          </p:nvPr>
        </p:nvSpPr>
        <p:spPr>
          <a:xfrm>
            <a:off x="4645025" y="1535112"/>
            <a:ext cx="4041775" cy="639763"/>
          </a:xfrm>
          <a:prstGeom prst="rect">
            <a:avLst/>
          </a:prstGeom>
        </p:spPr>
        <p:txBody>
          <a:bodyPr anchor="b">
            <a:normAutofit/>
          </a:bodyPr>
          <a:lstStyle/>
          <a:p>
            <a:pPr marL="0" indent="0">
              <a:spcBef>
                <a:spcPts val="500"/>
              </a:spcBef>
              <a:buClrTx/>
              <a:buSzTx/>
              <a:buNone/>
              <a:defRPr sz="2400" b="1"/>
            </a:pPr>
            <a:endParaRPr/>
          </a:p>
        </p:txBody>
      </p:sp>
      <p:sp>
        <p:nvSpPr>
          <p:cNvPr id="52"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Nur Titel">
    <p:spTree>
      <p:nvGrpSpPr>
        <p:cNvPr id="1" name=""/>
        <p:cNvGrpSpPr/>
        <p:nvPr/>
      </p:nvGrpSpPr>
      <p:grpSpPr>
        <a:xfrm>
          <a:off x="0" y="0"/>
          <a:ext cx="0" cy="0"/>
          <a:chOff x="0" y="0"/>
          <a:chExt cx="0" cy="0"/>
        </a:xfrm>
      </p:grpSpPr>
      <p:sp>
        <p:nvSpPr>
          <p:cNvPr id="59" name="Texto del título"/>
          <p:cNvSpPr>
            <a:spLocks noGrp="1"/>
          </p:cNvSpPr>
          <p:nvPr>
            <p:ph type="title"/>
          </p:nvPr>
        </p:nvSpPr>
        <p:spPr>
          <a:xfrm>
            <a:off x="0" y="188912"/>
            <a:ext cx="9144000" cy="1143001"/>
          </a:xfrm>
          <a:prstGeom prst="rect">
            <a:avLst/>
          </a:prstGeom>
        </p:spPr>
        <p:txBody>
          <a:bodyPr>
            <a:normAutofit/>
          </a:bodyPr>
          <a:lstStyle/>
          <a:p>
            <a:r>
              <a:t>Texto del título</a:t>
            </a:r>
          </a:p>
        </p:txBody>
      </p:sp>
      <p:sp>
        <p:nvSpPr>
          <p:cNvPr id="60"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Inhalt mit Beschriftung">
    <p:spTree>
      <p:nvGrpSpPr>
        <p:cNvPr id="1" name=""/>
        <p:cNvGrpSpPr/>
        <p:nvPr/>
      </p:nvGrpSpPr>
      <p:grpSpPr>
        <a:xfrm>
          <a:off x="0" y="0"/>
          <a:ext cx="0" cy="0"/>
          <a:chOff x="0" y="0"/>
          <a:chExt cx="0" cy="0"/>
        </a:xfrm>
      </p:grpSpPr>
      <p:sp>
        <p:nvSpPr>
          <p:cNvPr id="74" name="Texto del título"/>
          <p:cNvSpPr>
            <a:spLocks noGrp="1"/>
          </p:cNvSpPr>
          <p:nvPr>
            <p:ph type="title"/>
          </p:nvPr>
        </p:nvSpPr>
        <p:spPr>
          <a:xfrm>
            <a:off x="457200" y="273050"/>
            <a:ext cx="3008314" cy="1162050"/>
          </a:xfrm>
          <a:prstGeom prst="rect">
            <a:avLst/>
          </a:prstGeom>
        </p:spPr>
        <p:txBody>
          <a:bodyPr anchor="b">
            <a:normAutofit/>
          </a:bodyPr>
          <a:lstStyle>
            <a:lvl1pPr algn="l">
              <a:defRPr sz="2000" b="1"/>
            </a:lvl1pPr>
          </a:lstStyle>
          <a:p>
            <a:r>
              <a:t>Texto del título</a:t>
            </a:r>
          </a:p>
        </p:txBody>
      </p:sp>
      <p:sp>
        <p:nvSpPr>
          <p:cNvPr id="75" name="Nivel de texto 1…"/>
          <p:cNvSpPr>
            <a:spLocks noGrp="1"/>
          </p:cNvSpPr>
          <p:nvPr>
            <p:ph type="body" idx="1"/>
          </p:nvPr>
        </p:nvSpPr>
        <p:spPr>
          <a:xfrm>
            <a:off x="3575050" y="273050"/>
            <a:ext cx="5111750" cy="5853113"/>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76" name="Textplatzhalter 3"/>
          <p:cNvSpPr>
            <a:spLocks noGrp="1"/>
          </p:cNvSpPr>
          <p:nvPr>
            <p:ph type="body" sz="half" idx="13"/>
          </p:nvPr>
        </p:nvSpPr>
        <p:spPr>
          <a:xfrm>
            <a:off x="457199" y="1435100"/>
            <a:ext cx="3008315" cy="4691063"/>
          </a:xfrm>
          <a:prstGeom prst="rect">
            <a:avLst/>
          </a:prstGeom>
        </p:spPr>
        <p:txBody>
          <a:bodyPr>
            <a:normAutofit/>
          </a:bodyPr>
          <a:lstStyle/>
          <a:p>
            <a:pPr marL="0" indent="0">
              <a:spcBef>
                <a:spcPts val="300"/>
              </a:spcBef>
              <a:buClrTx/>
              <a:buSzTx/>
              <a:buNone/>
              <a:defRPr sz="1400"/>
            </a:pPr>
            <a:endParaRPr/>
          </a:p>
        </p:txBody>
      </p:sp>
      <p:sp>
        <p:nvSpPr>
          <p:cNvPr id="77"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ild mit Beschriftung">
    <p:spTree>
      <p:nvGrpSpPr>
        <p:cNvPr id="1" name=""/>
        <p:cNvGrpSpPr/>
        <p:nvPr/>
      </p:nvGrpSpPr>
      <p:grpSpPr>
        <a:xfrm>
          <a:off x="0" y="0"/>
          <a:ext cx="0" cy="0"/>
          <a:chOff x="0" y="0"/>
          <a:chExt cx="0" cy="0"/>
        </a:xfrm>
      </p:grpSpPr>
      <p:sp>
        <p:nvSpPr>
          <p:cNvPr id="84" name="Texto del título"/>
          <p:cNvSpPr>
            <a:spLocks noGrp="1"/>
          </p:cNvSpPr>
          <p:nvPr>
            <p:ph type="title"/>
          </p:nvPr>
        </p:nvSpPr>
        <p:spPr>
          <a:xfrm>
            <a:off x="1792288" y="4800600"/>
            <a:ext cx="5486401" cy="566738"/>
          </a:xfrm>
          <a:prstGeom prst="rect">
            <a:avLst/>
          </a:prstGeom>
        </p:spPr>
        <p:txBody>
          <a:bodyPr anchor="b">
            <a:normAutofit/>
          </a:bodyPr>
          <a:lstStyle>
            <a:lvl1pPr algn="l">
              <a:defRPr sz="2000" b="1"/>
            </a:lvl1pPr>
          </a:lstStyle>
          <a:p>
            <a:r>
              <a:t>Texto del título</a:t>
            </a:r>
          </a:p>
        </p:txBody>
      </p:sp>
      <p:sp>
        <p:nvSpPr>
          <p:cNvPr id="85" name="Bildplatzhalter 2"/>
          <p:cNvSpPr>
            <a:spLocks noGrp="1"/>
          </p:cNvSpPr>
          <p:nvPr>
            <p:ph type="pic" sz="half" idx="13"/>
          </p:nvPr>
        </p:nvSpPr>
        <p:spPr>
          <a:xfrm>
            <a:off x="1792288" y="612775"/>
            <a:ext cx="5486401" cy="4114800"/>
          </a:xfrm>
          <a:prstGeom prst="rect">
            <a:avLst/>
          </a:prstGeom>
        </p:spPr>
        <p:txBody>
          <a:bodyPr lIns="91439" rIns="91439"/>
          <a:lstStyle/>
          <a:p>
            <a:endParaRPr/>
          </a:p>
        </p:txBody>
      </p:sp>
      <p:sp>
        <p:nvSpPr>
          <p:cNvPr id="86" name="Nivel de texto 1…"/>
          <p:cNvSpPr>
            <a:spLocks noGrp="1"/>
          </p:cNvSpPr>
          <p:nvPr>
            <p:ph type="body" sz="quarter" idx="1"/>
          </p:nvPr>
        </p:nvSpPr>
        <p:spPr>
          <a:xfrm>
            <a:off x="1792288" y="5367337"/>
            <a:ext cx="5486401" cy="804863"/>
          </a:xfrm>
          <a:prstGeom prst="rect">
            <a:avLst/>
          </a:prstGeom>
        </p:spPr>
        <p:txBody>
          <a:bodyPr>
            <a:normAutofit/>
          </a:bodyPr>
          <a:lstStyle>
            <a:lvl1pPr marL="0" indent="0">
              <a:spcBef>
                <a:spcPts val="300"/>
              </a:spcBef>
              <a:buClrTx/>
              <a:buSzTx/>
              <a:buNone/>
              <a:defRPr sz="1400"/>
            </a:lvl1pPr>
            <a:lvl2pPr marL="0" indent="457200">
              <a:spcBef>
                <a:spcPts val="300"/>
              </a:spcBef>
              <a:buClrTx/>
              <a:buSzTx/>
              <a:buNone/>
              <a:defRPr sz="1400"/>
            </a:lvl2pPr>
            <a:lvl3pPr marL="0" indent="914400">
              <a:spcBef>
                <a:spcPts val="300"/>
              </a:spcBef>
              <a:buClrTx/>
              <a:buSzTx/>
              <a:buNone/>
              <a:defRPr sz="1400"/>
            </a:lvl3pPr>
            <a:lvl4pPr marL="0" indent="1371600">
              <a:spcBef>
                <a:spcPts val="300"/>
              </a:spcBef>
              <a:buClrTx/>
              <a:buSzTx/>
              <a:buNone/>
              <a:defRPr sz="1400"/>
            </a:lvl4pPr>
            <a:lvl5pPr marL="0" indent="1828800">
              <a:spcBef>
                <a:spcPts val="300"/>
              </a:spcBef>
              <a:buClrTx/>
              <a:buSzTx/>
              <a:buNone/>
              <a:defRPr sz="1400"/>
            </a:lvl5pPr>
          </a:lstStyle>
          <a:p>
            <a:r>
              <a:t>Nivel de texto 1</a:t>
            </a:r>
          </a:p>
          <a:p>
            <a:pPr lvl="1"/>
            <a:r>
              <a:t>Nivel de texto 2</a:t>
            </a:r>
          </a:p>
          <a:p>
            <a:pPr lvl="2"/>
            <a:r>
              <a:t>Nivel de texto 3</a:t>
            </a:r>
          </a:p>
          <a:p>
            <a:pPr lvl="3"/>
            <a:r>
              <a:t>Nivel de texto 4</a:t>
            </a:r>
          </a:p>
          <a:p>
            <a:pPr lvl="4"/>
            <a:r>
              <a:t>Nivel de texto 5</a:t>
            </a:r>
          </a:p>
        </p:txBody>
      </p:sp>
      <p:sp>
        <p:nvSpPr>
          <p:cNvPr id="87"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el und vertikaler Text">
    <p:spTree>
      <p:nvGrpSpPr>
        <p:cNvPr id="1" name=""/>
        <p:cNvGrpSpPr/>
        <p:nvPr/>
      </p:nvGrpSpPr>
      <p:grpSpPr>
        <a:xfrm>
          <a:off x="0" y="0"/>
          <a:ext cx="0" cy="0"/>
          <a:chOff x="0" y="0"/>
          <a:chExt cx="0" cy="0"/>
        </a:xfrm>
      </p:grpSpPr>
      <p:sp>
        <p:nvSpPr>
          <p:cNvPr id="94" name="Texto del título"/>
          <p:cNvSpPr>
            <a:spLocks noGrp="1"/>
          </p:cNvSpPr>
          <p:nvPr>
            <p:ph type="title"/>
          </p:nvPr>
        </p:nvSpPr>
        <p:spPr>
          <a:xfrm>
            <a:off x="0" y="188912"/>
            <a:ext cx="9144000" cy="1143001"/>
          </a:xfrm>
          <a:prstGeom prst="rect">
            <a:avLst/>
          </a:prstGeom>
        </p:spPr>
        <p:txBody>
          <a:bodyPr>
            <a:normAutofit/>
          </a:bodyPr>
          <a:lstStyle/>
          <a:p>
            <a:r>
              <a:t>Texto del título</a:t>
            </a:r>
          </a:p>
        </p:txBody>
      </p:sp>
      <p:sp>
        <p:nvSpPr>
          <p:cNvPr id="95" name="Nivel de texto 1…"/>
          <p:cNvSpPr>
            <a:spLocks noGrp="1"/>
          </p:cNvSpPr>
          <p:nvPr>
            <p:ph type="body" idx="1"/>
          </p:nvPr>
        </p:nvSpPr>
        <p:spPr>
          <a:xfrm>
            <a:off x="0" y="1484312"/>
            <a:ext cx="9144000" cy="5184776"/>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96"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Vertikaler Titel und Text">
    <p:spTree>
      <p:nvGrpSpPr>
        <p:cNvPr id="1" name=""/>
        <p:cNvGrpSpPr/>
        <p:nvPr/>
      </p:nvGrpSpPr>
      <p:grpSpPr>
        <a:xfrm>
          <a:off x="0" y="0"/>
          <a:ext cx="0" cy="0"/>
          <a:chOff x="0" y="0"/>
          <a:chExt cx="0" cy="0"/>
        </a:xfrm>
      </p:grpSpPr>
      <p:sp>
        <p:nvSpPr>
          <p:cNvPr id="103" name="Texto del título"/>
          <p:cNvSpPr>
            <a:spLocks noGrp="1"/>
          </p:cNvSpPr>
          <p:nvPr>
            <p:ph type="title"/>
          </p:nvPr>
        </p:nvSpPr>
        <p:spPr>
          <a:xfrm>
            <a:off x="6858000" y="188912"/>
            <a:ext cx="2286000" cy="6480176"/>
          </a:xfrm>
          <a:prstGeom prst="rect">
            <a:avLst/>
          </a:prstGeom>
        </p:spPr>
        <p:txBody>
          <a:bodyPr>
            <a:normAutofit/>
          </a:bodyPr>
          <a:lstStyle/>
          <a:p>
            <a:r>
              <a:t>Texto del título</a:t>
            </a:r>
          </a:p>
        </p:txBody>
      </p:sp>
      <p:sp>
        <p:nvSpPr>
          <p:cNvPr id="104" name="Nivel de texto 1…"/>
          <p:cNvSpPr>
            <a:spLocks noGrp="1"/>
          </p:cNvSpPr>
          <p:nvPr>
            <p:ph type="body" idx="1"/>
          </p:nvPr>
        </p:nvSpPr>
        <p:spPr>
          <a:xfrm>
            <a:off x="0" y="188912"/>
            <a:ext cx="6705600" cy="6480176"/>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105"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elfolie">
    <p:spTree>
      <p:nvGrpSpPr>
        <p:cNvPr id="1" name=""/>
        <p:cNvGrpSpPr/>
        <p:nvPr/>
      </p:nvGrpSpPr>
      <p:grpSpPr>
        <a:xfrm>
          <a:off x="0" y="0"/>
          <a:ext cx="0" cy="0"/>
          <a:chOff x="0" y="0"/>
          <a:chExt cx="0" cy="0"/>
        </a:xfrm>
      </p:grpSpPr>
      <p:sp>
        <p:nvSpPr>
          <p:cNvPr id="112" name="Rectangle 2"/>
          <p:cNvSpPr/>
          <p:nvPr/>
        </p:nvSpPr>
        <p:spPr>
          <a:xfrm rot="10800000">
            <a:off x="0" y="0"/>
            <a:ext cx="9144000" cy="333375"/>
          </a:xfrm>
          <a:prstGeom prst="rect">
            <a:avLst/>
          </a:prstGeom>
          <a:gradFill>
            <a:gsLst>
              <a:gs pos="0">
                <a:srgbClr val="00FF00"/>
              </a:gs>
              <a:gs pos="100000">
                <a:schemeClr val="accent1"/>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13" name="Rectangle 4"/>
          <p:cNvSpPr/>
          <p:nvPr/>
        </p:nvSpPr>
        <p:spPr>
          <a:xfrm>
            <a:off x="0" y="260350"/>
            <a:ext cx="9144000" cy="1152525"/>
          </a:xfrm>
          <a:prstGeom prst="rect">
            <a:avLst/>
          </a:prstGeom>
          <a:gradFill>
            <a:gsLst>
              <a:gs pos="0">
                <a:srgbClr val="00FF00"/>
              </a:gs>
              <a:gs pos="50000">
                <a:schemeClr val="accent1"/>
              </a:gs>
              <a:gs pos="100000">
                <a:srgbClr val="00FF00"/>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14" name="Texto del título"/>
          <p:cNvSpPr>
            <a:spLocks noGrp="1"/>
          </p:cNvSpPr>
          <p:nvPr>
            <p:ph type="title"/>
          </p:nvPr>
        </p:nvSpPr>
        <p:spPr>
          <a:xfrm>
            <a:off x="685800" y="2130425"/>
            <a:ext cx="7772400" cy="1470025"/>
          </a:xfrm>
          <a:prstGeom prst="rect">
            <a:avLst/>
          </a:prstGeom>
        </p:spPr>
        <p:txBody>
          <a:bodyPr>
            <a:normAutofit/>
          </a:bodyPr>
          <a:lstStyle/>
          <a:p>
            <a:r>
              <a:t>Texto del título</a:t>
            </a:r>
          </a:p>
        </p:txBody>
      </p:sp>
      <p:sp>
        <p:nvSpPr>
          <p:cNvPr id="115" name="Nivel de texto 1…"/>
          <p:cNvSpPr>
            <a:spLocks noGrp="1"/>
          </p:cNvSpPr>
          <p:nvPr>
            <p:ph type="body" sz="quarter" idx="1"/>
          </p:nvPr>
        </p:nvSpPr>
        <p:spPr>
          <a:xfrm>
            <a:off x="1371600" y="3886200"/>
            <a:ext cx="6400800" cy="1752600"/>
          </a:xfrm>
          <a:prstGeom prst="rect">
            <a:avLst/>
          </a:prstGeom>
        </p:spPr>
        <p:txBody>
          <a:bodyPr>
            <a:normAutofit/>
          </a:bodyPr>
          <a:lstStyle>
            <a:lvl1pPr marL="0" indent="0" algn="ctr">
              <a:buClrTx/>
              <a:buSzTx/>
              <a:buNone/>
            </a:lvl1pPr>
            <a:lvl2pPr marL="0" indent="457200" algn="ctr">
              <a:buClrTx/>
              <a:buSzTx/>
              <a:buNone/>
            </a:lvl2pPr>
            <a:lvl3pPr marL="0" indent="914400" algn="ctr">
              <a:buClrTx/>
              <a:buSzTx/>
              <a:buNone/>
            </a:lvl3pPr>
            <a:lvl4pPr marL="0" indent="1371600" algn="ctr">
              <a:buClrTx/>
              <a:buSzTx/>
              <a:buNone/>
            </a:lvl4pPr>
            <a:lvl5pPr marL="0" indent="1828800" algn="ctr">
              <a:buClrTx/>
              <a:buSzTx/>
              <a:buNone/>
            </a:lvl5pPr>
          </a:lstStyle>
          <a:p>
            <a:r>
              <a:t>Nivel de texto 1</a:t>
            </a:r>
          </a:p>
          <a:p>
            <a:pPr lvl="1"/>
            <a:r>
              <a:t>Nivel de texto 2</a:t>
            </a:r>
          </a:p>
          <a:p>
            <a:pPr lvl="2"/>
            <a:r>
              <a:t>Nivel de texto 3</a:t>
            </a:r>
          </a:p>
          <a:p>
            <a:pPr lvl="3"/>
            <a:r>
              <a:t>Nivel de texto 4</a:t>
            </a:r>
          </a:p>
          <a:p>
            <a:pPr lvl="4"/>
            <a:r>
              <a:t>Nivel de texto 5</a:t>
            </a:r>
          </a:p>
        </p:txBody>
      </p:sp>
      <p:sp>
        <p:nvSpPr>
          <p:cNvPr id="116"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el und Inhalt">
    <p:spTree>
      <p:nvGrpSpPr>
        <p:cNvPr id="1" name=""/>
        <p:cNvGrpSpPr/>
        <p:nvPr/>
      </p:nvGrpSpPr>
      <p:grpSpPr>
        <a:xfrm>
          <a:off x="0" y="0"/>
          <a:ext cx="0" cy="0"/>
          <a:chOff x="0" y="0"/>
          <a:chExt cx="0" cy="0"/>
        </a:xfrm>
      </p:grpSpPr>
      <p:sp>
        <p:nvSpPr>
          <p:cNvPr id="123" name="Rectangle 2"/>
          <p:cNvSpPr/>
          <p:nvPr/>
        </p:nvSpPr>
        <p:spPr>
          <a:xfrm rot="10800000">
            <a:off x="0" y="0"/>
            <a:ext cx="9144000" cy="333375"/>
          </a:xfrm>
          <a:prstGeom prst="rect">
            <a:avLst/>
          </a:prstGeom>
          <a:gradFill>
            <a:gsLst>
              <a:gs pos="0">
                <a:srgbClr val="00FF00"/>
              </a:gs>
              <a:gs pos="100000">
                <a:schemeClr val="accent1"/>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24" name="Rectangle 4"/>
          <p:cNvSpPr/>
          <p:nvPr/>
        </p:nvSpPr>
        <p:spPr>
          <a:xfrm>
            <a:off x="0" y="260350"/>
            <a:ext cx="9144000" cy="1152525"/>
          </a:xfrm>
          <a:prstGeom prst="rect">
            <a:avLst/>
          </a:prstGeom>
          <a:gradFill>
            <a:gsLst>
              <a:gs pos="0">
                <a:srgbClr val="00FF00"/>
              </a:gs>
              <a:gs pos="50000">
                <a:schemeClr val="accent1"/>
              </a:gs>
              <a:gs pos="100000">
                <a:srgbClr val="00FF00"/>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25" name="Texto del título"/>
          <p:cNvSpPr>
            <a:spLocks noGrp="1"/>
          </p:cNvSpPr>
          <p:nvPr>
            <p:ph type="title"/>
          </p:nvPr>
        </p:nvSpPr>
        <p:spPr>
          <a:xfrm>
            <a:off x="0" y="188912"/>
            <a:ext cx="9144000" cy="1143001"/>
          </a:xfrm>
          <a:prstGeom prst="rect">
            <a:avLst/>
          </a:prstGeom>
        </p:spPr>
        <p:txBody>
          <a:bodyPr>
            <a:normAutofit/>
          </a:bodyPr>
          <a:lstStyle/>
          <a:p>
            <a:r>
              <a:t>Texto del título</a:t>
            </a:r>
          </a:p>
        </p:txBody>
      </p:sp>
      <p:sp>
        <p:nvSpPr>
          <p:cNvPr id="126" name="Nivel de texto 1…"/>
          <p:cNvSpPr>
            <a:spLocks noGrp="1"/>
          </p:cNvSpPr>
          <p:nvPr>
            <p:ph type="body" idx="1"/>
          </p:nvPr>
        </p:nvSpPr>
        <p:spPr>
          <a:xfrm>
            <a:off x="0" y="1484312"/>
            <a:ext cx="9144000" cy="5184776"/>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127"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Abschnittsüberschrift">
    <p:spTree>
      <p:nvGrpSpPr>
        <p:cNvPr id="1" name=""/>
        <p:cNvGrpSpPr/>
        <p:nvPr/>
      </p:nvGrpSpPr>
      <p:grpSpPr>
        <a:xfrm>
          <a:off x="0" y="0"/>
          <a:ext cx="0" cy="0"/>
          <a:chOff x="0" y="0"/>
          <a:chExt cx="0" cy="0"/>
        </a:xfrm>
      </p:grpSpPr>
      <p:sp>
        <p:nvSpPr>
          <p:cNvPr id="134" name="Rectangle 2"/>
          <p:cNvSpPr/>
          <p:nvPr/>
        </p:nvSpPr>
        <p:spPr>
          <a:xfrm rot="10800000">
            <a:off x="0" y="0"/>
            <a:ext cx="9144000" cy="333375"/>
          </a:xfrm>
          <a:prstGeom prst="rect">
            <a:avLst/>
          </a:prstGeom>
          <a:gradFill>
            <a:gsLst>
              <a:gs pos="0">
                <a:srgbClr val="00FF00"/>
              </a:gs>
              <a:gs pos="100000">
                <a:schemeClr val="accent1"/>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35" name="Rectangle 4"/>
          <p:cNvSpPr/>
          <p:nvPr/>
        </p:nvSpPr>
        <p:spPr>
          <a:xfrm>
            <a:off x="0" y="260350"/>
            <a:ext cx="9144000" cy="1152525"/>
          </a:xfrm>
          <a:prstGeom prst="rect">
            <a:avLst/>
          </a:prstGeom>
          <a:gradFill>
            <a:gsLst>
              <a:gs pos="0">
                <a:srgbClr val="00FF00"/>
              </a:gs>
              <a:gs pos="50000">
                <a:schemeClr val="accent1"/>
              </a:gs>
              <a:gs pos="100000">
                <a:srgbClr val="00FF00"/>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36" name="Texto del título"/>
          <p:cNvSpPr>
            <a:spLocks noGrp="1"/>
          </p:cNvSpPr>
          <p:nvPr>
            <p:ph type="title"/>
          </p:nvPr>
        </p:nvSpPr>
        <p:spPr>
          <a:xfrm>
            <a:off x="722312" y="4406900"/>
            <a:ext cx="7772401" cy="1362075"/>
          </a:xfrm>
          <a:prstGeom prst="rect">
            <a:avLst/>
          </a:prstGeom>
        </p:spPr>
        <p:txBody>
          <a:bodyPr anchor="t">
            <a:normAutofit/>
          </a:bodyPr>
          <a:lstStyle>
            <a:lvl1pPr algn="l">
              <a:defRPr sz="4000" b="1" cap="all"/>
            </a:lvl1pPr>
          </a:lstStyle>
          <a:p>
            <a:r>
              <a:t>Texto del título</a:t>
            </a:r>
          </a:p>
        </p:txBody>
      </p:sp>
      <p:sp>
        <p:nvSpPr>
          <p:cNvPr id="137" name="Nivel de texto 1…"/>
          <p:cNvSpPr>
            <a:spLocks noGrp="1"/>
          </p:cNvSpPr>
          <p:nvPr>
            <p:ph type="body" sz="quarter" idx="1"/>
          </p:nvPr>
        </p:nvSpPr>
        <p:spPr>
          <a:xfrm>
            <a:off x="722312" y="2906713"/>
            <a:ext cx="7772401" cy="1500188"/>
          </a:xfrm>
          <a:prstGeom prst="rect">
            <a:avLst/>
          </a:prstGeom>
        </p:spPr>
        <p:txBody>
          <a:bodyPr anchor="b">
            <a:normAutofit/>
          </a:bodyPr>
          <a:lstStyle>
            <a:lvl1pPr marL="0" indent="0">
              <a:spcBef>
                <a:spcPts val="400"/>
              </a:spcBef>
              <a:buClrTx/>
              <a:buSzTx/>
              <a:buNone/>
              <a:defRPr sz="2000"/>
            </a:lvl1pPr>
            <a:lvl2pPr marL="0" indent="457200">
              <a:spcBef>
                <a:spcPts val="400"/>
              </a:spcBef>
              <a:buClrTx/>
              <a:buSzTx/>
              <a:buNone/>
              <a:defRPr sz="2000"/>
            </a:lvl2pPr>
            <a:lvl3pPr marL="0" indent="914400">
              <a:spcBef>
                <a:spcPts val="400"/>
              </a:spcBef>
              <a:buClrTx/>
              <a:buSzTx/>
              <a:buNone/>
              <a:defRPr sz="2000"/>
            </a:lvl3pPr>
            <a:lvl4pPr marL="0" indent="1371600">
              <a:spcBef>
                <a:spcPts val="400"/>
              </a:spcBef>
              <a:buClrTx/>
              <a:buSzTx/>
              <a:buNone/>
              <a:defRPr sz="2000"/>
            </a:lvl4pPr>
            <a:lvl5pPr marL="0" indent="1828800">
              <a:spcBef>
                <a:spcPts val="400"/>
              </a:spcBef>
              <a:buClrTx/>
              <a:buSzTx/>
              <a:buNone/>
              <a:defRPr sz="2000"/>
            </a:lvl5pPr>
          </a:lstStyle>
          <a:p>
            <a:r>
              <a:t>Nivel de texto 1</a:t>
            </a:r>
          </a:p>
          <a:p>
            <a:pPr lvl="1"/>
            <a:r>
              <a:t>Nivel de texto 2</a:t>
            </a:r>
          </a:p>
          <a:p>
            <a:pPr lvl="2"/>
            <a:r>
              <a:t>Nivel de texto 3</a:t>
            </a:r>
          </a:p>
          <a:p>
            <a:pPr lvl="3"/>
            <a:r>
              <a:t>Nivel de texto 4</a:t>
            </a:r>
          </a:p>
          <a:p>
            <a:pPr lvl="4"/>
            <a:r>
              <a:t>Nivel de texto 5</a:t>
            </a:r>
          </a:p>
        </p:txBody>
      </p:sp>
      <p:sp>
        <p:nvSpPr>
          <p:cNvPr id="138"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Zwei Inhalte">
    <p:spTree>
      <p:nvGrpSpPr>
        <p:cNvPr id="1" name=""/>
        <p:cNvGrpSpPr/>
        <p:nvPr/>
      </p:nvGrpSpPr>
      <p:grpSpPr>
        <a:xfrm>
          <a:off x="0" y="0"/>
          <a:ext cx="0" cy="0"/>
          <a:chOff x="0" y="0"/>
          <a:chExt cx="0" cy="0"/>
        </a:xfrm>
      </p:grpSpPr>
      <p:sp>
        <p:nvSpPr>
          <p:cNvPr id="145" name="Rectangle 2"/>
          <p:cNvSpPr/>
          <p:nvPr/>
        </p:nvSpPr>
        <p:spPr>
          <a:xfrm rot="10800000">
            <a:off x="0" y="0"/>
            <a:ext cx="9144000" cy="333375"/>
          </a:xfrm>
          <a:prstGeom prst="rect">
            <a:avLst/>
          </a:prstGeom>
          <a:gradFill>
            <a:gsLst>
              <a:gs pos="0">
                <a:srgbClr val="00FF00"/>
              </a:gs>
              <a:gs pos="100000">
                <a:schemeClr val="accent1"/>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46" name="Rectangle 4"/>
          <p:cNvSpPr/>
          <p:nvPr/>
        </p:nvSpPr>
        <p:spPr>
          <a:xfrm>
            <a:off x="0" y="260350"/>
            <a:ext cx="9144000" cy="1152525"/>
          </a:xfrm>
          <a:prstGeom prst="rect">
            <a:avLst/>
          </a:prstGeom>
          <a:gradFill>
            <a:gsLst>
              <a:gs pos="0">
                <a:srgbClr val="00FF00"/>
              </a:gs>
              <a:gs pos="50000">
                <a:schemeClr val="accent1"/>
              </a:gs>
              <a:gs pos="100000">
                <a:srgbClr val="00FF00"/>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47" name="Texto del título"/>
          <p:cNvSpPr>
            <a:spLocks noGrp="1"/>
          </p:cNvSpPr>
          <p:nvPr>
            <p:ph type="title"/>
          </p:nvPr>
        </p:nvSpPr>
        <p:spPr>
          <a:xfrm>
            <a:off x="0" y="188912"/>
            <a:ext cx="9144000" cy="1143001"/>
          </a:xfrm>
          <a:prstGeom prst="rect">
            <a:avLst/>
          </a:prstGeom>
        </p:spPr>
        <p:txBody>
          <a:bodyPr>
            <a:normAutofit/>
          </a:bodyPr>
          <a:lstStyle/>
          <a:p>
            <a:r>
              <a:t>Texto del título</a:t>
            </a:r>
          </a:p>
        </p:txBody>
      </p:sp>
      <p:sp>
        <p:nvSpPr>
          <p:cNvPr id="148" name="Nivel de texto 1…"/>
          <p:cNvSpPr>
            <a:spLocks noGrp="1"/>
          </p:cNvSpPr>
          <p:nvPr>
            <p:ph type="body" sz="half" idx="1"/>
          </p:nvPr>
        </p:nvSpPr>
        <p:spPr>
          <a:xfrm>
            <a:off x="0" y="1484312"/>
            <a:ext cx="4495800" cy="5184776"/>
          </a:xfrm>
          <a:prstGeom prst="rect">
            <a:avLst/>
          </a:prstGeom>
        </p:spPr>
        <p:txBody>
          <a:bodyPr>
            <a:normAutofit/>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Nivel de texto 1</a:t>
            </a:r>
          </a:p>
          <a:p>
            <a:pPr lvl="1"/>
            <a:r>
              <a:t>Nivel de texto 2</a:t>
            </a:r>
          </a:p>
          <a:p>
            <a:pPr lvl="2"/>
            <a:r>
              <a:t>Nivel de texto 3</a:t>
            </a:r>
          </a:p>
          <a:p>
            <a:pPr lvl="3"/>
            <a:r>
              <a:t>Nivel de texto 4</a:t>
            </a:r>
          </a:p>
          <a:p>
            <a:pPr lvl="4"/>
            <a:r>
              <a:t>Nivel de texto 5</a:t>
            </a:r>
          </a:p>
        </p:txBody>
      </p:sp>
      <p:sp>
        <p:nvSpPr>
          <p:cNvPr id="149"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Vergleich">
    <p:spTree>
      <p:nvGrpSpPr>
        <p:cNvPr id="1" name=""/>
        <p:cNvGrpSpPr/>
        <p:nvPr/>
      </p:nvGrpSpPr>
      <p:grpSpPr>
        <a:xfrm>
          <a:off x="0" y="0"/>
          <a:ext cx="0" cy="0"/>
          <a:chOff x="0" y="0"/>
          <a:chExt cx="0" cy="0"/>
        </a:xfrm>
      </p:grpSpPr>
      <p:sp>
        <p:nvSpPr>
          <p:cNvPr id="156" name="Rectangle 2"/>
          <p:cNvSpPr/>
          <p:nvPr/>
        </p:nvSpPr>
        <p:spPr>
          <a:xfrm rot="10800000">
            <a:off x="0" y="0"/>
            <a:ext cx="9144000" cy="333375"/>
          </a:xfrm>
          <a:prstGeom prst="rect">
            <a:avLst/>
          </a:prstGeom>
          <a:gradFill>
            <a:gsLst>
              <a:gs pos="0">
                <a:srgbClr val="00FF00"/>
              </a:gs>
              <a:gs pos="100000">
                <a:schemeClr val="accent1"/>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57" name="Rectangle 4"/>
          <p:cNvSpPr/>
          <p:nvPr/>
        </p:nvSpPr>
        <p:spPr>
          <a:xfrm>
            <a:off x="0" y="260350"/>
            <a:ext cx="9144000" cy="1152525"/>
          </a:xfrm>
          <a:prstGeom prst="rect">
            <a:avLst/>
          </a:prstGeom>
          <a:gradFill>
            <a:gsLst>
              <a:gs pos="0">
                <a:srgbClr val="00FF00"/>
              </a:gs>
              <a:gs pos="50000">
                <a:schemeClr val="accent1"/>
              </a:gs>
              <a:gs pos="100000">
                <a:srgbClr val="00FF00"/>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58" name="Texto del título"/>
          <p:cNvSpPr>
            <a:spLocks noGrp="1"/>
          </p:cNvSpPr>
          <p:nvPr>
            <p:ph type="title"/>
          </p:nvPr>
        </p:nvSpPr>
        <p:spPr>
          <a:xfrm>
            <a:off x="457200" y="274638"/>
            <a:ext cx="8229600" cy="1143001"/>
          </a:xfrm>
          <a:prstGeom prst="rect">
            <a:avLst/>
          </a:prstGeom>
        </p:spPr>
        <p:txBody>
          <a:bodyPr>
            <a:normAutofit/>
          </a:bodyPr>
          <a:lstStyle/>
          <a:p>
            <a:r>
              <a:t>Texto del título</a:t>
            </a:r>
          </a:p>
        </p:txBody>
      </p:sp>
      <p:sp>
        <p:nvSpPr>
          <p:cNvPr id="159" name="Nivel de texto 1…"/>
          <p:cNvSpPr>
            <a:spLocks noGrp="1"/>
          </p:cNvSpPr>
          <p:nvPr>
            <p:ph type="body" sz="quarter" idx="1"/>
          </p:nvPr>
        </p:nvSpPr>
        <p:spPr>
          <a:xfrm>
            <a:off x="457200" y="1535112"/>
            <a:ext cx="4040188" cy="639763"/>
          </a:xfrm>
          <a:prstGeom prst="rect">
            <a:avLst/>
          </a:prstGeom>
        </p:spPr>
        <p:txBody>
          <a:bodyPr anchor="b">
            <a:normAutofit/>
          </a:bodyPr>
          <a:lstStyle>
            <a:lvl1pPr marL="0" indent="0">
              <a:spcBef>
                <a:spcPts val="500"/>
              </a:spcBef>
              <a:buClrTx/>
              <a:buSzTx/>
              <a:buNone/>
              <a:defRPr sz="2400" b="1"/>
            </a:lvl1pPr>
            <a:lvl2pPr marL="0" indent="457200">
              <a:spcBef>
                <a:spcPts val="500"/>
              </a:spcBef>
              <a:buClrTx/>
              <a:buSzTx/>
              <a:buNone/>
              <a:defRPr sz="2400" b="1"/>
            </a:lvl2pPr>
            <a:lvl3pPr marL="0" indent="914400">
              <a:spcBef>
                <a:spcPts val="500"/>
              </a:spcBef>
              <a:buClrTx/>
              <a:buSzTx/>
              <a:buNone/>
              <a:defRPr sz="2400" b="1"/>
            </a:lvl3pPr>
            <a:lvl4pPr marL="0" indent="1371600">
              <a:spcBef>
                <a:spcPts val="500"/>
              </a:spcBef>
              <a:buClrTx/>
              <a:buSzTx/>
              <a:buNone/>
              <a:defRPr sz="2400" b="1"/>
            </a:lvl4pPr>
            <a:lvl5pPr marL="0" indent="1828800">
              <a:spcBef>
                <a:spcPts val="500"/>
              </a:spcBef>
              <a:buClrTx/>
              <a:buSzTx/>
              <a:buNone/>
              <a:defRPr sz="2400" b="1"/>
            </a:lvl5pPr>
          </a:lstStyle>
          <a:p>
            <a:r>
              <a:t>Nivel de texto 1</a:t>
            </a:r>
          </a:p>
          <a:p>
            <a:pPr lvl="1"/>
            <a:r>
              <a:t>Nivel de texto 2</a:t>
            </a:r>
          </a:p>
          <a:p>
            <a:pPr lvl="2"/>
            <a:r>
              <a:t>Nivel de texto 3</a:t>
            </a:r>
          </a:p>
          <a:p>
            <a:pPr lvl="3"/>
            <a:r>
              <a:t>Nivel de texto 4</a:t>
            </a:r>
          </a:p>
          <a:p>
            <a:pPr lvl="4"/>
            <a:r>
              <a:t>Nivel de texto 5</a:t>
            </a:r>
          </a:p>
        </p:txBody>
      </p:sp>
      <p:sp>
        <p:nvSpPr>
          <p:cNvPr id="160" name="Textplatzhalter 4"/>
          <p:cNvSpPr>
            <a:spLocks noGrp="1"/>
          </p:cNvSpPr>
          <p:nvPr>
            <p:ph type="body" sz="quarter" idx="13"/>
          </p:nvPr>
        </p:nvSpPr>
        <p:spPr>
          <a:xfrm>
            <a:off x="4645025" y="1535112"/>
            <a:ext cx="4041775" cy="639763"/>
          </a:xfrm>
          <a:prstGeom prst="rect">
            <a:avLst/>
          </a:prstGeom>
        </p:spPr>
        <p:txBody>
          <a:bodyPr anchor="b">
            <a:normAutofit/>
          </a:bodyPr>
          <a:lstStyle/>
          <a:p>
            <a:pPr marL="0" indent="0">
              <a:spcBef>
                <a:spcPts val="500"/>
              </a:spcBef>
              <a:buClrTx/>
              <a:buSzTx/>
              <a:buNone/>
              <a:defRPr sz="2400" b="1"/>
            </a:pPr>
            <a:endParaRPr/>
          </a:p>
        </p:txBody>
      </p:sp>
      <p:sp>
        <p:nvSpPr>
          <p:cNvPr id="161"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Nur Titel">
    <p:spTree>
      <p:nvGrpSpPr>
        <p:cNvPr id="1" name=""/>
        <p:cNvGrpSpPr/>
        <p:nvPr/>
      </p:nvGrpSpPr>
      <p:grpSpPr>
        <a:xfrm>
          <a:off x="0" y="0"/>
          <a:ext cx="0" cy="0"/>
          <a:chOff x="0" y="0"/>
          <a:chExt cx="0" cy="0"/>
        </a:xfrm>
      </p:grpSpPr>
      <p:sp>
        <p:nvSpPr>
          <p:cNvPr id="168" name="Rectangle 2"/>
          <p:cNvSpPr/>
          <p:nvPr/>
        </p:nvSpPr>
        <p:spPr>
          <a:xfrm rot="10800000">
            <a:off x="0" y="0"/>
            <a:ext cx="9144000" cy="333375"/>
          </a:xfrm>
          <a:prstGeom prst="rect">
            <a:avLst/>
          </a:prstGeom>
          <a:gradFill>
            <a:gsLst>
              <a:gs pos="0">
                <a:srgbClr val="00FF00"/>
              </a:gs>
              <a:gs pos="100000">
                <a:schemeClr val="accent1"/>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69" name="Rectangle 4"/>
          <p:cNvSpPr/>
          <p:nvPr/>
        </p:nvSpPr>
        <p:spPr>
          <a:xfrm>
            <a:off x="0" y="260350"/>
            <a:ext cx="9144000" cy="1152525"/>
          </a:xfrm>
          <a:prstGeom prst="rect">
            <a:avLst/>
          </a:prstGeom>
          <a:gradFill>
            <a:gsLst>
              <a:gs pos="0">
                <a:srgbClr val="00FF00"/>
              </a:gs>
              <a:gs pos="50000">
                <a:schemeClr val="accent1"/>
              </a:gs>
              <a:gs pos="100000">
                <a:srgbClr val="00FF00"/>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70" name="Texto del título"/>
          <p:cNvSpPr>
            <a:spLocks noGrp="1"/>
          </p:cNvSpPr>
          <p:nvPr>
            <p:ph type="title"/>
          </p:nvPr>
        </p:nvSpPr>
        <p:spPr>
          <a:xfrm>
            <a:off x="0" y="188912"/>
            <a:ext cx="9144000" cy="1143001"/>
          </a:xfrm>
          <a:prstGeom prst="rect">
            <a:avLst/>
          </a:prstGeom>
        </p:spPr>
        <p:txBody>
          <a:bodyPr>
            <a:normAutofit/>
          </a:bodyPr>
          <a:lstStyle/>
          <a:p>
            <a:r>
              <a:t>Texto del título</a:t>
            </a:r>
          </a:p>
        </p:txBody>
      </p:sp>
      <p:sp>
        <p:nvSpPr>
          <p:cNvPr id="171"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Leer">
    <p:spTree>
      <p:nvGrpSpPr>
        <p:cNvPr id="1" name=""/>
        <p:cNvGrpSpPr/>
        <p:nvPr/>
      </p:nvGrpSpPr>
      <p:grpSpPr>
        <a:xfrm>
          <a:off x="0" y="0"/>
          <a:ext cx="0" cy="0"/>
          <a:chOff x="0" y="0"/>
          <a:chExt cx="0" cy="0"/>
        </a:xfrm>
      </p:grpSpPr>
      <p:sp>
        <p:nvSpPr>
          <p:cNvPr id="178" name="Rectangle 2"/>
          <p:cNvSpPr/>
          <p:nvPr/>
        </p:nvSpPr>
        <p:spPr>
          <a:xfrm rot="10800000">
            <a:off x="0" y="0"/>
            <a:ext cx="9144000" cy="333375"/>
          </a:xfrm>
          <a:prstGeom prst="rect">
            <a:avLst/>
          </a:prstGeom>
          <a:gradFill>
            <a:gsLst>
              <a:gs pos="0">
                <a:srgbClr val="00FF00"/>
              </a:gs>
              <a:gs pos="100000">
                <a:schemeClr val="accent1"/>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79" name="Rectangle 4"/>
          <p:cNvSpPr/>
          <p:nvPr/>
        </p:nvSpPr>
        <p:spPr>
          <a:xfrm>
            <a:off x="0" y="260350"/>
            <a:ext cx="9144000" cy="1152525"/>
          </a:xfrm>
          <a:prstGeom prst="rect">
            <a:avLst/>
          </a:prstGeom>
          <a:gradFill>
            <a:gsLst>
              <a:gs pos="0">
                <a:srgbClr val="00FF00"/>
              </a:gs>
              <a:gs pos="50000">
                <a:schemeClr val="accent1"/>
              </a:gs>
              <a:gs pos="100000">
                <a:srgbClr val="00FF00"/>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80"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Inhalt mit Beschriftung">
    <p:spTree>
      <p:nvGrpSpPr>
        <p:cNvPr id="1" name=""/>
        <p:cNvGrpSpPr/>
        <p:nvPr/>
      </p:nvGrpSpPr>
      <p:grpSpPr>
        <a:xfrm>
          <a:off x="0" y="0"/>
          <a:ext cx="0" cy="0"/>
          <a:chOff x="0" y="0"/>
          <a:chExt cx="0" cy="0"/>
        </a:xfrm>
      </p:grpSpPr>
      <p:sp>
        <p:nvSpPr>
          <p:cNvPr id="187" name="Rectangle 2"/>
          <p:cNvSpPr/>
          <p:nvPr/>
        </p:nvSpPr>
        <p:spPr>
          <a:xfrm rot="10800000">
            <a:off x="0" y="0"/>
            <a:ext cx="9144000" cy="333375"/>
          </a:xfrm>
          <a:prstGeom prst="rect">
            <a:avLst/>
          </a:prstGeom>
          <a:gradFill>
            <a:gsLst>
              <a:gs pos="0">
                <a:srgbClr val="00FF00"/>
              </a:gs>
              <a:gs pos="100000">
                <a:schemeClr val="accent1"/>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88" name="Rectangle 4"/>
          <p:cNvSpPr/>
          <p:nvPr/>
        </p:nvSpPr>
        <p:spPr>
          <a:xfrm>
            <a:off x="0" y="260350"/>
            <a:ext cx="9144000" cy="1152525"/>
          </a:xfrm>
          <a:prstGeom prst="rect">
            <a:avLst/>
          </a:prstGeom>
          <a:gradFill>
            <a:gsLst>
              <a:gs pos="0">
                <a:srgbClr val="00FF00"/>
              </a:gs>
              <a:gs pos="50000">
                <a:schemeClr val="accent1"/>
              </a:gs>
              <a:gs pos="100000">
                <a:srgbClr val="00FF00"/>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189" name="Texto del título"/>
          <p:cNvSpPr>
            <a:spLocks noGrp="1"/>
          </p:cNvSpPr>
          <p:nvPr>
            <p:ph type="title"/>
          </p:nvPr>
        </p:nvSpPr>
        <p:spPr>
          <a:xfrm>
            <a:off x="457200" y="273050"/>
            <a:ext cx="3008314" cy="1162050"/>
          </a:xfrm>
          <a:prstGeom prst="rect">
            <a:avLst/>
          </a:prstGeom>
        </p:spPr>
        <p:txBody>
          <a:bodyPr anchor="b">
            <a:normAutofit/>
          </a:bodyPr>
          <a:lstStyle>
            <a:lvl1pPr algn="l">
              <a:defRPr sz="2000" b="1"/>
            </a:lvl1pPr>
          </a:lstStyle>
          <a:p>
            <a:r>
              <a:t>Texto del título</a:t>
            </a:r>
          </a:p>
        </p:txBody>
      </p:sp>
      <p:sp>
        <p:nvSpPr>
          <p:cNvPr id="190" name="Nivel de texto 1…"/>
          <p:cNvSpPr>
            <a:spLocks noGrp="1"/>
          </p:cNvSpPr>
          <p:nvPr>
            <p:ph type="body" idx="1"/>
          </p:nvPr>
        </p:nvSpPr>
        <p:spPr>
          <a:xfrm>
            <a:off x="3575050" y="273050"/>
            <a:ext cx="5111750" cy="5853113"/>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191" name="Textplatzhalter 3"/>
          <p:cNvSpPr>
            <a:spLocks noGrp="1"/>
          </p:cNvSpPr>
          <p:nvPr>
            <p:ph type="body" sz="half" idx="13"/>
          </p:nvPr>
        </p:nvSpPr>
        <p:spPr>
          <a:xfrm>
            <a:off x="457199" y="1435100"/>
            <a:ext cx="3008315" cy="4691063"/>
          </a:xfrm>
          <a:prstGeom prst="rect">
            <a:avLst/>
          </a:prstGeom>
        </p:spPr>
        <p:txBody>
          <a:bodyPr>
            <a:normAutofit/>
          </a:bodyPr>
          <a:lstStyle/>
          <a:p>
            <a:pPr marL="0" indent="0">
              <a:spcBef>
                <a:spcPts val="300"/>
              </a:spcBef>
              <a:buClrTx/>
              <a:buSzTx/>
              <a:buNone/>
              <a:defRPr sz="1400"/>
            </a:pPr>
            <a:endParaRPr/>
          </a:p>
        </p:txBody>
      </p:sp>
      <p:sp>
        <p:nvSpPr>
          <p:cNvPr id="192"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Bild mit Beschriftung">
    <p:spTree>
      <p:nvGrpSpPr>
        <p:cNvPr id="1" name=""/>
        <p:cNvGrpSpPr/>
        <p:nvPr/>
      </p:nvGrpSpPr>
      <p:grpSpPr>
        <a:xfrm>
          <a:off x="0" y="0"/>
          <a:ext cx="0" cy="0"/>
          <a:chOff x="0" y="0"/>
          <a:chExt cx="0" cy="0"/>
        </a:xfrm>
      </p:grpSpPr>
      <p:sp>
        <p:nvSpPr>
          <p:cNvPr id="199" name="Rectangle 2"/>
          <p:cNvSpPr/>
          <p:nvPr/>
        </p:nvSpPr>
        <p:spPr>
          <a:xfrm rot="10800000">
            <a:off x="0" y="0"/>
            <a:ext cx="9144000" cy="333375"/>
          </a:xfrm>
          <a:prstGeom prst="rect">
            <a:avLst/>
          </a:prstGeom>
          <a:gradFill>
            <a:gsLst>
              <a:gs pos="0">
                <a:srgbClr val="00FF00"/>
              </a:gs>
              <a:gs pos="100000">
                <a:schemeClr val="accent1"/>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200" name="Rectangle 4"/>
          <p:cNvSpPr/>
          <p:nvPr/>
        </p:nvSpPr>
        <p:spPr>
          <a:xfrm>
            <a:off x="0" y="260350"/>
            <a:ext cx="9144000" cy="1152525"/>
          </a:xfrm>
          <a:prstGeom prst="rect">
            <a:avLst/>
          </a:prstGeom>
          <a:gradFill>
            <a:gsLst>
              <a:gs pos="0">
                <a:srgbClr val="00FF00"/>
              </a:gs>
              <a:gs pos="50000">
                <a:schemeClr val="accent1"/>
              </a:gs>
              <a:gs pos="100000">
                <a:srgbClr val="00FF00"/>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201" name="Texto del título"/>
          <p:cNvSpPr>
            <a:spLocks noGrp="1"/>
          </p:cNvSpPr>
          <p:nvPr>
            <p:ph type="title"/>
          </p:nvPr>
        </p:nvSpPr>
        <p:spPr>
          <a:xfrm>
            <a:off x="1792288" y="4800600"/>
            <a:ext cx="5486401" cy="566738"/>
          </a:xfrm>
          <a:prstGeom prst="rect">
            <a:avLst/>
          </a:prstGeom>
        </p:spPr>
        <p:txBody>
          <a:bodyPr anchor="b">
            <a:normAutofit/>
          </a:bodyPr>
          <a:lstStyle>
            <a:lvl1pPr algn="l">
              <a:defRPr sz="2000" b="1"/>
            </a:lvl1pPr>
          </a:lstStyle>
          <a:p>
            <a:r>
              <a:t>Texto del título</a:t>
            </a:r>
          </a:p>
        </p:txBody>
      </p:sp>
      <p:sp>
        <p:nvSpPr>
          <p:cNvPr id="202" name="Bildplatzhalter 2"/>
          <p:cNvSpPr>
            <a:spLocks noGrp="1"/>
          </p:cNvSpPr>
          <p:nvPr>
            <p:ph type="pic" sz="half" idx="13"/>
          </p:nvPr>
        </p:nvSpPr>
        <p:spPr>
          <a:xfrm>
            <a:off x="1792288" y="612775"/>
            <a:ext cx="5486401" cy="4114800"/>
          </a:xfrm>
          <a:prstGeom prst="rect">
            <a:avLst/>
          </a:prstGeom>
        </p:spPr>
        <p:txBody>
          <a:bodyPr lIns="91439" rIns="91439"/>
          <a:lstStyle/>
          <a:p>
            <a:endParaRPr/>
          </a:p>
        </p:txBody>
      </p:sp>
      <p:sp>
        <p:nvSpPr>
          <p:cNvPr id="203" name="Nivel de texto 1…"/>
          <p:cNvSpPr>
            <a:spLocks noGrp="1"/>
          </p:cNvSpPr>
          <p:nvPr>
            <p:ph type="body" sz="quarter" idx="1"/>
          </p:nvPr>
        </p:nvSpPr>
        <p:spPr>
          <a:xfrm>
            <a:off x="1792288" y="5367337"/>
            <a:ext cx="5486401" cy="804863"/>
          </a:xfrm>
          <a:prstGeom prst="rect">
            <a:avLst/>
          </a:prstGeom>
        </p:spPr>
        <p:txBody>
          <a:bodyPr>
            <a:normAutofit/>
          </a:bodyPr>
          <a:lstStyle>
            <a:lvl1pPr marL="0" indent="0">
              <a:spcBef>
                <a:spcPts val="300"/>
              </a:spcBef>
              <a:buClrTx/>
              <a:buSzTx/>
              <a:buNone/>
              <a:defRPr sz="1400"/>
            </a:lvl1pPr>
            <a:lvl2pPr marL="0" indent="457200">
              <a:spcBef>
                <a:spcPts val="300"/>
              </a:spcBef>
              <a:buClrTx/>
              <a:buSzTx/>
              <a:buNone/>
              <a:defRPr sz="1400"/>
            </a:lvl2pPr>
            <a:lvl3pPr marL="0" indent="914400">
              <a:spcBef>
                <a:spcPts val="300"/>
              </a:spcBef>
              <a:buClrTx/>
              <a:buSzTx/>
              <a:buNone/>
              <a:defRPr sz="1400"/>
            </a:lvl3pPr>
            <a:lvl4pPr marL="0" indent="1371600">
              <a:spcBef>
                <a:spcPts val="300"/>
              </a:spcBef>
              <a:buClrTx/>
              <a:buSzTx/>
              <a:buNone/>
              <a:defRPr sz="1400"/>
            </a:lvl4pPr>
            <a:lvl5pPr marL="0" indent="1828800">
              <a:spcBef>
                <a:spcPts val="300"/>
              </a:spcBef>
              <a:buClrTx/>
              <a:buSzTx/>
              <a:buNone/>
              <a:defRPr sz="1400"/>
            </a:lvl5pPr>
          </a:lstStyle>
          <a:p>
            <a:r>
              <a:t>Nivel de texto 1</a:t>
            </a:r>
          </a:p>
          <a:p>
            <a:pPr lvl="1"/>
            <a:r>
              <a:t>Nivel de texto 2</a:t>
            </a:r>
          </a:p>
          <a:p>
            <a:pPr lvl="2"/>
            <a:r>
              <a:t>Nivel de texto 3</a:t>
            </a:r>
          </a:p>
          <a:p>
            <a:pPr lvl="3"/>
            <a:r>
              <a:t>Nivel de texto 4</a:t>
            </a:r>
          </a:p>
          <a:p>
            <a:pPr lvl="4"/>
            <a:r>
              <a:t>Nivel de texto 5</a:t>
            </a:r>
          </a:p>
        </p:txBody>
      </p:sp>
      <p:sp>
        <p:nvSpPr>
          <p:cNvPr id="204"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Titel und vertikaler Text">
    <p:spTree>
      <p:nvGrpSpPr>
        <p:cNvPr id="1" name=""/>
        <p:cNvGrpSpPr/>
        <p:nvPr/>
      </p:nvGrpSpPr>
      <p:grpSpPr>
        <a:xfrm>
          <a:off x="0" y="0"/>
          <a:ext cx="0" cy="0"/>
          <a:chOff x="0" y="0"/>
          <a:chExt cx="0" cy="0"/>
        </a:xfrm>
      </p:grpSpPr>
      <p:sp>
        <p:nvSpPr>
          <p:cNvPr id="211" name="Rectangle 2"/>
          <p:cNvSpPr/>
          <p:nvPr/>
        </p:nvSpPr>
        <p:spPr>
          <a:xfrm rot="10800000">
            <a:off x="0" y="0"/>
            <a:ext cx="9144000" cy="333375"/>
          </a:xfrm>
          <a:prstGeom prst="rect">
            <a:avLst/>
          </a:prstGeom>
          <a:gradFill>
            <a:gsLst>
              <a:gs pos="0">
                <a:srgbClr val="00FF00"/>
              </a:gs>
              <a:gs pos="100000">
                <a:schemeClr val="accent1"/>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212" name="Rectangle 4"/>
          <p:cNvSpPr/>
          <p:nvPr/>
        </p:nvSpPr>
        <p:spPr>
          <a:xfrm>
            <a:off x="0" y="260350"/>
            <a:ext cx="9144000" cy="1152525"/>
          </a:xfrm>
          <a:prstGeom prst="rect">
            <a:avLst/>
          </a:prstGeom>
          <a:gradFill>
            <a:gsLst>
              <a:gs pos="0">
                <a:srgbClr val="00FF00"/>
              </a:gs>
              <a:gs pos="50000">
                <a:schemeClr val="accent1"/>
              </a:gs>
              <a:gs pos="100000">
                <a:srgbClr val="00FF00"/>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213" name="Texto del título"/>
          <p:cNvSpPr>
            <a:spLocks noGrp="1"/>
          </p:cNvSpPr>
          <p:nvPr>
            <p:ph type="title"/>
          </p:nvPr>
        </p:nvSpPr>
        <p:spPr>
          <a:xfrm>
            <a:off x="0" y="188912"/>
            <a:ext cx="9144000" cy="1143001"/>
          </a:xfrm>
          <a:prstGeom prst="rect">
            <a:avLst/>
          </a:prstGeom>
        </p:spPr>
        <p:txBody>
          <a:bodyPr>
            <a:normAutofit/>
          </a:bodyPr>
          <a:lstStyle/>
          <a:p>
            <a:r>
              <a:t>Texto del título</a:t>
            </a:r>
          </a:p>
        </p:txBody>
      </p:sp>
      <p:sp>
        <p:nvSpPr>
          <p:cNvPr id="214" name="Nivel de texto 1…"/>
          <p:cNvSpPr>
            <a:spLocks noGrp="1"/>
          </p:cNvSpPr>
          <p:nvPr>
            <p:ph type="body" idx="1"/>
          </p:nvPr>
        </p:nvSpPr>
        <p:spPr>
          <a:xfrm>
            <a:off x="0" y="1484312"/>
            <a:ext cx="9144000" cy="5184776"/>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215"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Vertikaler Titel und Text">
    <p:spTree>
      <p:nvGrpSpPr>
        <p:cNvPr id="1" name=""/>
        <p:cNvGrpSpPr/>
        <p:nvPr/>
      </p:nvGrpSpPr>
      <p:grpSpPr>
        <a:xfrm>
          <a:off x="0" y="0"/>
          <a:ext cx="0" cy="0"/>
          <a:chOff x="0" y="0"/>
          <a:chExt cx="0" cy="0"/>
        </a:xfrm>
      </p:grpSpPr>
      <p:sp>
        <p:nvSpPr>
          <p:cNvPr id="222" name="Rectangle 2"/>
          <p:cNvSpPr/>
          <p:nvPr/>
        </p:nvSpPr>
        <p:spPr>
          <a:xfrm rot="10800000">
            <a:off x="0" y="0"/>
            <a:ext cx="9144000" cy="333375"/>
          </a:xfrm>
          <a:prstGeom prst="rect">
            <a:avLst/>
          </a:prstGeom>
          <a:gradFill>
            <a:gsLst>
              <a:gs pos="0">
                <a:srgbClr val="00FF00"/>
              </a:gs>
              <a:gs pos="100000">
                <a:schemeClr val="accent1"/>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223" name="Rectangle 4"/>
          <p:cNvSpPr/>
          <p:nvPr/>
        </p:nvSpPr>
        <p:spPr>
          <a:xfrm>
            <a:off x="0" y="260350"/>
            <a:ext cx="9144000" cy="1152525"/>
          </a:xfrm>
          <a:prstGeom prst="rect">
            <a:avLst/>
          </a:prstGeom>
          <a:gradFill>
            <a:gsLst>
              <a:gs pos="0">
                <a:srgbClr val="00FF00"/>
              </a:gs>
              <a:gs pos="50000">
                <a:schemeClr val="accent1"/>
              </a:gs>
              <a:gs pos="100000">
                <a:srgbClr val="00FF00"/>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224" name="Texto del título"/>
          <p:cNvSpPr>
            <a:spLocks noGrp="1"/>
          </p:cNvSpPr>
          <p:nvPr>
            <p:ph type="title"/>
          </p:nvPr>
        </p:nvSpPr>
        <p:spPr>
          <a:xfrm>
            <a:off x="6858000" y="188912"/>
            <a:ext cx="2286000" cy="6480176"/>
          </a:xfrm>
          <a:prstGeom prst="rect">
            <a:avLst/>
          </a:prstGeom>
        </p:spPr>
        <p:txBody>
          <a:bodyPr>
            <a:normAutofit/>
          </a:bodyPr>
          <a:lstStyle/>
          <a:p>
            <a:r>
              <a:t>Texto del título</a:t>
            </a:r>
          </a:p>
        </p:txBody>
      </p:sp>
      <p:sp>
        <p:nvSpPr>
          <p:cNvPr id="225" name="Nivel de texto 1…"/>
          <p:cNvSpPr>
            <a:spLocks noGrp="1"/>
          </p:cNvSpPr>
          <p:nvPr>
            <p:ph type="body" idx="1"/>
          </p:nvPr>
        </p:nvSpPr>
        <p:spPr>
          <a:xfrm>
            <a:off x="0" y="188912"/>
            <a:ext cx="6705600" cy="6480176"/>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226"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Titelfolie">
    <p:spTree>
      <p:nvGrpSpPr>
        <p:cNvPr id="1" name=""/>
        <p:cNvGrpSpPr/>
        <p:nvPr/>
      </p:nvGrpSpPr>
      <p:grpSpPr>
        <a:xfrm>
          <a:off x="0" y="0"/>
          <a:ext cx="0" cy="0"/>
          <a:chOff x="0" y="0"/>
          <a:chExt cx="0" cy="0"/>
        </a:xfrm>
      </p:grpSpPr>
      <p:pic>
        <p:nvPicPr>
          <p:cNvPr id="233" name="Picture 2" descr="Picture 2"/>
          <p:cNvPicPr>
            <a:picLocks noChangeAspect="1"/>
          </p:cNvPicPr>
          <p:nvPr/>
        </p:nvPicPr>
        <p:blipFill>
          <a:blip r:embed="rId2">
            <a:extLst/>
          </a:blip>
          <a:stretch>
            <a:fillRect/>
          </a:stretch>
        </p:blipFill>
        <p:spPr>
          <a:xfrm>
            <a:off x="0" y="0"/>
            <a:ext cx="9144000" cy="1484313"/>
          </a:xfrm>
          <a:prstGeom prst="rect">
            <a:avLst/>
          </a:prstGeom>
          <a:ln w="12700">
            <a:miter lim="400000"/>
          </a:ln>
        </p:spPr>
      </p:pic>
      <p:sp>
        <p:nvSpPr>
          <p:cNvPr id="234" name="Texto del título"/>
          <p:cNvSpPr>
            <a:spLocks noGrp="1"/>
          </p:cNvSpPr>
          <p:nvPr>
            <p:ph type="title"/>
          </p:nvPr>
        </p:nvSpPr>
        <p:spPr>
          <a:xfrm>
            <a:off x="685800" y="2130425"/>
            <a:ext cx="7772400" cy="1470025"/>
          </a:xfrm>
          <a:prstGeom prst="rect">
            <a:avLst/>
          </a:prstGeom>
        </p:spPr>
        <p:txBody>
          <a:bodyPr>
            <a:normAutofit/>
          </a:bodyPr>
          <a:lstStyle/>
          <a:p>
            <a:r>
              <a:t>Texto del título</a:t>
            </a:r>
          </a:p>
        </p:txBody>
      </p:sp>
      <p:sp>
        <p:nvSpPr>
          <p:cNvPr id="235" name="Nivel de texto 1…"/>
          <p:cNvSpPr>
            <a:spLocks noGrp="1"/>
          </p:cNvSpPr>
          <p:nvPr>
            <p:ph type="body" sz="quarter" idx="1"/>
          </p:nvPr>
        </p:nvSpPr>
        <p:spPr>
          <a:xfrm>
            <a:off x="1371600" y="3886200"/>
            <a:ext cx="6400800" cy="1752600"/>
          </a:xfrm>
          <a:prstGeom prst="rect">
            <a:avLst/>
          </a:prstGeom>
        </p:spPr>
        <p:txBody>
          <a:bodyPr>
            <a:normAutofit/>
          </a:bodyPr>
          <a:lstStyle>
            <a:lvl1pPr marL="0" indent="0" algn="ctr">
              <a:buClrTx/>
              <a:buSzTx/>
              <a:buNone/>
            </a:lvl1pPr>
            <a:lvl2pPr marL="0" indent="457200" algn="ctr">
              <a:buClrTx/>
              <a:buSzTx/>
              <a:buNone/>
            </a:lvl2pPr>
            <a:lvl3pPr marL="0" indent="914400" algn="ctr">
              <a:buClrTx/>
              <a:buSzTx/>
              <a:buNone/>
            </a:lvl3pPr>
            <a:lvl4pPr marL="0" indent="1371600" algn="ctr">
              <a:buClrTx/>
              <a:buSzTx/>
              <a:buNone/>
            </a:lvl4pPr>
            <a:lvl5pPr marL="0" indent="1828800" algn="ctr">
              <a:buClrTx/>
              <a:buSzTx/>
              <a:buNone/>
            </a:lvl5pPr>
          </a:lstStyle>
          <a:p>
            <a:r>
              <a:t>Nivel de texto 1</a:t>
            </a:r>
          </a:p>
          <a:p>
            <a:pPr lvl="1"/>
            <a:r>
              <a:t>Nivel de texto 2</a:t>
            </a:r>
          </a:p>
          <a:p>
            <a:pPr lvl="2"/>
            <a:r>
              <a:t>Nivel de texto 3</a:t>
            </a:r>
          </a:p>
          <a:p>
            <a:pPr lvl="3"/>
            <a:r>
              <a:t>Nivel de texto 4</a:t>
            </a:r>
          </a:p>
          <a:p>
            <a:pPr lvl="4"/>
            <a:r>
              <a:t>Nivel de texto 5</a:t>
            </a:r>
          </a:p>
        </p:txBody>
      </p:sp>
      <p:sp>
        <p:nvSpPr>
          <p:cNvPr id="236"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Titel und Inhalt">
    <p:spTree>
      <p:nvGrpSpPr>
        <p:cNvPr id="1" name=""/>
        <p:cNvGrpSpPr/>
        <p:nvPr/>
      </p:nvGrpSpPr>
      <p:grpSpPr>
        <a:xfrm>
          <a:off x="0" y="0"/>
          <a:ext cx="0" cy="0"/>
          <a:chOff x="0" y="0"/>
          <a:chExt cx="0" cy="0"/>
        </a:xfrm>
      </p:grpSpPr>
      <p:pic>
        <p:nvPicPr>
          <p:cNvPr id="243" name="Picture 2" descr="Picture 2"/>
          <p:cNvPicPr>
            <a:picLocks noChangeAspect="1"/>
          </p:cNvPicPr>
          <p:nvPr/>
        </p:nvPicPr>
        <p:blipFill>
          <a:blip r:embed="rId2">
            <a:extLst/>
          </a:blip>
          <a:stretch>
            <a:fillRect/>
          </a:stretch>
        </p:blipFill>
        <p:spPr>
          <a:xfrm>
            <a:off x="0" y="0"/>
            <a:ext cx="9144000" cy="1484313"/>
          </a:xfrm>
          <a:prstGeom prst="rect">
            <a:avLst/>
          </a:prstGeom>
          <a:ln w="12700">
            <a:miter lim="400000"/>
          </a:ln>
        </p:spPr>
      </p:pic>
      <p:sp>
        <p:nvSpPr>
          <p:cNvPr id="244" name="Texto del título"/>
          <p:cNvSpPr>
            <a:spLocks noGrp="1"/>
          </p:cNvSpPr>
          <p:nvPr>
            <p:ph type="title"/>
          </p:nvPr>
        </p:nvSpPr>
        <p:spPr>
          <a:xfrm>
            <a:off x="0" y="246063"/>
            <a:ext cx="9144000" cy="1143001"/>
          </a:xfrm>
          <a:prstGeom prst="rect">
            <a:avLst/>
          </a:prstGeom>
        </p:spPr>
        <p:txBody>
          <a:bodyPr>
            <a:normAutofit/>
          </a:bodyPr>
          <a:lstStyle/>
          <a:p>
            <a:r>
              <a:t>Texto del título</a:t>
            </a:r>
          </a:p>
        </p:txBody>
      </p:sp>
      <p:sp>
        <p:nvSpPr>
          <p:cNvPr id="245" name="Nivel de texto 1…"/>
          <p:cNvSpPr>
            <a:spLocks noGrp="1"/>
          </p:cNvSpPr>
          <p:nvPr>
            <p:ph type="body" idx="1"/>
          </p:nvPr>
        </p:nvSpPr>
        <p:spPr>
          <a:xfrm>
            <a:off x="0" y="1484312"/>
            <a:ext cx="9144000" cy="5184776"/>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246"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Abschnittsüberschrift">
    <p:spTree>
      <p:nvGrpSpPr>
        <p:cNvPr id="1" name=""/>
        <p:cNvGrpSpPr/>
        <p:nvPr/>
      </p:nvGrpSpPr>
      <p:grpSpPr>
        <a:xfrm>
          <a:off x="0" y="0"/>
          <a:ext cx="0" cy="0"/>
          <a:chOff x="0" y="0"/>
          <a:chExt cx="0" cy="0"/>
        </a:xfrm>
      </p:grpSpPr>
      <p:pic>
        <p:nvPicPr>
          <p:cNvPr id="253" name="Picture 2" descr="Picture 2"/>
          <p:cNvPicPr>
            <a:picLocks noChangeAspect="1"/>
          </p:cNvPicPr>
          <p:nvPr/>
        </p:nvPicPr>
        <p:blipFill>
          <a:blip r:embed="rId2">
            <a:extLst/>
          </a:blip>
          <a:stretch>
            <a:fillRect/>
          </a:stretch>
        </p:blipFill>
        <p:spPr>
          <a:xfrm>
            <a:off x="0" y="0"/>
            <a:ext cx="9144000" cy="1484313"/>
          </a:xfrm>
          <a:prstGeom prst="rect">
            <a:avLst/>
          </a:prstGeom>
          <a:ln w="12700">
            <a:miter lim="400000"/>
          </a:ln>
        </p:spPr>
      </p:pic>
      <p:sp>
        <p:nvSpPr>
          <p:cNvPr id="254" name="Texto del título"/>
          <p:cNvSpPr>
            <a:spLocks noGrp="1"/>
          </p:cNvSpPr>
          <p:nvPr>
            <p:ph type="title"/>
          </p:nvPr>
        </p:nvSpPr>
        <p:spPr>
          <a:xfrm>
            <a:off x="722312" y="4406900"/>
            <a:ext cx="7772401" cy="1362075"/>
          </a:xfrm>
          <a:prstGeom prst="rect">
            <a:avLst/>
          </a:prstGeom>
        </p:spPr>
        <p:txBody>
          <a:bodyPr anchor="t">
            <a:normAutofit/>
          </a:bodyPr>
          <a:lstStyle>
            <a:lvl1pPr algn="l">
              <a:defRPr sz="4000" b="1" cap="all"/>
            </a:lvl1pPr>
          </a:lstStyle>
          <a:p>
            <a:r>
              <a:t>Texto del título</a:t>
            </a:r>
          </a:p>
        </p:txBody>
      </p:sp>
      <p:sp>
        <p:nvSpPr>
          <p:cNvPr id="255" name="Nivel de texto 1…"/>
          <p:cNvSpPr>
            <a:spLocks noGrp="1"/>
          </p:cNvSpPr>
          <p:nvPr>
            <p:ph type="body" sz="quarter" idx="1"/>
          </p:nvPr>
        </p:nvSpPr>
        <p:spPr>
          <a:xfrm>
            <a:off x="722312" y="2906713"/>
            <a:ext cx="7772401" cy="1500188"/>
          </a:xfrm>
          <a:prstGeom prst="rect">
            <a:avLst/>
          </a:prstGeom>
        </p:spPr>
        <p:txBody>
          <a:bodyPr anchor="b">
            <a:normAutofit/>
          </a:bodyPr>
          <a:lstStyle>
            <a:lvl1pPr marL="0" indent="0">
              <a:spcBef>
                <a:spcPts val="400"/>
              </a:spcBef>
              <a:buClrTx/>
              <a:buSzTx/>
              <a:buNone/>
              <a:defRPr sz="2000"/>
            </a:lvl1pPr>
            <a:lvl2pPr marL="0" indent="457200">
              <a:spcBef>
                <a:spcPts val="400"/>
              </a:spcBef>
              <a:buClrTx/>
              <a:buSzTx/>
              <a:buNone/>
              <a:defRPr sz="2000"/>
            </a:lvl2pPr>
            <a:lvl3pPr marL="0" indent="914400">
              <a:spcBef>
                <a:spcPts val="400"/>
              </a:spcBef>
              <a:buClrTx/>
              <a:buSzTx/>
              <a:buNone/>
              <a:defRPr sz="2000"/>
            </a:lvl3pPr>
            <a:lvl4pPr marL="0" indent="1371600">
              <a:spcBef>
                <a:spcPts val="400"/>
              </a:spcBef>
              <a:buClrTx/>
              <a:buSzTx/>
              <a:buNone/>
              <a:defRPr sz="2000"/>
            </a:lvl4pPr>
            <a:lvl5pPr marL="0" indent="1828800">
              <a:spcBef>
                <a:spcPts val="400"/>
              </a:spcBef>
              <a:buClrTx/>
              <a:buSzTx/>
              <a:buNone/>
              <a:defRPr sz="2000"/>
            </a:lvl5pPr>
          </a:lstStyle>
          <a:p>
            <a:r>
              <a:t>Nivel de texto 1</a:t>
            </a:r>
          </a:p>
          <a:p>
            <a:pPr lvl="1"/>
            <a:r>
              <a:t>Nivel de texto 2</a:t>
            </a:r>
          </a:p>
          <a:p>
            <a:pPr lvl="2"/>
            <a:r>
              <a:t>Nivel de texto 3</a:t>
            </a:r>
          </a:p>
          <a:p>
            <a:pPr lvl="3"/>
            <a:r>
              <a:t>Nivel de texto 4</a:t>
            </a:r>
          </a:p>
          <a:p>
            <a:pPr lvl="4"/>
            <a:r>
              <a:t>Nivel de texto 5</a:t>
            </a:r>
          </a:p>
        </p:txBody>
      </p:sp>
      <p:sp>
        <p:nvSpPr>
          <p:cNvPr id="256"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Zwei Inhalte">
    <p:spTree>
      <p:nvGrpSpPr>
        <p:cNvPr id="1" name=""/>
        <p:cNvGrpSpPr/>
        <p:nvPr/>
      </p:nvGrpSpPr>
      <p:grpSpPr>
        <a:xfrm>
          <a:off x="0" y="0"/>
          <a:ext cx="0" cy="0"/>
          <a:chOff x="0" y="0"/>
          <a:chExt cx="0" cy="0"/>
        </a:xfrm>
      </p:grpSpPr>
      <p:pic>
        <p:nvPicPr>
          <p:cNvPr id="263" name="Picture 2" descr="Picture 2"/>
          <p:cNvPicPr>
            <a:picLocks noChangeAspect="1"/>
          </p:cNvPicPr>
          <p:nvPr/>
        </p:nvPicPr>
        <p:blipFill>
          <a:blip r:embed="rId2">
            <a:extLst/>
          </a:blip>
          <a:stretch>
            <a:fillRect/>
          </a:stretch>
        </p:blipFill>
        <p:spPr>
          <a:xfrm>
            <a:off x="0" y="0"/>
            <a:ext cx="9144000" cy="1484313"/>
          </a:xfrm>
          <a:prstGeom prst="rect">
            <a:avLst/>
          </a:prstGeom>
          <a:ln w="12700">
            <a:miter lim="400000"/>
          </a:ln>
        </p:spPr>
      </p:pic>
      <p:sp>
        <p:nvSpPr>
          <p:cNvPr id="264" name="Texto del título"/>
          <p:cNvSpPr>
            <a:spLocks noGrp="1"/>
          </p:cNvSpPr>
          <p:nvPr>
            <p:ph type="title"/>
          </p:nvPr>
        </p:nvSpPr>
        <p:spPr>
          <a:xfrm>
            <a:off x="0" y="246063"/>
            <a:ext cx="9144000" cy="1143001"/>
          </a:xfrm>
          <a:prstGeom prst="rect">
            <a:avLst/>
          </a:prstGeom>
        </p:spPr>
        <p:txBody>
          <a:bodyPr>
            <a:normAutofit/>
          </a:bodyPr>
          <a:lstStyle/>
          <a:p>
            <a:r>
              <a:t>Texto del título</a:t>
            </a:r>
          </a:p>
        </p:txBody>
      </p:sp>
      <p:sp>
        <p:nvSpPr>
          <p:cNvPr id="265" name="Nivel de texto 1…"/>
          <p:cNvSpPr>
            <a:spLocks noGrp="1"/>
          </p:cNvSpPr>
          <p:nvPr>
            <p:ph type="body" sz="half" idx="1"/>
          </p:nvPr>
        </p:nvSpPr>
        <p:spPr>
          <a:xfrm>
            <a:off x="0" y="1484312"/>
            <a:ext cx="4495800" cy="5184776"/>
          </a:xfrm>
          <a:prstGeom prst="rect">
            <a:avLst/>
          </a:prstGeom>
        </p:spPr>
        <p:txBody>
          <a:bodyPr>
            <a:normAutofit/>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Nivel de texto 1</a:t>
            </a:r>
          </a:p>
          <a:p>
            <a:pPr lvl="1"/>
            <a:r>
              <a:t>Nivel de texto 2</a:t>
            </a:r>
          </a:p>
          <a:p>
            <a:pPr lvl="2"/>
            <a:r>
              <a:t>Nivel de texto 3</a:t>
            </a:r>
          </a:p>
          <a:p>
            <a:pPr lvl="3"/>
            <a:r>
              <a:t>Nivel de texto 4</a:t>
            </a:r>
          </a:p>
          <a:p>
            <a:pPr lvl="4"/>
            <a:r>
              <a:t>Nivel de texto 5</a:t>
            </a:r>
          </a:p>
        </p:txBody>
      </p:sp>
      <p:sp>
        <p:nvSpPr>
          <p:cNvPr id="266"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Vergleich">
    <p:spTree>
      <p:nvGrpSpPr>
        <p:cNvPr id="1" name=""/>
        <p:cNvGrpSpPr/>
        <p:nvPr/>
      </p:nvGrpSpPr>
      <p:grpSpPr>
        <a:xfrm>
          <a:off x="0" y="0"/>
          <a:ext cx="0" cy="0"/>
          <a:chOff x="0" y="0"/>
          <a:chExt cx="0" cy="0"/>
        </a:xfrm>
      </p:grpSpPr>
      <p:pic>
        <p:nvPicPr>
          <p:cNvPr id="273" name="Picture 2" descr="Picture 2"/>
          <p:cNvPicPr>
            <a:picLocks noChangeAspect="1"/>
          </p:cNvPicPr>
          <p:nvPr/>
        </p:nvPicPr>
        <p:blipFill>
          <a:blip r:embed="rId2">
            <a:extLst/>
          </a:blip>
          <a:stretch>
            <a:fillRect/>
          </a:stretch>
        </p:blipFill>
        <p:spPr>
          <a:xfrm>
            <a:off x="0" y="0"/>
            <a:ext cx="9144000" cy="1484313"/>
          </a:xfrm>
          <a:prstGeom prst="rect">
            <a:avLst/>
          </a:prstGeom>
          <a:ln w="12700">
            <a:miter lim="400000"/>
          </a:ln>
        </p:spPr>
      </p:pic>
      <p:sp>
        <p:nvSpPr>
          <p:cNvPr id="274" name="Texto del título"/>
          <p:cNvSpPr>
            <a:spLocks noGrp="1"/>
          </p:cNvSpPr>
          <p:nvPr>
            <p:ph type="title"/>
          </p:nvPr>
        </p:nvSpPr>
        <p:spPr>
          <a:xfrm>
            <a:off x="457200" y="274638"/>
            <a:ext cx="8229600" cy="1143001"/>
          </a:xfrm>
          <a:prstGeom prst="rect">
            <a:avLst/>
          </a:prstGeom>
        </p:spPr>
        <p:txBody>
          <a:bodyPr>
            <a:normAutofit/>
          </a:bodyPr>
          <a:lstStyle/>
          <a:p>
            <a:r>
              <a:t>Texto del título</a:t>
            </a:r>
          </a:p>
        </p:txBody>
      </p:sp>
      <p:sp>
        <p:nvSpPr>
          <p:cNvPr id="275" name="Nivel de texto 1…"/>
          <p:cNvSpPr>
            <a:spLocks noGrp="1"/>
          </p:cNvSpPr>
          <p:nvPr>
            <p:ph type="body" sz="quarter" idx="1"/>
          </p:nvPr>
        </p:nvSpPr>
        <p:spPr>
          <a:xfrm>
            <a:off x="457200" y="1535112"/>
            <a:ext cx="4040188" cy="639763"/>
          </a:xfrm>
          <a:prstGeom prst="rect">
            <a:avLst/>
          </a:prstGeom>
        </p:spPr>
        <p:txBody>
          <a:bodyPr anchor="b">
            <a:normAutofit/>
          </a:bodyPr>
          <a:lstStyle>
            <a:lvl1pPr marL="0" indent="0">
              <a:spcBef>
                <a:spcPts val="500"/>
              </a:spcBef>
              <a:buClrTx/>
              <a:buSzTx/>
              <a:buNone/>
              <a:defRPr sz="2400" b="1"/>
            </a:lvl1pPr>
            <a:lvl2pPr marL="0" indent="457200">
              <a:spcBef>
                <a:spcPts val="500"/>
              </a:spcBef>
              <a:buClrTx/>
              <a:buSzTx/>
              <a:buNone/>
              <a:defRPr sz="2400" b="1"/>
            </a:lvl2pPr>
            <a:lvl3pPr marL="0" indent="914400">
              <a:spcBef>
                <a:spcPts val="500"/>
              </a:spcBef>
              <a:buClrTx/>
              <a:buSzTx/>
              <a:buNone/>
              <a:defRPr sz="2400" b="1"/>
            </a:lvl3pPr>
            <a:lvl4pPr marL="0" indent="1371600">
              <a:spcBef>
                <a:spcPts val="500"/>
              </a:spcBef>
              <a:buClrTx/>
              <a:buSzTx/>
              <a:buNone/>
              <a:defRPr sz="2400" b="1"/>
            </a:lvl4pPr>
            <a:lvl5pPr marL="0" indent="1828800">
              <a:spcBef>
                <a:spcPts val="500"/>
              </a:spcBef>
              <a:buClrTx/>
              <a:buSzTx/>
              <a:buNone/>
              <a:defRPr sz="2400" b="1"/>
            </a:lvl5pPr>
          </a:lstStyle>
          <a:p>
            <a:r>
              <a:t>Nivel de texto 1</a:t>
            </a:r>
          </a:p>
          <a:p>
            <a:pPr lvl="1"/>
            <a:r>
              <a:t>Nivel de texto 2</a:t>
            </a:r>
          </a:p>
          <a:p>
            <a:pPr lvl="2"/>
            <a:r>
              <a:t>Nivel de texto 3</a:t>
            </a:r>
          </a:p>
          <a:p>
            <a:pPr lvl="3"/>
            <a:r>
              <a:t>Nivel de texto 4</a:t>
            </a:r>
          </a:p>
          <a:p>
            <a:pPr lvl="4"/>
            <a:r>
              <a:t>Nivel de texto 5</a:t>
            </a:r>
          </a:p>
        </p:txBody>
      </p:sp>
      <p:sp>
        <p:nvSpPr>
          <p:cNvPr id="276" name="Textplatzhalter 4"/>
          <p:cNvSpPr>
            <a:spLocks noGrp="1"/>
          </p:cNvSpPr>
          <p:nvPr>
            <p:ph type="body" sz="quarter" idx="13"/>
          </p:nvPr>
        </p:nvSpPr>
        <p:spPr>
          <a:xfrm>
            <a:off x="4645025" y="1535112"/>
            <a:ext cx="4041775" cy="639763"/>
          </a:xfrm>
          <a:prstGeom prst="rect">
            <a:avLst/>
          </a:prstGeom>
        </p:spPr>
        <p:txBody>
          <a:bodyPr anchor="b">
            <a:normAutofit/>
          </a:bodyPr>
          <a:lstStyle/>
          <a:p>
            <a:pPr marL="0" indent="0">
              <a:spcBef>
                <a:spcPts val="500"/>
              </a:spcBef>
              <a:buClrTx/>
              <a:buSzTx/>
              <a:buNone/>
              <a:defRPr sz="2400" b="1"/>
            </a:pPr>
            <a:endParaRPr/>
          </a:p>
        </p:txBody>
      </p:sp>
      <p:sp>
        <p:nvSpPr>
          <p:cNvPr id="277"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Nur Titel">
    <p:spTree>
      <p:nvGrpSpPr>
        <p:cNvPr id="1" name=""/>
        <p:cNvGrpSpPr/>
        <p:nvPr/>
      </p:nvGrpSpPr>
      <p:grpSpPr>
        <a:xfrm>
          <a:off x="0" y="0"/>
          <a:ext cx="0" cy="0"/>
          <a:chOff x="0" y="0"/>
          <a:chExt cx="0" cy="0"/>
        </a:xfrm>
      </p:grpSpPr>
      <p:pic>
        <p:nvPicPr>
          <p:cNvPr id="284" name="Picture 2" descr="Picture 2"/>
          <p:cNvPicPr>
            <a:picLocks noChangeAspect="1"/>
          </p:cNvPicPr>
          <p:nvPr/>
        </p:nvPicPr>
        <p:blipFill>
          <a:blip r:embed="rId2">
            <a:extLst/>
          </a:blip>
          <a:stretch>
            <a:fillRect/>
          </a:stretch>
        </p:blipFill>
        <p:spPr>
          <a:xfrm>
            <a:off x="0" y="0"/>
            <a:ext cx="9144000" cy="1484313"/>
          </a:xfrm>
          <a:prstGeom prst="rect">
            <a:avLst/>
          </a:prstGeom>
          <a:ln w="12700">
            <a:miter lim="400000"/>
          </a:ln>
        </p:spPr>
      </p:pic>
      <p:sp>
        <p:nvSpPr>
          <p:cNvPr id="285" name="Texto del título"/>
          <p:cNvSpPr>
            <a:spLocks noGrp="1"/>
          </p:cNvSpPr>
          <p:nvPr>
            <p:ph type="title"/>
          </p:nvPr>
        </p:nvSpPr>
        <p:spPr>
          <a:xfrm>
            <a:off x="0" y="246063"/>
            <a:ext cx="9144000" cy="1143001"/>
          </a:xfrm>
          <a:prstGeom prst="rect">
            <a:avLst/>
          </a:prstGeom>
        </p:spPr>
        <p:txBody>
          <a:bodyPr>
            <a:normAutofit/>
          </a:bodyPr>
          <a:lstStyle/>
          <a:p>
            <a:r>
              <a:t>Texto del título</a:t>
            </a:r>
          </a:p>
        </p:txBody>
      </p:sp>
      <p:sp>
        <p:nvSpPr>
          <p:cNvPr id="286"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Leer">
    <p:spTree>
      <p:nvGrpSpPr>
        <p:cNvPr id="1" name=""/>
        <p:cNvGrpSpPr/>
        <p:nvPr/>
      </p:nvGrpSpPr>
      <p:grpSpPr>
        <a:xfrm>
          <a:off x="0" y="0"/>
          <a:ext cx="0" cy="0"/>
          <a:chOff x="0" y="0"/>
          <a:chExt cx="0" cy="0"/>
        </a:xfrm>
      </p:grpSpPr>
      <p:pic>
        <p:nvPicPr>
          <p:cNvPr id="293" name="Picture 2" descr="Picture 2"/>
          <p:cNvPicPr>
            <a:picLocks noChangeAspect="1"/>
          </p:cNvPicPr>
          <p:nvPr/>
        </p:nvPicPr>
        <p:blipFill>
          <a:blip r:embed="rId2">
            <a:extLst/>
          </a:blip>
          <a:stretch>
            <a:fillRect/>
          </a:stretch>
        </p:blipFill>
        <p:spPr>
          <a:xfrm>
            <a:off x="0" y="0"/>
            <a:ext cx="9144000" cy="1484313"/>
          </a:xfrm>
          <a:prstGeom prst="rect">
            <a:avLst/>
          </a:prstGeom>
          <a:ln w="12700">
            <a:miter lim="400000"/>
          </a:ln>
        </p:spPr>
      </p:pic>
      <p:sp>
        <p:nvSpPr>
          <p:cNvPr id="294"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Inhalt mit Beschriftung">
    <p:spTree>
      <p:nvGrpSpPr>
        <p:cNvPr id="1" name=""/>
        <p:cNvGrpSpPr/>
        <p:nvPr/>
      </p:nvGrpSpPr>
      <p:grpSpPr>
        <a:xfrm>
          <a:off x="0" y="0"/>
          <a:ext cx="0" cy="0"/>
          <a:chOff x="0" y="0"/>
          <a:chExt cx="0" cy="0"/>
        </a:xfrm>
      </p:grpSpPr>
      <p:pic>
        <p:nvPicPr>
          <p:cNvPr id="301" name="Picture 2" descr="Picture 2"/>
          <p:cNvPicPr>
            <a:picLocks noChangeAspect="1"/>
          </p:cNvPicPr>
          <p:nvPr/>
        </p:nvPicPr>
        <p:blipFill>
          <a:blip r:embed="rId2">
            <a:extLst/>
          </a:blip>
          <a:stretch>
            <a:fillRect/>
          </a:stretch>
        </p:blipFill>
        <p:spPr>
          <a:xfrm>
            <a:off x="0" y="0"/>
            <a:ext cx="9144000" cy="1484313"/>
          </a:xfrm>
          <a:prstGeom prst="rect">
            <a:avLst/>
          </a:prstGeom>
          <a:ln w="12700">
            <a:miter lim="400000"/>
          </a:ln>
        </p:spPr>
      </p:pic>
      <p:sp>
        <p:nvSpPr>
          <p:cNvPr id="302" name="Texto del título"/>
          <p:cNvSpPr>
            <a:spLocks noGrp="1"/>
          </p:cNvSpPr>
          <p:nvPr>
            <p:ph type="title"/>
          </p:nvPr>
        </p:nvSpPr>
        <p:spPr>
          <a:xfrm>
            <a:off x="457200" y="273050"/>
            <a:ext cx="3008314" cy="1162050"/>
          </a:xfrm>
          <a:prstGeom prst="rect">
            <a:avLst/>
          </a:prstGeom>
        </p:spPr>
        <p:txBody>
          <a:bodyPr anchor="b">
            <a:normAutofit/>
          </a:bodyPr>
          <a:lstStyle>
            <a:lvl1pPr algn="l">
              <a:defRPr sz="2000" b="1"/>
            </a:lvl1pPr>
          </a:lstStyle>
          <a:p>
            <a:r>
              <a:t>Texto del título</a:t>
            </a:r>
          </a:p>
        </p:txBody>
      </p:sp>
      <p:sp>
        <p:nvSpPr>
          <p:cNvPr id="303" name="Nivel de texto 1…"/>
          <p:cNvSpPr>
            <a:spLocks noGrp="1"/>
          </p:cNvSpPr>
          <p:nvPr>
            <p:ph type="body" idx="1"/>
          </p:nvPr>
        </p:nvSpPr>
        <p:spPr>
          <a:xfrm>
            <a:off x="3575050" y="273050"/>
            <a:ext cx="5111750" cy="5853113"/>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304" name="Textplatzhalter 3"/>
          <p:cNvSpPr>
            <a:spLocks noGrp="1"/>
          </p:cNvSpPr>
          <p:nvPr>
            <p:ph type="body" sz="half" idx="13"/>
          </p:nvPr>
        </p:nvSpPr>
        <p:spPr>
          <a:xfrm>
            <a:off x="457199" y="1435100"/>
            <a:ext cx="3008315" cy="4691063"/>
          </a:xfrm>
          <a:prstGeom prst="rect">
            <a:avLst/>
          </a:prstGeom>
        </p:spPr>
        <p:txBody>
          <a:bodyPr>
            <a:normAutofit/>
          </a:bodyPr>
          <a:lstStyle/>
          <a:p>
            <a:pPr marL="0" indent="0">
              <a:spcBef>
                <a:spcPts val="300"/>
              </a:spcBef>
              <a:buClrTx/>
              <a:buSzTx/>
              <a:buNone/>
              <a:defRPr sz="1400"/>
            </a:pPr>
            <a:endParaRPr/>
          </a:p>
        </p:txBody>
      </p:sp>
      <p:sp>
        <p:nvSpPr>
          <p:cNvPr id="305"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Bild mit Beschriftung">
    <p:spTree>
      <p:nvGrpSpPr>
        <p:cNvPr id="1" name=""/>
        <p:cNvGrpSpPr/>
        <p:nvPr/>
      </p:nvGrpSpPr>
      <p:grpSpPr>
        <a:xfrm>
          <a:off x="0" y="0"/>
          <a:ext cx="0" cy="0"/>
          <a:chOff x="0" y="0"/>
          <a:chExt cx="0" cy="0"/>
        </a:xfrm>
      </p:grpSpPr>
      <p:pic>
        <p:nvPicPr>
          <p:cNvPr id="312" name="Picture 2" descr="Picture 2"/>
          <p:cNvPicPr>
            <a:picLocks noChangeAspect="1"/>
          </p:cNvPicPr>
          <p:nvPr/>
        </p:nvPicPr>
        <p:blipFill>
          <a:blip r:embed="rId2">
            <a:extLst/>
          </a:blip>
          <a:stretch>
            <a:fillRect/>
          </a:stretch>
        </p:blipFill>
        <p:spPr>
          <a:xfrm>
            <a:off x="0" y="0"/>
            <a:ext cx="9144000" cy="1484313"/>
          </a:xfrm>
          <a:prstGeom prst="rect">
            <a:avLst/>
          </a:prstGeom>
          <a:ln w="12700">
            <a:miter lim="400000"/>
          </a:ln>
        </p:spPr>
      </p:pic>
      <p:sp>
        <p:nvSpPr>
          <p:cNvPr id="313" name="Texto del título"/>
          <p:cNvSpPr>
            <a:spLocks noGrp="1"/>
          </p:cNvSpPr>
          <p:nvPr>
            <p:ph type="title"/>
          </p:nvPr>
        </p:nvSpPr>
        <p:spPr>
          <a:xfrm>
            <a:off x="1792288" y="4800600"/>
            <a:ext cx="5486401" cy="566738"/>
          </a:xfrm>
          <a:prstGeom prst="rect">
            <a:avLst/>
          </a:prstGeom>
        </p:spPr>
        <p:txBody>
          <a:bodyPr anchor="b">
            <a:normAutofit/>
          </a:bodyPr>
          <a:lstStyle>
            <a:lvl1pPr algn="l">
              <a:defRPr sz="2000" b="1"/>
            </a:lvl1pPr>
          </a:lstStyle>
          <a:p>
            <a:r>
              <a:t>Texto del título</a:t>
            </a:r>
          </a:p>
        </p:txBody>
      </p:sp>
      <p:sp>
        <p:nvSpPr>
          <p:cNvPr id="314" name="Bildplatzhalter 2"/>
          <p:cNvSpPr>
            <a:spLocks noGrp="1"/>
          </p:cNvSpPr>
          <p:nvPr>
            <p:ph type="pic" sz="half" idx="13"/>
          </p:nvPr>
        </p:nvSpPr>
        <p:spPr>
          <a:xfrm>
            <a:off x="1792288" y="612775"/>
            <a:ext cx="5486401" cy="4114800"/>
          </a:xfrm>
          <a:prstGeom prst="rect">
            <a:avLst/>
          </a:prstGeom>
        </p:spPr>
        <p:txBody>
          <a:bodyPr lIns="91439" rIns="91439"/>
          <a:lstStyle/>
          <a:p>
            <a:endParaRPr/>
          </a:p>
        </p:txBody>
      </p:sp>
      <p:sp>
        <p:nvSpPr>
          <p:cNvPr id="315" name="Nivel de texto 1…"/>
          <p:cNvSpPr>
            <a:spLocks noGrp="1"/>
          </p:cNvSpPr>
          <p:nvPr>
            <p:ph type="body" sz="quarter" idx="1"/>
          </p:nvPr>
        </p:nvSpPr>
        <p:spPr>
          <a:xfrm>
            <a:off x="1792288" y="5367337"/>
            <a:ext cx="5486401" cy="804863"/>
          </a:xfrm>
          <a:prstGeom prst="rect">
            <a:avLst/>
          </a:prstGeom>
        </p:spPr>
        <p:txBody>
          <a:bodyPr>
            <a:normAutofit/>
          </a:bodyPr>
          <a:lstStyle>
            <a:lvl1pPr marL="0" indent="0">
              <a:spcBef>
                <a:spcPts val="300"/>
              </a:spcBef>
              <a:buClrTx/>
              <a:buSzTx/>
              <a:buNone/>
              <a:defRPr sz="1400"/>
            </a:lvl1pPr>
            <a:lvl2pPr marL="0" indent="457200">
              <a:spcBef>
                <a:spcPts val="300"/>
              </a:spcBef>
              <a:buClrTx/>
              <a:buSzTx/>
              <a:buNone/>
              <a:defRPr sz="1400"/>
            </a:lvl2pPr>
            <a:lvl3pPr marL="0" indent="914400">
              <a:spcBef>
                <a:spcPts val="300"/>
              </a:spcBef>
              <a:buClrTx/>
              <a:buSzTx/>
              <a:buNone/>
              <a:defRPr sz="1400"/>
            </a:lvl3pPr>
            <a:lvl4pPr marL="0" indent="1371600">
              <a:spcBef>
                <a:spcPts val="300"/>
              </a:spcBef>
              <a:buClrTx/>
              <a:buSzTx/>
              <a:buNone/>
              <a:defRPr sz="1400"/>
            </a:lvl4pPr>
            <a:lvl5pPr marL="0" indent="1828800">
              <a:spcBef>
                <a:spcPts val="300"/>
              </a:spcBef>
              <a:buClrTx/>
              <a:buSzTx/>
              <a:buNone/>
              <a:defRPr sz="1400"/>
            </a:lvl5pPr>
          </a:lstStyle>
          <a:p>
            <a:r>
              <a:t>Nivel de texto 1</a:t>
            </a:r>
          </a:p>
          <a:p>
            <a:pPr lvl="1"/>
            <a:r>
              <a:t>Nivel de texto 2</a:t>
            </a:r>
          </a:p>
          <a:p>
            <a:pPr lvl="2"/>
            <a:r>
              <a:t>Nivel de texto 3</a:t>
            </a:r>
          </a:p>
          <a:p>
            <a:pPr lvl="3"/>
            <a:r>
              <a:t>Nivel de texto 4</a:t>
            </a:r>
          </a:p>
          <a:p>
            <a:pPr lvl="4"/>
            <a:r>
              <a:t>Nivel de texto 5</a:t>
            </a:r>
          </a:p>
        </p:txBody>
      </p:sp>
      <p:sp>
        <p:nvSpPr>
          <p:cNvPr id="316"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Titel und vertikaler Text">
    <p:spTree>
      <p:nvGrpSpPr>
        <p:cNvPr id="1" name=""/>
        <p:cNvGrpSpPr/>
        <p:nvPr/>
      </p:nvGrpSpPr>
      <p:grpSpPr>
        <a:xfrm>
          <a:off x="0" y="0"/>
          <a:ext cx="0" cy="0"/>
          <a:chOff x="0" y="0"/>
          <a:chExt cx="0" cy="0"/>
        </a:xfrm>
      </p:grpSpPr>
      <p:pic>
        <p:nvPicPr>
          <p:cNvPr id="323" name="Picture 2" descr="Picture 2"/>
          <p:cNvPicPr>
            <a:picLocks noChangeAspect="1"/>
          </p:cNvPicPr>
          <p:nvPr/>
        </p:nvPicPr>
        <p:blipFill>
          <a:blip r:embed="rId2">
            <a:extLst/>
          </a:blip>
          <a:stretch>
            <a:fillRect/>
          </a:stretch>
        </p:blipFill>
        <p:spPr>
          <a:xfrm>
            <a:off x="0" y="0"/>
            <a:ext cx="9144000" cy="1484313"/>
          </a:xfrm>
          <a:prstGeom prst="rect">
            <a:avLst/>
          </a:prstGeom>
          <a:ln w="12700">
            <a:miter lim="400000"/>
          </a:ln>
        </p:spPr>
      </p:pic>
      <p:sp>
        <p:nvSpPr>
          <p:cNvPr id="324" name="Texto del título"/>
          <p:cNvSpPr>
            <a:spLocks noGrp="1"/>
          </p:cNvSpPr>
          <p:nvPr>
            <p:ph type="title"/>
          </p:nvPr>
        </p:nvSpPr>
        <p:spPr>
          <a:xfrm>
            <a:off x="0" y="246063"/>
            <a:ext cx="9144000" cy="1143001"/>
          </a:xfrm>
          <a:prstGeom prst="rect">
            <a:avLst/>
          </a:prstGeom>
        </p:spPr>
        <p:txBody>
          <a:bodyPr>
            <a:normAutofit/>
          </a:bodyPr>
          <a:lstStyle/>
          <a:p>
            <a:r>
              <a:t>Texto del título</a:t>
            </a:r>
          </a:p>
        </p:txBody>
      </p:sp>
      <p:sp>
        <p:nvSpPr>
          <p:cNvPr id="325" name="Nivel de texto 1…"/>
          <p:cNvSpPr>
            <a:spLocks noGrp="1"/>
          </p:cNvSpPr>
          <p:nvPr>
            <p:ph type="body" idx="1"/>
          </p:nvPr>
        </p:nvSpPr>
        <p:spPr>
          <a:xfrm>
            <a:off x="0" y="1484312"/>
            <a:ext cx="9144000" cy="5184776"/>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326"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Vertikaler Titel und Text">
    <p:spTree>
      <p:nvGrpSpPr>
        <p:cNvPr id="1" name=""/>
        <p:cNvGrpSpPr/>
        <p:nvPr/>
      </p:nvGrpSpPr>
      <p:grpSpPr>
        <a:xfrm>
          <a:off x="0" y="0"/>
          <a:ext cx="0" cy="0"/>
          <a:chOff x="0" y="0"/>
          <a:chExt cx="0" cy="0"/>
        </a:xfrm>
      </p:grpSpPr>
      <p:pic>
        <p:nvPicPr>
          <p:cNvPr id="333" name="Picture 2" descr="Picture 2"/>
          <p:cNvPicPr>
            <a:picLocks noChangeAspect="1"/>
          </p:cNvPicPr>
          <p:nvPr/>
        </p:nvPicPr>
        <p:blipFill>
          <a:blip r:embed="rId2">
            <a:extLst/>
          </a:blip>
          <a:stretch>
            <a:fillRect/>
          </a:stretch>
        </p:blipFill>
        <p:spPr>
          <a:xfrm>
            <a:off x="0" y="0"/>
            <a:ext cx="9144000" cy="1484313"/>
          </a:xfrm>
          <a:prstGeom prst="rect">
            <a:avLst/>
          </a:prstGeom>
          <a:ln w="12700">
            <a:miter lim="400000"/>
          </a:ln>
        </p:spPr>
      </p:pic>
      <p:sp>
        <p:nvSpPr>
          <p:cNvPr id="334" name="Texto del título"/>
          <p:cNvSpPr>
            <a:spLocks noGrp="1"/>
          </p:cNvSpPr>
          <p:nvPr>
            <p:ph type="title"/>
          </p:nvPr>
        </p:nvSpPr>
        <p:spPr>
          <a:xfrm>
            <a:off x="6858000" y="246063"/>
            <a:ext cx="2286000" cy="6423026"/>
          </a:xfrm>
          <a:prstGeom prst="rect">
            <a:avLst/>
          </a:prstGeom>
        </p:spPr>
        <p:txBody>
          <a:bodyPr>
            <a:normAutofit/>
          </a:bodyPr>
          <a:lstStyle/>
          <a:p>
            <a:r>
              <a:t>Texto del título</a:t>
            </a:r>
          </a:p>
        </p:txBody>
      </p:sp>
      <p:sp>
        <p:nvSpPr>
          <p:cNvPr id="335" name="Nivel de texto 1…"/>
          <p:cNvSpPr>
            <a:spLocks noGrp="1"/>
          </p:cNvSpPr>
          <p:nvPr>
            <p:ph type="body" idx="1"/>
          </p:nvPr>
        </p:nvSpPr>
        <p:spPr>
          <a:xfrm>
            <a:off x="0" y="246063"/>
            <a:ext cx="6705600" cy="6423026"/>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336"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Titelfolie">
    <p:spTree>
      <p:nvGrpSpPr>
        <p:cNvPr id="1" name=""/>
        <p:cNvGrpSpPr/>
        <p:nvPr/>
      </p:nvGrpSpPr>
      <p:grpSpPr>
        <a:xfrm>
          <a:off x="0" y="0"/>
          <a:ext cx="0" cy="0"/>
          <a:chOff x="0" y="0"/>
          <a:chExt cx="0" cy="0"/>
        </a:xfrm>
      </p:grpSpPr>
      <p:sp>
        <p:nvSpPr>
          <p:cNvPr id="343"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344"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345" name="Texto del título"/>
          <p:cNvSpPr>
            <a:spLocks noGrp="1"/>
          </p:cNvSpPr>
          <p:nvPr>
            <p:ph type="title"/>
          </p:nvPr>
        </p:nvSpPr>
        <p:spPr>
          <a:xfrm>
            <a:off x="685800" y="2130425"/>
            <a:ext cx="7772400" cy="1470025"/>
          </a:xfrm>
          <a:prstGeom prst="rect">
            <a:avLst/>
          </a:prstGeom>
        </p:spPr>
        <p:txBody>
          <a:bodyPr>
            <a:normAutofit/>
          </a:bodyPr>
          <a:lstStyle/>
          <a:p>
            <a:r>
              <a:t>Texto del título</a:t>
            </a:r>
          </a:p>
        </p:txBody>
      </p:sp>
      <p:sp>
        <p:nvSpPr>
          <p:cNvPr id="346" name="Nivel de texto 1…"/>
          <p:cNvSpPr>
            <a:spLocks noGrp="1"/>
          </p:cNvSpPr>
          <p:nvPr>
            <p:ph type="body" sz="quarter" idx="1"/>
          </p:nvPr>
        </p:nvSpPr>
        <p:spPr>
          <a:xfrm>
            <a:off x="1371600" y="3886200"/>
            <a:ext cx="6400800" cy="1752600"/>
          </a:xfrm>
          <a:prstGeom prst="rect">
            <a:avLst/>
          </a:prstGeom>
        </p:spPr>
        <p:txBody>
          <a:bodyPr>
            <a:normAutofit/>
          </a:bodyPr>
          <a:lstStyle>
            <a:lvl1pPr marL="0" indent="0" algn="ctr">
              <a:buClrTx/>
              <a:buSzTx/>
              <a:buNone/>
            </a:lvl1pPr>
            <a:lvl2pPr marL="0" indent="457200" algn="ctr">
              <a:buClrTx/>
              <a:buSzTx/>
              <a:buNone/>
            </a:lvl2pPr>
            <a:lvl3pPr marL="0" indent="914400" algn="ctr">
              <a:buClrTx/>
              <a:buSzTx/>
              <a:buNone/>
            </a:lvl3pPr>
            <a:lvl4pPr marL="0" indent="1371600" algn="ctr">
              <a:buClrTx/>
              <a:buSzTx/>
              <a:buNone/>
            </a:lvl4pPr>
            <a:lvl5pPr marL="0" indent="1828800" algn="ctr">
              <a:buClrTx/>
              <a:buSzTx/>
              <a:buNone/>
            </a:lvl5pPr>
          </a:lstStyle>
          <a:p>
            <a:r>
              <a:t>Nivel de texto 1</a:t>
            </a:r>
          </a:p>
          <a:p>
            <a:pPr lvl="1"/>
            <a:r>
              <a:t>Nivel de texto 2</a:t>
            </a:r>
          </a:p>
          <a:p>
            <a:pPr lvl="2"/>
            <a:r>
              <a:t>Nivel de texto 3</a:t>
            </a:r>
          </a:p>
          <a:p>
            <a:pPr lvl="3"/>
            <a:r>
              <a:t>Nivel de texto 4</a:t>
            </a:r>
          </a:p>
          <a:p>
            <a:pPr lvl="4"/>
            <a:r>
              <a:t>Nivel de texto 5</a:t>
            </a:r>
          </a:p>
        </p:txBody>
      </p:sp>
      <p:sp>
        <p:nvSpPr>
          <p:cNvPr id="347"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
  <p:cSld name="Titel und Inhalt">
    <p:spTree>
      <p:nvGrpSpPr>
        <p:cNvPr id="1" name=""/>
        <p:cNvGrpSpPr/>
        <p:nvPr/>
      </p:nvGrpSpPr>
      <p:grpSpPr>
        <a:xfrm>
          <a:off x="0" y="0"/>
          <a:ext cx="0" cy="0"/>
          <a:chOff x="0" y="0"/>
          <a:chExt cx="0" cy="0"/>
        </a:xfrm>
      </p:grpSpPr>
      <p:sp>
        <p:nvSpPr>
          <p:cNvPr id="354"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355"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356" name="Texto del título"/>
          <p:cNvSpPr>
            <a:spLocks noGrp="1"/>
          </p:cNvSpPr>
          <p:nvPr>
            <p:ph type="title"/>
          </p:nvPr>
        </p:nvSpPr>
        <p:spPr>
          <a:xfrm>
            <a:off x="0" y="260350"/>
            <a:ext cx="9144000" cy="1143000"/>
          </a:xfrm>
          <a:prstGeom prst="rect">
            <a:avLst/>
          </a:prstGeom>
        </p:spPr>
        <p:txBody>
          <a:bodyPr>
            <a:normAutofit/>
          </a:bodyPr>
          <a:lstStyle/>
          <a:p>
            <a:r>
              <a:t>Texto del título</a:t>
            </a:r>
          </a:p>
        </p:txBody>
      </p:sp>
      <p:sp>
        <p:nvSpPr>
          <p:cNvPr id="357" name="Nivel de texto 1…"/>
          <p:cNvSpPr>
            <a:spLocks noGrp="1"/>
          </p:cNvSpPr>
          <p:nvPr>
            <p:ph type="body" idx="1"/>
          </p:nvPr>
        </p:nvSpPr>
        <p:spPr>
          <a:xfrm>
            <a:off x="0" y="1484312"/>
            <a:ext cx="9144000" cy="5184776"/>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358"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Abschnittsüberschrift">
    <p:spTree>
      <p:nvGrpSpPr>
        <p:cNvPr id="1" name=""/>
        <p:cNvGrpSpPr/>
        <p:nvPr/>
      </p:nvGrpSpPr>
      <p:grpSpPr>
        <a:xfrm>
          <a:off x="0" y="0"/>
          <a:ext cx="0" cy="0"/>
          <a:chOff x="0" y="0"/>
          <a:chExt cx="0" cy="0"/>
        </a:xfrm>
      </p:grpSpPr>
      <p:sp>
        <p:nvSpPr>
          <p:cNvPr id="365"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366"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367" name="Texto del título"/>
          <p:cNvSpPr>
            <a:spLocks noGrp="1"/>
          </p:cNvSpPr>
          <p:nvPr>
            <p:ph type="title"/>
          </p:nvPr>
        </p:nvSpPr>
        <p:spPr>
          <a:xfrm>
            <a:off x="722312" y="4406900"/>
            <a:ext cx="7772401" cy="1362075"/>
          </a:xfrm>
          <a:prstGeom prst="rect">
            <a:avLst/>
          </a:prstGeom>
        </p:spPr>
        <p:txBody>
          <a:bodyPr anchor="t">
            <a:normAutofit/>
          </a:bodyPr>
          <a:lstStyle>
            <a:lvl1pPr algn="l">
              <a:defRPr sz="4000" b="1" cap="all"/>
            </a:lvl1pPr>
          </a:lstStyle>
          <a:p>
            <a:r>
              <a:t>Texto del título</a:t>
            </a:r>
          </a:p>
        </p:txBody>
      </p:sp>
      <p:sp>
        <p:nvSpPr>
          <p:cNvPr id="368" name="Nivel de texto 1…"/>
          <p:cNvSpPr>
            <a:spLocks noGrp="1"/>
          </p:cNvSpPr>
          <p:nvPr>
            <p:ph type="body" sz="quarter" idx="1"/>
          </p:nvPr>
        </p:nvSpPr>
        <p:spPr>
          <a:xfrm>
            <a:off x="722312" y="2906713"/>
            <a:ext cx="7772401" cy="1500188"/>
          </a:xfrm>
          <a:prstGeom prst="rect">
            <a:avLst/>
          </a:prstGeom>
        </p:spPr>
        <p:txBody>
          <a:bodyPr anchor="b">
            <a:normAutofit/>
          </a:bodyPr>
          <a:lstStyle>
            <a:lvl1pPr marL="0" indent="0">
              <a:spcBef>
                <a:spcPts val="400"/>
              </a:spcBef>
              <a:buClrTx/>
              <a:buSzTx/>
              <a:buNone/>
              <a:defRPr sz="2000"/>
            </a:lvl1pPr>
            <a:lvl2pPr marL="0" indent="457200">
              <a:spcBef>
                <a:spcPts val="400"/>
              </a:spcBef>
              <a:buClrTx/>
              <a:buSzTx/>
              <a:buNone/>
              <a:defRPr sz="2000"/>
            </a:lvl2pPr>
            <a:lvl3pPr marL="0" indent="914400">
              <a:spcBef>
                <a:spcPts val="400"/>
              </a:spcBef>
              <a:buClrTx/>
              <a:buSzTx/>
              <a:buNone/>
              <a:defRPr sz="2000"/>
            </a:lvl3pPr>
            <a:lvl4pPr marL="0" indent="1371600">
              <a:spcBef>
                <a:spcPts val="400"/>
              </a:spcBef>
              <a:buClrTx/>
              <a:buSzTx/>
              <a:buNone/>
              <a:defRPr sz="2000"/>
            </a:lvl4pPr>
            <a:lvl5pPr marL="0" indent="1828800">
              <a:spcBef>
                <a:spcPts val="400"/>
              </a:spcBef>
              <a:buClrTx/>
              <a:buSzTx/>
              <a:buNone/>
              <a:defRPr sz="2000"/>
            </a:lvl5pPr>
          </a:lstStyle>
          <a:p>
            <a:r>
              <a:t>Nivel de texto 1</a:t>
            </a:r>
          </a:p>
          <a:p>
            <a:pPr lvl="1"/>
            <a:r>
              <a:t>Nivel de texto 2</a:t>
            </a:r>
          </a:p>
          <a:p>
            <a:pPr lvl="2"/>
            <a:r>
              <a:t>Nivel de texto 3</a:t>
            </a:r>
          </a:p>
          <a:p>
            <a:pPr lvl="3"/>
            <a:r>
              <a:t>Nivel de texto 4</a:t>
            </a:r>
          </a:p>
          <a:p>
            <a:pPr lvl="4"/>
            <a:r>
              <a:t>Nivel de texto 5</a:t>
            </a:r>
          </a:p>
        </p:txBody>
      </p:sp>
      <p:sp>
        <p:nvSpPr>
          <p:cNvPr id="369"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Zwei Inhalte">
    <p:spTree>
      <p:nvGrpSpPr>
        <p:cNvPr id="1" name=""/>
        <p:cNvGrpSpPr/>
        <p:nvPr/>
      </p:nvGrpSpPr>
      <p:grpSpPr>
        <a:xfrm>
          <a:off x="0" y="0"/>
          <a:ext cx="0" cy="0"/>
          <a:chOff x="0" y="0"/>
          <a:chExt cx="0" cy="0"/>
        </a:xfrm>
      </p:grpSpPr>
      <p:sp>
        <p:nvSpPr>
          <p:cNvPr id="376"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377"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378" name="Texto del título"/>
          <p:cNvSpPr>
            <a:spLocks noGrp="1"/>
          </p:cNvSpPr>
          <p:nvPr>
            <p:ph type="title"/>
          </p:nvPr>
        </p:nvSpPr>
        <p:spPr>
          <a:xfrm>
            <a:off x="0" y="260350"/>
            <a:ext cx="9144000" cy="1143000"/>
          </a:xfrm>
          <a:prstGeom prst="rect">
            <a:avLst/>
          </a:prstGeom>
        </p:spPr>
        <p:txBody>
          <a:bodyPr>
            <a:normAutofit/>
          </a:bodyPr>
          <a:lstStyle/>
          <a:p>
            <a:r>
              <a:t>Texto del título</a:t>
            </a:r>
          </a:p>
        </p:txBody>
      </p:sp>
      <p:sp>
        <p:nvSpPr>
          <p:cNvPr id="379" name="Nivel de texto 1…"/>
          <p:cNvSpPr>
            <a:spLocks noGrp="1"/>
          </p:cNvSpPr>
          <p:nvPr>
            <p:ph type="body" sz="half" idx="1"/>
          </p:nvPr>
        </p:nvSpPr>
        <p:spPr>
          <a:xfrm>
            <a:off x="0" y="1484312"/>
            <a:ext cx="4495800" cy="5184776"/>
          </a:xfrm>
          <a:prstGeom prst="rect">
            <a:avLst/>
          </a:prstGeom>
        </p:spPr>
        <p:txBody>
          <a:bodyPr>
            <a:normAutofit/>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Nivel de texto 1</a:t>
            </a:r>
          </a:p>
          <a:p>
            <a:pPr lvl="1"/>
            <a:r>
              <a:t>Nivel de texto 2</a:t>
            </a:r>
          </a:p>
          <a:p>
            <a:pPr lvl="2"/>
            <a:r>
              <a:t>Nivel de texto 3</a:t>
            </a:r>
          </a:p>
          <a:p>
            <a:pPr lvl="3"/>
            <a:r>
              <a:t>Nivel de texto 4</a:t>
            </a:r>
          </a:p>
          <a:p>
            <a:pPr lvl="4"/>
            <a:r>
              <a:t>Nivel de texto 5</a:t>
            </a:r>
          </a:p>
        </p:txBody>
      </p:sp>
      <p:sp>
        <p:nvSpPr>
          <p:cNvPr id="380"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Vergleich">
    <p:spTree>
      <p:nvGrpSpPr>
        <p:cNvPr id="1" name=""/>
        <p:cNvGrpSpPr/>
        <p:nvPr/>
      </p:nvGrpSpPr>
      <p:grpSpPr>
        <a:xfrm>
          <a:off x="0" y="0"/>
          <a:ext cx="0" cy="0"/>
          <a:chOff x="0" y="0"/>
          <a:chExt cx="0" cy="0"/>
        </a:xfrm>
      </p:grpSpPr>
      <p:sp>
        <p:nvSpPr>
          <p:cNvPr id="387"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388"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389" name="Texto del título"/>
          <p:cNvSpPr>
            <a:spLocks noGrp="1"/>
          </p:cNvSpPr>
          <p:nvPr>
            <p:ph type="title"/>
          </p:nvPr>
        </p:nvSpPr>
        <p:spPr>
          <a:xfrm>
            <a:off x="457200" y="274638"/>
            <a:ext cx="8229600" cy="1143001"/>
          </a:xfrm>
          <a:prstGeom prst="rect">
            <a:avLst/>
          </a:prstGeom>
        </p:spPr>
        <p:txBody>
          <a:bodyPr>
            <a:normAutofit/>
          </a:bodyPr>
          <a:lstStyle/>
          <a:p>
            <a:r>
              <a:t>Texto del título</a:t>
            </a:r>
          </a:p>
        </p:txBody>
      </p:sp>
      <p:sp>
        <p:nvSpPr>
          <p:cNvPr id="390" name="Nivel de texto 1…"/>
          <p:cNvSpPr>
            <a:spLocks noGrp="1"/>
          </p:cNvSpPr>
          <p:nvPr>
            <p:ph type="body" sz="quarter" idx="1"/>
          </p:nvPr>
        </p:nvSpPr>
        <p:spPr>
          <a:xfrm>
            <a:off x="457200" y="1535112"/>
            <a:ext cx="4040188" cy="639763"/>
          </a:xfrm>
          <a:prstGeom prst="rect">
            <a:avLst/>
          </a:prstGeom>
        </p:spPr>
        <p:txBody>
          <a:bodyPr anchor="b">
            <a:normAutofit/>
          </a:bodyPr>
          <a:lstStyle>
            <a:lvl1pPr marL="0" indent="0">
              <a:spcBef>
                <a:spcPts val="500"/>
              </a:spcBef>
              <a:buClrTx/>
              <a:buSzTx/>
              <a:buNone/>
              <a:defRPr sz="2400" b="1"/>
            </a:lvl1pPr>
            <a:lvl2pPr marL="0" indent="457200">
              <a:spcBef>
                <a:spcPts val="500"/>
              </a:spcBef>
              <a:buClrTx/>
              <a:buSzTx/>
              <a:buNone/>
              <a:defRPr sz="2400" b="1"/>
            </a:lvl2pPr>
            <a:lvl3pPr marL="0" indent="914400">
              <a:spcBef>
                <a:spcPts val="500"/>
              </a:spcBef>
              <a:buClrTx/>
              <a:buSzTx/>
              <a:buNone/>
              <a:defRPr sz="2400" b="1"/>
            </a:lvl3pPr>
            <a:lvl4pPr marL="0" indent="1371600">
              <a:spcBef>
                <a:spcPts val="500"/>
              </a:spcBef>
              <a:buClrTx/>
              <a:buSzTx/>
              <a:buNone/>
              <a:defRPr sz="2400" b="1"/>
            </a:lvl4pPr>
            <a:lvl5pPr marL="0" indent="1828800">
              <a:spcBef>
                <a:spcPts val="500"/>
              </a:spcBef>
              <a:buClrTx/>
              <a:buSzTx/>
              <a:buNone/>
              <a:defRPr sz="2400" b="1"/>
            </a:lvl5pPr>
          </a:lstStyle>
          <a:p>
            <a:r>
              <a:t>Nivel de texto 1</a:t>
            </a:r>
          </a:p>
          <a:p>
            <a:pPr lvl="1"/>
            <a:r>
              <a:t>Nivel de texto 2</a:t>
            </a:r>
          </a:p>
          <a:p>
            <a:pPr lvl="2"/>
            <a:r>
              <a:t>Nivel de texto 3</a:t>
            </a:r>
          </a:p>
          <a:p>
            <a:pPr lvl="3"/>
            <a:r>
              <a:t>Nivel de texto 4</a:t>
            </a:r>
          </a:p>
          <a:p>
            <a:pPr lvl="4"/>
            <a:r>
              <a:t>Nivel de texto 5</a:t>
            </a:r>
          </a:p>
        </p:txBody>
      </p:sp>
      <p:sp>
        <p:nvSpPr>
          <p:cNvPr id="391" name="Textplatzhalter 4"/>
          <p:cNvSpPr>
            <a:spLocks noGrp="1"/>
          </p:cNvSpPr>
          <p:nvPr>
            <p:ph type="body" sz="quarter" idx="13"/>
          </p:nvPr>
        </p:nvSpPr>
        <p:spPr>
          <a:xfrm>
            <a:off x="4645025" y="1535112"/>
            <a:ext cx="4041775" cy="639763"/>
          </a:xfrm>
          <a:prstGeom prst="rect">
            <a:avLst/>
          </a:prstGeom>
        </p:spPr>
        <p:txBody>
          <a:bodyPr anchor="b">
            <a:normAutofit/>
          </a:bodyPr>
          <a:lstStyle/>
          <a:p>
            <a:pPr marL="0" indent="0">
              <a:spcBef>
                <a:spcPts val="500"/>
              </a:spcBef>
              <a:buClrTx/>
              <a:buSzTx/>
              <a:buNone/>
              <a:defRPr sz="2400" b="1"/>
            </a:pPr>
            <a:endParaRPr/>
          </a:p>
        </p:txBody>
      </p:sp>
      <p:sp>
        <p:nvSpPr>
          <p:cNvPr id="392"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Nur Titel">
    <p:spTree>
      <p:nvGrpSpPr>
        <p:cNvPr id="1" name=""/>
        <p:cNvGrpSpPr/>
        <p:nvPr/>
      </p:nvGrpSpPr>
      <p:grpSpPr>
        <a:xfrm>
          <a:off x="0" y="0"/>
          <a:ext cx="0" cy="0"/>
          <a:chOff x="0" y="0"/>
          <a:chExt cx="0" cy="0"/>
        </a:xfrm>
      </p:grpSpPr>
      <p:sp>
        <p:nvSpPr>
          <p:cNvPr id="399"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400"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401" name="Texto del título"/>
          <p:cNvSpPr>
            <a:spLocks noGrp="1"/>
          </p:cNvSpPr>
          <p:nvPr>
            <p:ph type="title"/>
          </p:nvPr>
        </p:nvSpPr>
        <p:spPr>
          <a:xfrm>
            <a:off x="0" y="260350"/>
            <a:ext cx="9144000" cy="1143000"/>
          </a:xfrm>
          <a:prstGeom prst="rect">
            <a:avLst/>
          </a:prstGeom>
        </p:spPr>
        <p:txBody>
          <a:bodyPr>
            <a:normAutofit/>
          </a:bodyPr>
          <a:lstStyle/>
          <a:p>
            <a:r>
              <a:t>Texto del título</a:t>
            </a:r>
          </a:p>
        </p:txBody>
      </p:sp>
      <p:sp>
        <p:nvSpPr>
          <p:cNvPr id="402"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Leer">
    <p:spTree>
      <p:nvGrpSpPr>
        <p:cNvPr id="1" name=""/>
        <p:cNvGrpSpPr/>
        <p:nvPr/>
      </p:nvGrpSpPr>
      <p:grpSpPr>
        <a:xfrm>
          <a:off x="0" y="0"/>
          <a:ext cx="0" cy="0"/>
          <a:chOff x="0" y="0"/>
          <a:chExt cx="0" cy="0"/>
        </a:xfrm>
      </p:grpSpPr>
      <p:sp>
        <p:nvSpPr>
          <p:cNvPr id="409"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410"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411"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Inhalt mit Beschriftung">
    <p:spTree>
      <p:nvGrpSpPr>
        <p:cNvPr id="1" name=""/>
        <p:cNvGrpSpPr/>
        <p:nvPr/>
      </p:nvGrpSpPr>
      <p:grpSpPr>
        <a:xfrm>
          <a:off x="0" y="0"/>
          <a:ext cx="0" cy="0"/>
          <a:chOff x="0" y="0"/>
          <a:chExt cx="0" cy="0"/>
        </a:xfrm>
      </p:grpSpPr>
      <p:sp>
        <p:nvSpPr>
          <p:cNvPr id="418"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419"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420" name="Texto del título"/>
          <p:cNvSpPr>
            <a:spLocks noGrp="1"/>
          </p:cNvSpPr>
          <p:nvPr>
            <p:ph type="title"/>
          </p:nvPr>
        </p:nvSpPr>
        <p:spPr>
          <a:xfrm>
            <a:off x="457200" y="273050"/>
            <a:ext cx="3008314" cy="1162050"/>
          </a:xfrm>
          <a:prstGeom prst="rect">
            <a:avLst/>
          </a:prstGeom>
        </p:spPr>
        <p:txBody>
          <a:bodyPr anchor="b">
            <a:normAutofit/>
          </a:bodyPr>
          <a:lstStyle>
            <a:lvl1pPr algn="l">
              <a:defRPr sz="2000" b="1"/>
            </a:lvl1pPr>
          </a:lstStyle>
          <a:p>
            <a:r>
              <a:t>Texto del título</a:t>
            </a:r>
          </a:p>
        </p:txBody>
      </p:sp>
      <p:sp>
        <p:nvSpPr>
          <p:cNvPr id="421" name="Nivel de texto 1…"/>
          <p:cNvSpPr>
            <a:spLocks noGrp="1"/>
          </p:cNvSpPr>
          <p:nvPr>
            <p:ph type="body" idx="1"/>
          </p:nvPr>
        </p:nvSpPr>
        <p:spPr>
          <a:xfrm>
            <a:off x="3575050" y="273050"/>
            <a:ext cx="5111750" cy="5853113"/>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422" name="Textplatzhalter 3"/>
          <p:cNvSpPr>
            <a:spLocks noGrp="1"/>
          </p:cNvSpPr>
          <p:nvPr>
            <p:ph type="body" sz="half" idx="13"/>
          </p:nvPr>
        </p:nvSpPr>
        <p:spPr>
          <a:xfrm>
            <a:off x="457199" y="1435100"/>
            <a:ext cx="3008315" cy="4691063"/>
          </a:xfrm>
          <a:prstGeom prst="rect">
            <a:avLst/>
          </a:prstGeom>
        </p:spPr>
        <p:txBody>
          <a:bodyPr>
            <a:normAutofit/>
          </a:bodyPr>
          <a:lstStyle/>
          <a:p>
            <a:pPr marL="0" indent="0">
              <a:spcBef>
                <a:spcPts val="300"/>
              </a:spcBef>
              <a:buClrTx/>
              <a:buSzTx/>
              <a:buNone/>
              <a:defRPr sz="1400"/>
            </a:pPr>
            <a:endParaRPr/>
          </a:p>
        </p:txBody>
      </p:sp>
      <p:sp>
        <p:nvSpPr>
          <p:cNvPr id="423"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Bild mit Beschriftung">
    <p:spTree>
      <p:nvGrpSpPr>
        <p:cNvPr id="1" name=""/>
        <p:cNvGrpSpPr/>
        <p:nvPr/>
      </p:nvGrpSpPr>
      <p:grpSpPr>
        <a:xfrm>
          <a:off x="0" y="0"/>
          <a:ext cx="0" cy="0"/>
          <a:chOff x="0" y="0"/>
          <a:chExt cx="0" cy="0"/>
        </a:xfrm>
      </p:grpSpPr>
      <p:sp>
        <p:nvSpPr>
          <p:cNvPr id="430"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431"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432" name="Texto del título"/>
          <p:cNvSpPr>
            <a:spLocks noGrp="1"/>
          </p:cNvSpPr>
          <p:nvPr>
            <p:ph type="title"/>
          </p:nvPr>
        </p:nvSpPr>
        <p:spPr>
          <a:xfrm>
            <a:off x="1792288" y="4800600"/>
            <a:ext cx="5486401" cy="566738"/>
          </a:xfrm>
          <a:prstGeom prst="rect">
            <a:avLst/>
          </a:prstGeom>
        </p:spPr>
        <p:txBody>
          <a:bodyPr anchor="b">
            <a:normAutofit/>
          </a:bodyPr>
          <a:lstStyle>
            <a:lvl1pPr algn="l">
              <a:defRPr sz="2000" b="1"/>
            </a:lvl1pPr>
          </a:lstStyle>
          <a:p>
            <a:r>
              <a:t>Texto del título</a:t>
            </a:r>
          </a:p>
        </p:txBody>
      </p:sp>
      <p:sp>
        <p:nvSpPr>
          <p:cNvPr id="433" name="Bildplatzhalter 2"/>
          <p:cNvSpPr>
            <a:spLocks noGrp="1"/>
          </p:cNvSpPr>
          <p:nvPr>
            <p:ph type="pic" sz="half" idx="13"/>
          </p:nvPr>
        </p:nvSpPr>
        <p:spPr>
          <a:xfrm>
            <a:off x="1792288" y="612775"/>
            <a:ext cx="5486401" cy="4114800"/>
          </a:xfrm>
          <a:prstGeom prst="rect">
            <a:avLst/>
          </a:prstGeom>
        </p:spPr>
        <p:txBody>
          <a:bodyPr lIns="91439" rIns="91439"/>
          <a:lstStyle/>
          <a:p>
            <a:endParaRPr/>
          </a:p>
        </p:txBody>
      </p:sp>
      <p:sp>
        <p:nvSpPr>
          <p:cNvPr id="434" name="Nivel de texto 1…"/>
          <p:cNvSpPr>
            <a:spLocks noGrp="1"/>
          </p:cNvSpPr>
          <p:nvPr>
            <p:ph type="body" sz="quarter" idx="1"/>
          </p:nvPr>
        </p:nvSpPr>
        <p:spPr>
          <a:xfrm>
            <a:off x="1792288" y="5367337"/>
            <a:ext cx="5486401" cy="804863"/>
          </a:xfrm>
          <a:prstGeom prst="rect">
            <a:avLst/>
          </a:prstGeom>
        </p:spPr>
        <p:txBody>
          <a:bodyPr>
            <a:normAutofit/>
          </a:bodyPr>
          <a:lstStyle>
            <a:lvl1pPr marL="0" indent="0">
              <a:spcBef>
                <a:spcPts val="300"/>
              </a:spcBef>
              <a:buClrTx/>
              <a:buSzTx/>
              <a:buNone/>
              <a:defRPr sz="1400"/>
            </a:lvl1pPr>
            <a:lvl2pPr marL="0" indent="457200">
              <a:spcBef>
                <a:spcPts val="300"/>
              </a:spcBef>
              <a:buClrTx/>
              <a:buSzTx/>
              <a:buNone/>
              <a:defRPr sz="1400"/>
            </a:lvl2pPr>
            <a:lvl3pPr marL="0" indent="914400">
              <a:spcBef>
                <a:spcPts val="300"/>
              </a:spcBef>
              <a:buClrTx/>
              <a:buSzTx/>
              <a:buNone/>
              <a:defRPr sz="1400"/>
            </a:lvl3pPr>
            <a:lvl4pPr marL="0" indent="1371600">
              <a:spcBef>
                <a:spcPts val="300"/>
              </a:spcBef>
              <a:buClrTx/>
              <a:buSzTx/>
              <a:buNone/>
              <a:defRPr sz="1400"/>
            </a:lvl4pPr>
            <a:lvl5pPr marL="0" indent="1828800">
              <a:spcBef>
                <a:spcPts val="300"/>
              </a:spcBef>
              <a:buClrTx/>
              <a:buSzTx/>
              <a:buNone/>
              <a:defRPr sz="1400"/>
            </a:lvl5pPr>
          </a:lstStyle>
          <a:p>
            <a:r>
              <a:t>Nivel de texto 1</a:t>
            </a:r>
          </a:p>
          <a:p>
            <a:pPr lvl="1"/>
            <a:r>
              <a:t>Nivel de texto 2</a:t>
            </a:r>
          </a:p>
          <a:p>
            <a:pPr lvl="2"/>
            <a:r>
              <a:t>Nivel de texto 3</a:t>
            </a:r>
          </a:p>
          <a:p>
            <a:pPr lvl="3"/>
            <a:r>
              <a:t>Nivel de texto 4</a:t>
            </a:r>
          </a:p>
          <a:p>
            <a:pPr lvl="4"/>
            <a:r>
              <a:t>Nivel de texto 5</a:t>
            </a:r>
          </a:p>
        </p:txBody>
      </p:sp>
      <p:sp>
        <p:nvSpPr>
          <p:cNvPr id="435"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Titel und vertikaler Text">
    <p:spTree>
      <p:nvGrpSpPr>
        <p:cNvPr id="1" name=""/>
        <p:cNvGrpSpPr/>
        <p:nvPr/>
      </p:nvGrpSpPr>
      <p:grpSpPr>
        <a:xfrm>
          <a:off x="0" y="0"/>
          <a:ext cx="0" cy="0"/>
          <a:chOff x="0" y="0"/>
          <a:chExt cx="0" cy="0"/>
        </a:xfrm>
      </p:grpSpPr>
      <p:sp>
        <p:nvSpPr>
          <p:cNvPr id="442"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443"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444" name="Texto del título"/>
          <p:cNvSpPr>
            <a:spLocks noGrp="1"/>
          </p:cNvSpPr>
          <p:nvPr>
            <p:ph type="title"/>
          </p:nvPr>
        </p:nvSpPr>
        <p:spPr>
          <a:xfrm>
            <a:off x="0" y="260350"/>
            <a:ext cx="9144000" cy="1143000"/>
          </a:xfrm>
          <a:prstGeom prst="rect">
            <a:avLst/>
          </a:prstGeom>
        </p:spPr>
        <p:txBody>
          <a:bodyPr>
            <a:normAutofit/>
          </a:bodyPr>
          <a:lstStyle/>
          <a:p>
            <a:r>
              <a:t>Texto del título</a:t>
            </a:r>
          </a:p>
        </p:txBody>
      </p:sp>
      <p:sp>
        <p:nvSpPr>
          <p:cNvPr id="445" name="Nivel de texto 1…"/>
          <p:cNvSpPr>
            <a:spLocks noGrp="1"/>
          </p:cNvSpPr>
          <p:nvPr>
            <p:ph type="body" idx="1"/>
          </p:nvPr>
        </p:nvSpPr>
        <p:spPr>
          <a:xfrm>
            <a:off x="0" y="1484312"/>
            <a:ext cx="9144000" cy="5184776"/>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446"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Vertikaler Titel und Text">
    <p:spTree>
      <p:nvGrpSpPr>
        <p:cNvPr id="1" name=""/>
        <p:cNvGrpSpPr/>
        <p:nvPr/>
      </p:nvGrpSpPr>
      <p:grpSpPr>
        <a:xfrm>
          <a:off x="0" y="0"/>
          <a:ext cx="0" cy="0"/>
          <a:chOff x="0" y="0"/>
          <a:chExt cx="0" cy="0"/>
        </a:xfrm>
      </p:grpSpPr>
      <p:sp>
        <p:nvSpPr>
          <p:cNvPr id="453"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454"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455" name="Texto del título"/>
          <p:cNvSpPr>
            <a:spLocks noGrp="1"/>
          </p:cNvSpPr>
          <p:nvPr>
            <p:ph type="title"/>
          </p:nvPr>
        </p:nvSpPr>
        <p:spPr>
          <a:xfrm>
            <a:off x="6858000" y="260350"/>
            <a:ext cx="2286000" cy="6408738"/>
          </a:xfrm>
          <a:prstGeom prst="rect">
            <a:avLst/>
          </a:prstGeom>
        </p:spPr>
        <p:txBody>
          <a:bodyPr>
            <a:normAutofit/>
          </a:bodyPr>
          <a:lstStyle/>
          <a:p>
            <a:r>
              <a:t>Texto del título</a:t>
            </a:r>
          </a:p>
        </p:txBody>
      </p:sp>
      <p:sp>
        <p:nvSpPr>
          <p:cNvPr id="456" name="Nivel de texto 1…"/>
          <p:cNvSpPr>
            <a:spLocks noGrp="1"/>
          </p:cNvSpPr>
          <p:nvPr>
            <p:ph type="body" idx="1"/>
          </p:nvPr>
        </p:nvSpPr>
        <p:spPr>
          <a:xfrm>
            <a:off x="0" y="260350"/>
            <a:ext cx="6705600" cy="6408738"/>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457"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x">
  <p:cSld name="Titel und vier Inhalte">
    <p:spTree>
      <p:nvGrpSpPr>
        <p:cNvPr id="1" name=""/>
        <p:cNvGrpSpPr/>
        <p:nvPr/>
      </p:nvGrpSpPr>
      <p:grpSpPr>
        <a:xfrm>
          <a:off x="0" y="0"/>
          <a:ext cx="0" cy="0"/>
          <a:chOff x="0" y="0"/>
          <a:chExt cx="0" cy="0"/>
        </a:xfrm>
      </p:grpSpPr>
      <p:sp>
        <p:nvSpPr>
          <p:cNvPr id="464"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465"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466" name="Texto del título"/>
          <p:cNvSpPr>
            <a:spLocks noGrp="1"/>
          </p:cNvSpPr>
          <p:nvPr>
            <p:ph type="title"/>
          </p:nvPr>
        </p:nvSpPr>
        <p:spPr>
          <a:xfrm>
            <a:off x="0" y="260350"/>
            <a:ext cx="9144000" cy="1143000"/>
          </a:xfrm>
          <a:prstGeom prst="rect">
            <a:avLst/>
          </a:prstGeom>
        </p:spPr>
        <p:txBody>
          <a:bodyPr>
            <a:normAutofit/>
          </a:bodyPr>
          <a:lstStyle/>
          <a:p>
            <a:r>
              <a:t>Texto del título</a:t>
            </a:r>
          </a:p>
        </p:txBody>
      </p:sp>
      <p:sp>
        <p:nvSpPr>
          <p:cNvPr id="467" name="Nivel de texto 1…"/>
          <p:cNvSpPr>
            <a:spLocks noGrp="1"/>
          </p:cNvSpPr>
          <p:nvPr>
            <p:ph type="body" sz="quarter" idx="1"/>
          </p:nvPr>
        </p:nvSpPr>
        <p:spPr>
          <a:xfrm>
            <a:off x="0" y="1484312"/>
            <a:ext cx="4495800" cy="2516188"/>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468"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Inhalt">
    <p:spTree>
      <p:nvGrpSpPr>
        <p:cNvPr id="1" name=""/>
        <p:cNvGrpSpPr/>
        <p:nvPr/>
      </p:nvGrpSpPr>
      <p:grpSpPr>
        <a:xfrm>
          <a:off x="0" y="0"/>
          <a:ext cx="0" cy="0"/>
          <a:chOff x="0" y="0"/>
          <a:chExt cx="0" cy="0"/>
        </a:xfrm>
      </p:grpSpPr>
      <p:sp>
        <p:nvSpPr>
          <p:cNvPr id="475"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476"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477" name="Nivel de texto 1…"/>
          <p:cNvSpPr>
            <a:spLocks noGrp="1"/>
          </p:cNvSpPr>
          <p:nvPr>
            <p:ph type="body" idx="1"/>
          </p:nvPr>
        </p:nvSpPr>
        <p:spPr>
          <a:xfrm>
            <a:off x="0" y="260350"/>
            <a:ext cx="9144000" cy="6408738"/>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478"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x">
  <p:cSld name="Titel und Tabelle">
    <p:spTree>
      <p:nvGrpSpPr>
        <p:cNvPr id="1" name=""/>
        <p:cNvGrpSpPr/>
        <p:nvPr/>
      </p:nvGrpSpPr>
      <p:grpSpPr>
        <a:xfrm>
          <a:off x="0" y="0"/>
          <a:ext cx="0" cy="0"/>
          <a:chOff x="0" y="0"/>
          <a:chExt cx="0" cy="0"/>
        </a:xfrm>
      </p:grpSpPr>
      <p:sp>
        <p:nvSpPr>
          <p:cNvPr id="485" name="Rectangle 2"/>
          <p:cNvSpPr/>
          <p:nvPr/>
        </p:nvSpPr>
        <p:spPr>
          <a:xfrm rot="10800000">
            <a:off x="0" y="0"/>
            <a:ext cx="9144000" cy="333375"/>
          </a:xfrm>
          <a:prstGeom prst="rect">
            <a:avLst/>
          </a:prstGeom>
          <a:gradFill>
            <a:gsLst>
              <a:gs pos="0">
                <a:srgbClr val="339966">
                  <a:alpha val="95000"/>
                </a:srgbClr>
              </a:gs>
              <a:gs pos="100000">
                <a:srgbClr val="94C9AF"/>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486" name="Rectangle 4"/>
          <p:cNvSpPr/>
          <p:nvPr/>
        </p:nvSpPr>
        <p:spPr>
          <a:xfrm>
            <a:off x="0" y="260350"/>
            <a:ext cx="9144000" cy="1152525"/>
          </a:xfrm>
          <a:prstGeom prst="rect">
            <a:avLst/>
          </a:prstGeom>
          <a:gradFill>
            <a:gsLst>
              <a:gs pos="0">
                <a:srgbClr val="339966"/>
              </a:gs>
              <a:gs pos="100000">
                <a:srgbClr val="ADD6C1"/>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487" name="Texto del título"/>
          <p:cNvSpPr>
            <a:spLocks noGrp="1"/>
          </p:cNvSpPr>
          <p:nvPr>
            <p:ph type="title"/>
          </p:nvPr>
        </p:nvSpPr>
        <p:spPr>
          <a:xfrm>
            <a:off x="0" y="260350"/>
            <a:ext cx="9144000" cy="1143000"/>
          </a:xfrm>
          <a:prstGeom prst="rect">
            <a:avLst/>
          </a:prstGeom>
        </p:spPr>
        <p:txBody>
          <a:bodyPr>
            <a:normAutofit/>
          </a:bodyPr>
          <a:lstStyle/>
          <a:p>
            <a:r>
              <a:t>Texto del título</a:t>
            </a:r>
          </a:p>
        </p:txBody>
      </p:sp>
      <p:sp>
        <p:nvSpPr>
          <p:cNvPr id="488"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x">
  <p:cSld name="Titelfolie">
    <p:spTree>
      <p:nvGrpSpPr>
        <p:cNvPr id="1" name=""/>
        <p:cNvGrpSpPr/>
        <p:nvPr/>
      </p:nvGrpSpPr>
      <p:grpSpPr>
        <a:xfrm>
          <a:off x="0" y="0"/>
          <a:ext cx="0" cy="0"/>
          <a:chOff x="0" y="0"/>
          <a:chExt cx="0" cy="0"/>
        </a:xfrm>
      </p:grpSpPr>
      <p:sp>
        <p:nvSpPr>
          <p:cNvPr id="495" name="Rectangle 2"/>
          <p:cNvSpPr/>
          <p:nvPr/>
        </p:nvSpPr>
        <p:spPr>
          <a:xfrm rot="10800000">
            <a:off x="0" y="0"/>
            <a:ext cx="9144000" cy="333375"/>
          </a:xfrm>
          <a:prstGeom prst="rect">
            <a:avLst/>
          </a:prstGeom>
          <a:gradFill>
            <a:gsLst>
              <a:gs pos="0">
                <a:srgbClr val="95773C"/>
              </a:gs>
              <a:gs pos="100000">
                <a:srgbClr val="FFCC66"/>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496" name="Rectangle 4"/>
          <p:cNvSpPr/>
          <p:nvPr/>
        </p:nvSpPr>
        <p:spPr>
          <a:xfrm>
            <a:off x="0" y="260350"/>
            <a:ext cx="9144000" cy="1152525"/>
          </a:xfrm>
          <a:prstGeom prst="rect">
            <a:avLst/>
          </a:prstGeom>
          <a:gradFill>
            <a:gsLst>
              <a:gs pos="0">
                <a:srgbClr val="FFCC66"/>
              </a:gs>
              <a:gs pos="100000">
                <a:srgbClr val="A58442"/>
              </a:gs>
            </a:gsLst>
            <a:lin ang="5400000"/>
          </a:gradFill>
          <a:ln w="12700">
            <a:miter lim="400000"/>
          </a:ln>
        </p:spPr>
        <p:txBody>
          <a:bodyPr lIns="45719" rIns="45719" anchor="ctr"/>
          <a:lstStyle/>
          <a:p>
            <a:pPr algn="ctr">
              <a:defRPr sz="3600" b="0">
                <a:solidFill>
                  <a:schemeClr val="accent3">
                    <a:lumOff val="44000"/>
                  </a:schemeClr>
                </a:solidFill>
              </a:defRPr>
            </a:pPr>
            <a:endParaRPr/>
          </a:p>
        </p:txBody>
      </p:sp>
      <p:sp>
        <p:nvSpPr>
          <p:cNvPr id="497" name="Texto del título"/>
          <p:cNvSpPr>
            <a:spLocks noGrp="1"/>
          </p:cNvSpPr>
          <p:nvPr>
            <p:ph type="title"/>
          </p:nvPr>
        </p:nvSpPr>
        <p:spPr>
          <a:xfrm>
            <a:off x="685800" y="2130425"/>
            <a:ext cx="7772400" cy="1470025"/>
          </a:xfrm>
          <a:prstGeom prst="rect">
            <a:avLst/>
          </a:prstGeom>
        </p:spPr>
        <p:txBody>
          <a:bodyPr>
            <a:normAutofit/>
          </a:bodyPr>
          <a:lstStyle/>
          <a:p>
            <a:r>
              <a:t>Texto del título</a:t>
            </a:r>
          </a:p>
        </p:txBody>
      </p:sp>
      <p:sp>
        <p:nvSpPr>
          <p:cNvPr id="498" name="Nivel de texto 1…"/>
          <p:cNvSpPr>
            <a:spLocks noGrp="1"/>
          </p:cNvSpPr>
          <p:nvPr>
            <p:ph type="body" sz="quarter" idx="1"/>
          </p:nvPr>
        </p:nvSpPr>
        <p:spPr>
          <a:xfrm>
            <a:off x="1371600" y="3886200"/>
            <a:ext cx="6400800" cy="1752600"/>
          </a:xfrm>
          <a:prstGeom prst="rect">
            <a:avLst/>
          </a:prstGeom>
        </p:spPr>
        <p:txBody>
          <a:bodyPr>
            <a:normAutofit/>
          </a:bodyPr>
          <a:lstStyle>
            <a:lvl1pPr marL="0" indent="0" algn="ctr">
              <a:buClrTx/>
              <a:buSzTx/>
              <a:buNone/>
            </a:lvl1pPr>
            <a:lvl2pPr marL="0" indent="457200" algn="ctr">
              <a:buClrTx/>
              <a:buSzTx/>
              <a:buNone/>
            </a:lvl2pPr>
            <a:lvl3pPr marL="0" indent="914400" algn="ctr">
              <a:buClrTx/>
              <a:buSzTx/>
              <a:buNone/>
            </a:lvl3pPr>
            <a:lvl4pPr marL="0" indent="1371600" algn="ctr">
              <a:buClrTx/>
              <a:buSzTx/>
              <a:buNone/>
            </a:lvl4pPr>
            <a:lvl5pPr marL="0" indent="1828800" algn="ctr">
              <a:buClrTx/>
              <a:buSzTx/>
              <a:buNone/>
            </a:lvl5pPr>
          </a:lstStyle>
          <a:p>
            <a:r>
              <a:t>Nivel de texto 1</a:t>
            </a:r>
          </a:p>
          <a:p>
            <a:pPr lvl="1"/>
            <a:r>
              <a:t>Nivel de texto 2</a:t>
            </a:r>
          </a:p>
          <a:p>
            <a:pPr lvl="2"/>
            <a:r>
              <a:t>Nivel de texto 3</a:t>
            </a:r>
          </a:p>
          <a:p>
            <a:pPr lvl="3"/>
            <a:r>
              <a:t>Nivel de texto 4</a:t>
            </a:r>
          </a:p>
          <a:p>
            <a:pPr lvl="4"/>
            <a:r>
              <a:t>Nivel de texto 5</a:t>
            </a:r>
          </a:p>
        </p:txBody>
      </p:sp>
      <p:sp>
        <p:nvSpPr>
          <p:cNvPr id="499"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Titel und Inhalt">
    <p:spTree>
      <p:nvGrpSpPr>
        <p:cNvPr id="1" name=""/>
        <p:cNvGrpSpPr/>
        <p:nvPr/>
      </p:nvGrpSpPr>
      <p:grpSpPr>
        <a:xfrm>
          <a:off x="0" y="0"/>
          <a:ext cx="0" cy="0"/>
          <a:chOff x="0" y="0"/>
          <a:chExt cx="0" cy="0"/>
        </a:xfrm>
      </p:grpSpPr>
      <p:sp>
        <p:nvSpPr>
          <p:cNvPr id="506" name="Rectangle 2"/>
          <p:cNvSpPr/>
          <p:nvPr/>
        </p:nvSpPr>
        <p:spPr>
          <a:xfrm rot="10800000">
            <a:off x="0" y="0"/>
            <a:ext cx="9144000" cy="333375"/>
          </a:xfrm>
          <a:prstGeom prst="rect">
            <a:avLst/>
          </a:prstGeom>
          <a:gradFill>
            <a:gsLst>
              <a:gs pos="0">
                <a:srgbClr val="95773C"/>
              </a:gs>
              <a:gs pos="100000">
                <a:srgbClr val="FFCC66"/>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507" name="Rectangle 4"/>
          <p:cNvSpPr/>
          <p:nvPr/>
        </p:nvSpPr>
        <p:spPr>
          <a:xfrm>
            <a:off x="0" y="260350"/>
            <a:ext cx="9144000" cy="1152525"/>
          </a:xfrm>
          <a:prstGeom prst="rect">
            <a:avLst/>
          </a:prstGeom>
          <a:gradFill>
            <a:gsLst>
              <a:gs pos="0">
                <a:srgbClr val="FFCC66"/>
              </a:gs>
              <a:gs pos="100000">
                <a:srgbClr val="A58442"/>
              </a:gs>
            </a:gsLst>
            <a:lin ang="5400000"/>
          </a:gradFill>
          <a:ln w="12700">
            <a:miter lim="400000"/>
          </a:ln>
        </p:spPr>
        <p:txBody>
          <a:bodyPr lIns="45719" rIns="45719" anchor="ctr"/>
          <a:lstStyle/>
          <a:p>
            <a:pPr algn="ctr">
              <a:defRPr sz="3600" b="0">
                <a:solidFill>
                  <a:schemeClr val="accent3">
                    <a:lumOff val="44000"/>
                  </a:schemeClr>
                </a:solidFill>
              </a:defRPr>
            </a:pPr>
            <a:endParaRPr/>
          </a:p>
        </p:txBody>
      </p:sp>
      <p:sp>
        <p:nvSpPr>
          <p:cNvPr id="508" name="Texto del título"/>
          <p:cNvSpPr>
            <a:spLocks noGrp="1"/>
          </p:cNvSpPr>
          <p:nvPr>
            <p:ph type="title"/>
          </p:nvPr>
        </p:nvSpPr>
        <p:spPr>
          <a:xfrm>
            <a:off x="0" y="260350"/>
            <a:ext cx="9144000" cy="1143000"/>
          </a:xfrm>
          <a:prstGeom prst="rect">
            <a:avLst/>
          </a:prstGeom>
        </p:spPr>
        <p:txBody>
          <a:bodyPr>
            <a:normAutofit/>
          </a:bodyPr>
          <a:lstStyle/>
          <a:p>
            <a:r>
              <a:t>Texto del título</a:t>
            </a:r>
          </a:p>
        </p:txBody>
      </p:sp>
      <p:sp>
        <p:nvSpPr>
          <p:cNvPr id="509" name="Nivel de texto 1…"/>
          <p:cNvSpPr>
            <a:spLocks noGrp="1"/>
          </p:cNvSpPr>
          <p:nvPr>
            <p:ph type="body" idx="1"/>
          </p:nvPr>
        </p:nvSpPr>
        <p:spPr>
          <a:xfrm>
            <a:off x="0" y="1484312"/>
            <a:ext cx="9144000" cy="5184776"/>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510"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Abschnittsüberschrift">
    <p:spTree>
      <p:nvGrpSpPr>
        <p:cNvPr id="1" name=""/>
        <p:cNvGrpSpPr/>
        <p:nvPr/>
      </p:nvGrpSpPr>
      <p:grpSpPr>
        <a:xfrm>
          <a:off x="0" y="0"/>
          <a:ext cx="0" cy="0"/>
          <a:chOff x="0" y="0"/>
          <a:chExt cx="0" cy="0"/>
        </a:xfrm>
      </p:grpSpPr>
      <p:sp>
        <p:nvSpPr>
          <p:cNvPr id="517" name="Rectangle 2"/>
          <p:cNvSpPr/>
          <p:nvPr/>
        </p:nvSpPr>
        <p:spPr>
          <a:xfrm rot="10800000">
            <a:off x="0" y="0"/>
            <a:ext cx="9144000" cy="333375"/>
          </a:xfrm>
          <a:prstGeom prst="rect">
            <a:avLst/>
          </a:prstGeom>
          <a:gradFill>
            <a:gsLst>
              <a:gs pos="0">
                <a:srgbClr val="95773C"/>
              </a:gs>
              <a:gs pos="100000">
                <a:srgbClr val="FFCC66"/>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518" name="Rectangle 4"/>
          <p:cNvSpPr/>
          <p:nvPr/>
        </p:nvSpPr>
        <p:spPr>
          <a:xfrm>
            <a:off x="0" y="260350"/>
            <a:ext cx="9144000" cy="1152525"/>
          </a:xfrm>
          <a:prstGeom prst="rect">
            <a:avLst/>
          </a:prstGeom>
          <a:gradFill>
            <a:gsLst>
              <a:gs pos="0">
                <a:srgbClr val="FFCC66"/>
              </a:gs>
              <a:gs pos="100000">
                <a:srgbClr val="A58442"/>
              </a:gs>
            </a:gsLst>
            <a:lin ang="5400000"/>
          </a:gradFill>
          <a:ln w="12700">
            <a:miter lim="400000"/>
          </a:ln>
        </p:spPr>
        <p:txBody>
          <a:bodyPr lIns="45719" rIns="45719" anchor="ctr"/>
          <a:lstStyle/>
          <a:p>
            <a:pPr algn="ctr">
              <a:defRPr sz="3600" b="0">
                <a:solidFill>
                  <a:schemeClr val="accent3">
                    <a:lumOff val="44000"/>
                  </a:schemeClr>
                </a:solidFill>
              </a:defRPr>
            </a:pPr>
            <a:endParaRPr/>
          </a:p>
        </p:txBody>
      </p:sp>
      <p:sp>
        <p:nvSpPr>
          <p:cNvPr id="519" name="Texto del título"/>
          <p:cNvSpPr>
            <a:spLocks noGrp="1"/>
          </p:cNvSpPr>
          <p:nvPr>
            <p:ph type="title"/>
          </p:nvPr>
        </p:nvSpPr>
        <p:spPr>
          <a:xfrm>
            <a:off x="722312" y="4406900"/>
            <a:ext cx="7772401" cy="1362075"/>
          </a:xfrm>
          <a:prstGeom prst="rect">
            <a:avLst/>
          </a:prstGeom>
        </p:spPr>
        <p:txBody>
          <a:bodyPr anchor="t">
            <a:normAutofit/>
          </a:bodyPr>
          <a:lstStyle>
            <a:lvl1pPr algn="l">
              <a:defRPr sz="4000" b="1" cap="all"/>
            </a:lvl1pPr>
          </a:lstStyle>
          <a:p>
            <a:r>
              <a:t>Texto del título</a:t>
            </a:r>
          </a:p>
        </p:txBody>
      </p:sp>
      <p:sp>
        <p:nvSpPr>
          <p:cNvPr id="520" name="Nivel de texto 1…"/>
          <p:cNvSpPr>
            <a:spLocks noGrp="1"/>
          </p:cNvSpPr>
          <p:nvPr>
            <p:ph type="body" sz="quarter" idx="1"/>
          </p:nvPr>
        </p:nvSpPr>
        <p:spPr>
          <a:xfrm>
            <a:off x="722312" y="2906713"/>
            <a:ext cx="7772401" cy="1500188"/>
          </a:xfrm>
          <a:prstGeom prst="rect">
            <a:avLst/>
          </a:prstGeom>
        </p:spPr>
        <p:txBody>
          <a:bodyPr anchor="b">
            <a:normAutofit/>
          </a:bodyPr>
          <a:lstStyle>
            <a:lvl1pPr marL="0" indent="0">
              <a:spcBef>
                <a:spcPts val="400"/>
              </a:spcBef>
              <a:buClrTx/>
              <a:buSzTx/>
              <a:buNone/>
              <a:defRPr sz="2000"/>
            </a:lvl1pPr>
            <a:lvl2pPr marL="0" indent="457200">
              <a:spcBef>
                <a:spcPts val="400"/>
              </a:spcBef>
              <a:buClrTx/>
              <a:buSzTx/>
              <a:buNone/>
              <a:defRPr sz="2000"/>
            </a:lvl2pPr>
            <a:lvl3pPr marL="0" indent="914400">
              <a:spcBef>
                <a:spcPts val="400"/>
              </a:spcBef>
              <a:buClrTx/>
              <a:buSzTx/>
              <a:buNone/>
              <a:defRPr sz="2000"/>
            </a:lvl3pPr>
            <a:lvl4pPr marL="0" indent="1371600">
              <a:spcBef>
                <a:spcPts val="400"/>
              </a:spcBef>
              <a:buClrTx/>
              <a:buSzTx/>
              <a:buNone/>
              <a:defRPr sz="2000"/>
            </a:lvl4pPr>
            <a:lvl5pPr marL="0" indent="1828800">
              <a:spcBef>
                <a:spcPts val="400"/>
              </a:spcBef>
              <a:buClrTx/>
              <a:buSzTx/>
              <a:buNone/>
              <a:defRPr sz="2000"/>
            </a:lvl5pPr>
          </a:lstStyle>
          <a:p>
            <a:r>
              <a:t>Nivel de texto 1</a:t>
            </a:r>
          </a:p>
          <a:p>
            <a:pPr lvl="1"/>
            <a:r>
              <a:t>Nivel de texto 2</a:t>
            </a:r>
          </a:p>
          <a:p>
            <a:pPr lvl="2"/>
            <a:r>
              <a:t>Nivel de texto 3</a:t>
            </a:r>
          </a:p>
          <a:p>
            <a:pPr lvl="3"/>
            <a:r>
              <a:t>Nivel de texto 4</a:t>
            </a:r>
          </a:p>
          <a:p>
            <a:pPr lvl="4"/>
            <a:r>
              <a:t>Nivel de texto 5</a:t>
            </a:r>
          </a:p>
        </p:txBody>
      </p:sp>
      <p:sp>
        <p:nvSpPr>
          <p:cNvPr id="521"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x">
  <p:cSld name="Zwei Inhalte">
    <p:spTree>
      <p:nvGrpSpPr>
        <p:cNvPr id="1" name=""/>
        <p:cNvGrpSpPr/>
        <p:nvPr/>
      </p:nvGrpSpPr>
      <p:grpSpPr>
        <a:xfrm>
          <a:off x="0" y="0"/>
          <a:ext cx="0" cy="0"/>
          <a:chOff x="0" y="0"/>
          <a:chExt cx="0" cy="0"/>
        </a:xfrm>
      </p:grpSpPr>
      <p:sp>
        <p:nvSpPr>
          <p:cNvPr id="528" name="Rectangle 2"/>
          <p:cNvSpPr/>
          <p:nvPr/>
        </p:nvSpPr>
        <p:spPr>
          <a:xfrm rot="10800000">
            <a:off x="0" y="0"/>
            <a:ext cx="9144000" cy="333375"/>
          </a:xfrm>
          <a:prstGeom prst="rect">
            <a:avLst/>
          </a:prstGeom>
          <a:gradFill>
            <a:gsLst>
              <a:gs pos="0">
                <a:srgbClr val="95773C"/>
              </a:gs>
              <a:gs pos="100000">
                <a:srgbClr val="FFCC66"/>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529" name="Rectangle 4"/>
          <p:cNvSpPr/>
          <p:nvPr/>
        </p:nvSpPr>
        <p:spPr>
          <a:xfrm>
            <a:off x="0" y="260350"/>
            <a:ext cx="9144000" cy="1152525"/>
          </a:xfrm>
          <a:prstGeom prst="rect">
            <a:avLst/>
          </a:prstGeom>
          <a:gradFill>
            <a:gsLst>
              <a:gs pos="0">
                <a:srgbClr val="FFCC66"/>
              </a:gs>
              <a:gs pos="100000">
                <a:srgbClr val="A58442"/>
              </a:gs>
            </a:gsLst>
            <a:lin ang="5400000"/>
          </a:gradFill>
          <a:ln w="12700">
            <a:miter lim="400000"/>
          </a:ln>
        </p:spPr>
        <p:txBody>
          <a:bodyPr lIns="45719" rIns="45719" anchor="ctr"/>
          <a:lstStyle/>
          <a:p>
            <a:pPr algn="ctr">
              <a:defRPr sz="3600" b="0">
                <a:solidFill>
                  <a:schemeClr val="accent3">
                    <a:lumOff val="44000"/>
                  </a:schemeClr>
                </a:solidFill>
              </a:defRPr>
            </a:pPr>
            <a:endParaRPr/>
          </a:p>
        </p:txBody>
      </p:sp>
      <p:sp>
        <p:nvSpPr>
          <p:cNvPr id="530" name="Texto del título"/>
          <p:cNvSpPr>
            <a:spLocks noGrp="1"/>
          </p:cNvSpPr>
          <p:nvPr>
            <p:ph type="title"/>
          </p:nvPr>
        </p:nvSpPr>
        <p:spPr>
          <a:xfrm>
            <a:off x="0" y="260350"/>
            <a:ext cx="9144000" cy="1143000"/>
          </a:xfrm>
          <a:prstGeom prst="rect">
            <a:avLst/>
          </a:prstGeom>
        </p:spPr>
        <p:txBody>
          <a:bodyPr>
            <a:normAutofit/>
          </a:bodyPr>
          <a:lstStyle/>
          <a:p>
            <a:r>
              <a:t>Texto del título</a:t>
            </a:r>
          </a:p>
        </p:txBody>
      </p:sp>
      <p:sp>
        <p:nvSpPr>
          <p:cNvPr id="531" name="Nivel de texto 1…"/>
          <p:cNvSpPr>
            <a:spLocks noGrp="1"/>
          </p:cNvSpPr>
          <p:nvPr>
            <p:ph type="body" sz="half" idx="1"/>
          </p:nvPr>
        </p:nvSpPr>
        <p:spPr>
          <a:xfrm>
            <a:off x="0" y="1484312"/>
            <a:ext cx="4495800" cy="5184776"/>
          </a:xfrm>
          <a:prstGeom prst="rect">
            <a:avLst/>
          </a:prstGeom>
        </p:spPr>
        <p:txBody>
          <a:bodyPr>
            <a:normAutofit/>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Nivel de texto 1</a:t>
            </a:r>
          </a:p>
          <a:p>
            <a:pPr lvl="1"/>
            <a:r>
              <a:t>Nivel de texto 2</a:t>
            </a:r>
          </a:p>
          <a:p>
            <a:pPr lvl="2"/>
            <a:r>
              <a:t>Nivel de texto 3</a:t>
            </a:r>
          </a:p>
          <a:p>
            <a:pPr lvl="3"/>
            <a:r>
              <a:t>Nivel de texto 4</a:t>
            </a:r>
          </a:p>
          <a:p>
            <a:pPr lvl="4"/>
            <a:r>
              <a:t>Nivel de texto 5</a:t>
            </a:r>
          </a:p>
        </p:txBody>
      </p:sp>
      <p:sp>
        <p:nvSpPr>
          <p:cNvPr id="532"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x">
  <p:cSld name="Vergleich">
    <p:spTree>
      <p:nvGrpSpPr>
        <p:cNvPr id="1" name=""/>
        <p:cNvGrpSpPr/>
        <p:nvPr/>
      </p:nvGrpSpPr>
      <p:grpSpPr>
        <a:xfrm>
          <a:off x="0" y="0"/>
          <a:ext cx="0" cy="0"/>
          <a:chOff x="0" y="0"/>
          <a:chExt cx="0" cy="0"/>
        </a:xfrm>
      </p:grpSpPr>
      <p:sp>
        <p:nvSpPr>
          <p:cNvPr id="539" name="Rectangle 2"/>
          <p:cNvSpPr/>
          <p:nvPr/>
        </p:nvSpPr>
        <p:spPr>
          <a:xfrm rot="10800000">
            <a:off x="0" y="0"/>
            <a:ext cx="9144000" cy="333375"/>
          </a:xfrm>
          <a:prstGeom prst="rect">
            <a:avLst/>
          </a:prstGeom>
          <a:gradFill>
            <a:gsLst>
              <a:gs pos="0">
                <a:srgbClr val="95773C"/>
              </a:gs>
              <a:gs pos="100000">
                <a:srgbClr val="FFCC66"/>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540" name="Rectangle 4"/>
          <p:cNvSpPr/>
          <p:nvPr/>
        </p:nvSpPr>
        <p:spPr>
          <a:xfrm>
            <a:off x="0" y="260350"/>
            <a:ext cx="9144000" cy="1152525"/>
          </a:xfrm>
          <a:prstGeom prst="rect">
            <a:avLst/>
          </a:prstGeom>
          <a:gradFill>
            <a:gsLst>
              <a:gs pos="0">
                <a:srgbClr val="FFCC66"/>
              </a:gs>
              <a:gs pos="100000">
                <a:srgbClr val="A58442"/>
              </a:gs>
            </a:gsLst>
            <a:lin ang="5400000"/>
          </a:gradFill>
          <a:ln w="12700">
            <a:miter lim="400000"/>
          </a:ln>
        </p:spPr>
        <p:txBody>
          <a:bodyPr lIns="45719" rIns="45719" anchor="ctr"/>
          <a:lstStyle/>
          <a:p>
            <a:pPr algn="ctr">
              <a:defRPr sz="3600" b="0">
                <a:solidFill>
                  <a:schemeClr val="accent3">
                    <a:lumOff val="44000"/>
                  </a:schemeClr>
                </a:solidFill>
              </a:defRPr>
            </a:pPr>
            <a:endParaRPr/>
          </a:p>
        </p:txBody>
      </p:sp>
      <p:sp>
        <p:nvSpPr>
          <p:cNvPr id="541" name="Texto del título"/>
          <p:cNvSpPr>
            <a:spLocks noGrp="1"/>
          </p:cNvSpPr>
          <p:nvPr>
            <p:ph type="title"/>
          </p:nvPr>
        </p:nvSpPr>
        <p:spPr>
          <a:xfrm>
            <a:off x="457200" y="274638"/>
            <a:ext cx="8229600" cy="1143001"/>
          </a:xfrm>
          <a:prstGeom prst="rect">
            <a:avLst/>
          </a:prstGeom>
        </p:spPr>
        <p:txBody>
          <a:bodyPr>
            <a:normAutofit/>
          </a:bodyPr>
          <a:lstStyle/>
          <a:p>
            <a:r>
              <a:t>Texto del título</a:t>
            </a:r>
          </a:p>
        </p:txBody>
      </p:sp>
      <p:sp>
        <p:nvSpPr>
          <p:cNvPr id="542" name="Nivel de texto 1…"/>
          <p:cNvSpPr>
            <a:spLocks noGrp="1"/>
          </p:cNvSpPr>
          <p:nvPr>
            <p:ph type="body" sz="quarter" idx="1"/>
          </p:nvPr>
        </p:nvSpPr>
        <p:spPr>
          <a:xfrm>
            <a:off x="457200" y="1535112"/>
            <a:ext cx="4040188" cy="639763"/>
          </a:xfrm>
          <a:prstGeom prst="rect">
            <a:avLst/>
          </a:prstGeom>
        </p:spPr>
        <p:txBody>
          <a:bodyPr anchor="b">
            <a:normAutofit/>
          </a:bodyPr>
          <a:lstStyle>
            <a:lvl1pPr marL="0" indent="0">
              <a:spcBef>
                <a:spcPts val="500"/>
              </a:spcBef>
              <a:buClrTx/>
              <a:buSzTx/>
              <a:buNone/>
              <a:defRPr sz="2400" b="1"/>
            </a:lvl1pPr>
            <a:lvl2pPr marL="0" indent="457200">
              <a:spcBef>
                <a:spcPts val="500"/>
              </a:spcBef>
              <a:buClrTx/>
              <a:buSzTx/>
              <a:buNone/>
              <a:defRPr sz="2400" b="1"/>
            </a:lvl2pPr>
            <a:lvl3pPr marL="0" indent="914400">
              <a:spcBef>
                <a:spcPts val="500"/>
              </a:spcBef>
              <a:buClrTx/>
              <a:buSzTx/>
              <a:buNone/>
              <a:defRPr sz="2400" b="1"/>
            </a:lvl3pPr>
            <a:lvl4pPr marL="0" indent="1371600">
              <a:spcBef>
                <a:spcPts val="500"/>
              </a:spcBef>
              <a:buClrTx/>
              <a:buSzTx/>
              <a:buNone/>
              <a:defRPr sz="2400" b="1"/>
            </a:lvl4pPr>
            <a:lvl5pPr marL="0" indent="1828800">
              <a:spcBef>
                <a:spcPts val="500"/>
              </a:spcBef>
              <a:buClrTx/>
              <a:buSzTx/>
              <a:buNone/>
              <a:defRPr sz="2400" b="1"/>
            </a:lvl5pPr>
          </a:lstStyle>
          <a:p>
            <a:r>
              <a:t>Nivel de texto 1</a:t>
            </a:r>
          </a:p>
          <a:p>
            <a:pPr lvl="1"/>
            <a:r>
              <a:t>Nivel de texto 2</a:t>
            </a:r>
          </a:p>
          <a:p>
            <a:pPr lvl="2"/>
            <a:r>
              <a:t>Nivel de texto 3</a:t>
            </a:r>
          </a:p>
          <a:p>
            <a:pPr lvl="3"/>
            <a:r>
              <a:t>Nivel de texto 4</a:t>
            </a:r>
          </a:p>
          <a:p>
            <a:pPr lvl="4"/>
            <a:r>
              <a:t>Nivel de texto 5</a:t>
            </a:r>
          </a:p>
        </p:txBody>
      </p:sp>
      <p:sp>
        <p:nvSpPr>
          <p:cNvPr id="543" name="Textplatzhalter 4"/>
          <p:cNvSpPr>
            <a:spLocks noGrp="1"/>
          </p:cNvSpPr>
          <p:nvPr>
            <p:ph type="body" sz="quarter" idx="13"/>
          </p:nvPr>
        </p:nvSpPr>
        <p:spPr>
          <a:xfrm>
            <a:off x="4645025" y="1535112"/>
            <a:ext cx="4041775" cy="639763"/>
          </a:xfrm>
          <a:prstGeom prst="rect">
            <a:avLst/>
          </a:prstGeom>
        </p:spPr>
        <p:txBody>
          <a:bodyPr anchor="b">
            <a:normAutofit/>
          </a:bodyPr>
          <a:lstStyle/>
          <a:p>
            <a:pPr marL="0" indent="0">
              <a:spcBef>
                <a:spcPts val="500"/>
              </a:spcBef>
              <a:buClrTx/>
              <a:buSzTx/>
              <a:buNone/>
              <a:defRPr sz="2400" b="1"/>
            </a:pPr>
            <a:endParaRPr/>
          </a:p>
        </p:txBody>
      </p:sp>
      <p:sp>
        <p:nvSpPr>
          <p:cNvPr id="544"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x">
  <p:cSld name="Nur Titel">
    <p:spTree>
      <p:nvGrpSpPr>
        <p:cNvPr id="1" name=""/>
        <p:cNvGrpSpPr/>
        <p:nvPr/>
      </p:nvGrpSpPr>
      <p:grpSpPr>
        <a:xfrm>
          <a:off x="0" y="0"/>
          <a:ext cx="0" cy="0"/>
          <a:chOff x="0" y="0"/>
          <a:chExt cx="0" cy="0"/>
        </a:xfrm>
      </p:grpSpPr>
      <p:sp>
        <p:nvSpPr>
          <p:cNvPr id="551" name="Rectangle 2"/>
          <p:cNvSpPr/>
          <p:nvPr/>
        </p:nvSpPr>
        <p:spPr>
          <a:xfrm rot="10800000">
            <a:off x="0" y="0"/>
            <a:ext cx="9144000" cy="333375"/>
          </a:xfrm>
          <a:prstGeom prst="rect">
            <a:avLst/>
          </a:prstGeom>
          <a:gradFill>
            <a:gsLst>
              <a:gs pos="0">
                <a:srgbClr val="95773C"/>
              </a:gs>
              <a:gs pos="100000">
                <a:srgbClr val="FFCC66"/>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552" name="Rectangle 4"/>
          <p:cNvSpPr/>
          <p:nvPr/>
        </p:nvSpPr>
        <p:spPr>
          <a:xfrm>
            <a:off x="0" y="260350"/>
            <a:ext cx="9144000" cy="1152525"/>
          </a:xfrm>
          <a:prstGeom prst="rect">
            <a:avLst/>
          </a:prstGeom>
          <a:gradFill>
            <a:gsLst>
              <a:gs pos="0">
                <a:srgbClr val="FFCC66"/>
              </a:gs>
              <a:gs pos="100000">
                <a:srgbClr val="A58442"/>
              </a:gs>
            </a:gsLst>
            <a:lin ang="5400000"/>
          </a:gradFill>
          <a:ln w="12700">
            <a:miter lim="400000"/>
          </a:ln>
        </p:spPr>
        <p:txBody>
          <a:bodyPr lIns="45719" rIns="45719" anchor="ctr"/>
          <a:lstStyle/>
          <a:p>
            <a:pPr algn="ctr">
              <a:defRPr sz="3600" b="0">
                <a:solidFill>
                  <a:schemeClr val="accent3">
                    <a:lumOff val="44000"/>
                  </a:schemeClr>
                </a:solidFill>
              </a:defRPr>
            </a:pPr>
            <a:endParaRPr/>
          </a:p>
        </p:txBody>
      </p:sp>
      <p:sp>
        <p:nvSpPr>
          <p:cNvPr id="553" name="Texto del título"/>
          <p:cNvSpPr>
            <a:spLocks noGrp="1"/>
          </p:cNvSpPr>
          <p:nvPr>
            <p:ph type="title"/>
          </p:nvPr>
        </p:nvSpPr>
        <p:spPr>
          <a:xfrm>
            <a:off x="0" y="260350"/>
            <a:ext cx="9144000" cy="1143000"/>
          </a:xfrm>
          <a:prstGeom prst="rect">
            <a:avLst/>
          </a:prstGeom>
        </p:spPr>
        <p:txBody>
          <a:bodyPr>
            <a:normAutofit/>
          </a:bodyPr>
          <a:lstStyle/>
          <a:p>
            <a:r>
              <a:t>Texto del título</a:t>
            </a:r>
          </a:p>
        </p:txBody>
      </p:sp>
      <p:sp>
        <p:nvSpPr>
          <p:cNvPr id="554"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x">
  <p:cSld name="Leer">
    <p:spTree>
      <p:nvGrpSpPr>
        <p:cNvPr id="1" name=""/>
        <p:cNvGrpSpPr/>
        <p:nvPr/>
      </p:nvGrpSpPr>
      <p:grpSpPr>
        <a:xfrm>
          <a:off x="0" y="0"/>
          <a:ext cx="0" cy="0"/>
          <a:chOff x="0" y="0"/>
          <a:chExt cx="0" cy="0"/>
        </a:xfrm>
      </p:grpSpPr>
      <p:sp>
        <p:nvSpPr>
          <p:cNvPr id="561" name="Rectangle 2"/>
          <p:cNvSpPr/>
          <p:nvPr/>
        </p:nvSpPr>
        <p:spPr>
          <a:xfrm rot="10800000">
            <a:off x="0" y="0"/>
            <a:ext cx="9144000" cy="333375"/>
          </a:xfrm>
          <a:prstGeom prst="rect">
            <a:avLst/>
          </a:prstGeom>
          <a:gradFill>
            <a:gsLst>
              <a:gs pos="0">
                <a:srgbClr val="95773C"/>
              </a:gs>
              <a:gs pos="100000">
                <a:srgbClr val="FFCC66"/>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562" name="Rectangle 4"/>
          <p:cNvSpPr/>
          <p:nvPr/>
        </p:nvSpPr>
        <p:spPr>
          <a:xfrm>
            <a:off x="0" y="260350"/>
            <a:ext cx="9144000" cy="1152525"/>
          </a:xfrm>
          <a:prstGeom prst="rect">
            <a:avLst/>
          </a:prstGeom>
          <a:gradFill>
            <a:gsLst>
              <a:gs pos="0">
                <a:srgbClr val="FFCC66"/>
              </a:gs>
              <a:gs pos="100000">
                <a:srgbClr val="A58442"/>
              </a:gs>
            </a:gsLst>
            <a:lin ang="5400000"/>
          </a:gradFill>
          <a:ln w="12700">
            <a:miter lim="400000"/>
          </a:ln>
        </p:spPr>
        <p:txBody>
          <a:bodyPr lIns="45719" rIns="45719" anchor="ctr"/>
          <a:lstStyle/>
          <a:p>
            <a:pPr algn="ctr">
              <a:defRPr sz="3600" b="0">
                <a:solidFill>
                  <a:schemeClr val="accent3">
                    <a:lumOff val="44000"/>
                  </a:schemeClr>
                </a:solidFill>
              </a:defRPr>
            </a:pPr>
            <a:endParaRPr/>
          </a:p>
        </p:txBody>
      </p:sp>
      <p:sp>
        <p:nvSpPr>
          <p:cNvPr id="563"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x">
  <p:cSld name="Inhalt mit Beschriftung">
    <p:spTree>
      <p:nvGrpSpPr>
        <p:cNvPr id="1" name=""/>
        <p:cNvGrpSpPr/>
        <p:nvPr/>
      </p:nvGrpSpPr>
      <p:grpSpPr>
        <a:xfrm>
          <a:off x="0" y="0"/>
          <a:ext cx="0" cy="0"/>
          <a:chOff x="0" y="0"/>
          <a:chExt cx="0" cy="0"/>
        </a:xfrm>
      </p:grpSpPr>
      <p:sp>
        <p:nvSpPr>
          <p:cNvPr id="570" name="Rectangle 2"/>
          <p:cNvSpPr/>
          <p:nvPr/>
        </p:nvSpPr>
        <p:spPr>
          <a:xfrm rot="10800000">
            <a:off x="0" y="0"/>
            <a:ext cx="9144000" cy="333375"/>
          </a:xfrm>
          <a:prstGeom prst="rect">
            <a:avLst/>
          </a:prstGeom>
          <a:gradFill>
            <a:gsLst>
              <a:gs pos="0">
                <a:srgbClr val="95773C"/>
              </a:gs>
              <a:gs pos="100000">
                <a:srgbClr val="FFCC66"/>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571" name="Rectangle 4"/>
          <p:cNvSpPr/>
          <p:nvPr/>
        </p:nvSpPr>
        <p:spPr>
          <a:xfrm>
            <a:off x="0" y="260350"/>
            <a:ext cx="9144000" cy="1152525"/>
          </a:xfrm>
          <a:prstGeom prst="rect">
            <a:avLst/>
          </a:prstGeom>
          <a:gradFill>
            <a:gsLst>
              <a:gs pos="0">
                <a:srgbClr val="FFCC66"/>
              </a:gs>
              <a:gs pos="100000">
                <a:srgbClr val="A58442"/>
              </a:gs>
            </a:gsLst>
            <a:lin ang="5400000"/>
          </a:gradFill>
          <a:ln w="12700">
            <a:miter lim="400000"/>
          </a:ln>
        </p:spPr>
        <p:txBody>
          <a:bodyPr lIns="45719" rIns="45719" anchor="ctr"/>
          <a:lstStyle/>
          <a:p>
            <a:pPr algn="ctr">
              <a:defRPr sz="3600" b="0">
                <a:solidFill>
                  <a:schemeClr val="accent3">
                    <a:lumOff val="44000"/>
                  </a:schemeClr>
                </a:solidFill>
              </a:defRPr>
            </a:pPr>
            <a:endParaRPr/>
          </a:p>
        </p:txBody>
      </p:sp>
      <p:sp>
        <p:nvSpPr>
          <p:cNvPr id="572" name="Texto del título"/>
          <p:cNvSpPr>
            <a:spLocks noGrp="1"/>
          </p:cNvSpPr>
          <p:nvPr>
            <p:ph type="title"/>
          </p:nvPr>
        </p:nvSpPr>
        <p:spPr>
          <a:xfrm>
            <a:off x="457200" y="273050"/>
            <a:ext cx="3008314" cy="1162050"/>
          </a:xfrm>
          <a:prstGeom prst="rect">
            <a:avLst/>
          </a:prstGeom>
        </p:spPr>
        <p:txBody>
          <a:bodyPr anchor="b">
            <a:normAutofit/>
          </a:bodyPr>
          <a:lstStyle>
            <a:lvl1pPr algn="l">
              <a:defRPr sz="2000" b="1"/>
            </a:lvl1pPr>
          </a:lstStyle>
          <a:p>
            <a:r>
              <a:t>Texto del título</a:t>
            </a:r>
          </a:p>
        </p:txBody>
      </p:sp>
      <p:sp>
        <p:nvSpPr>
          <p:cNvPr id="573" name="Nivel de texto 1…"/>
          <p:cNvSpPr>
            <a:spLocks noGrp="1"/>
          </p:cNvSpPr>
          <p:nvPr>
            <p:ph type="body" idx="1"/>
          </p:nvPr>
        </p:nvSpPr>
        <p:spPr>
          <a:xfrm>
            <a:off x="3575050" y="273050"/>
            <a:ext cx="5111750" cy="5853113"/>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574" name="Textplatzhalter 3"/>
          <p:cNvSpPr>
            <a:spLocks noGrp="1"/>
          </p:cNvSpPr>
          <p:nvPr>
            <p:ph type="body" sz="half" idx="13"/>
          </p:nvPr>
        </p:nvSpPr>
        <p:spPr>
          <a:xfrm>
            <a:off x="457199" y="1435100"/>
            <a:ext cx="3008315" cy="4691063"/>
          </a:xfrm>
          <a:prstGeom prst="rect">
            <a:avLst/>
          </a:prstGeom>
        </p:spPr>
        <p:txBody>
          <a:bodyPr>
            <a:normAutofit/>
          </a:bodyPr>
          <a:lstStyle/>
          <a:p>
            <a:pPr marL="0" indent="0">
              <a:spcBef>
                <a:spcPts val="300"/>
              </a:spcBef>
              <a:buClrTx/>
              <a:buSzTx/>
              <a:buNone/>
              <a:defRPr sz="1400"/>
            </a:pPr>
            <a:endParaRPr/>
          </a:p>
        </p:txBody>
      </p:sp>
      <p:sp>
        <p:nvSpPr>
          <p:cNvPr id="575"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x">
  <p:cSld name="Bild mit Beschriftung">
    <p:spTree>
      <p:nvGrpSpPr>
        <p:cNvPr id="1" name=""/>
        <p:cNvGrpSpPr/>
        <p:nvPr/>
      </p:nvGrpSpPr>
      <p:grpSpPr>
        <a:xfrm>
          <a:off x="0" y="0"/>
          <a:ext cx="0" cy="0"/>
          <a:chOff x="0" y="0"/>
          <a:chExt cx="0" cy="0"/>
        </a:xfrm>
      </p:grpSpPr>
      <p:sp>
        <p:nvSpPr>
          <p:cNvPr id="582" name="Rectangle 2"/>
          <p:cNvSpPr/>
          <p:nvPr/>
        </p:nvSpPr>
        <p:spPr>
          <a:xfrm rot="10800000">
            <a:off x="0" y="0"/>
            <a:ext cx="9144000" cy="333375"/>
          </a:xfrm>
          <a:prstGeom prst="rect">
            <a:avLst/>
          </a:prstGeom>
          <a:gradFill>
            <a:gsLst>
              <a:gs pos="0">
                <a:srgbClr val="95773C"/>
              </a:gs>
              <a:gs pos="100000">
                <a:srgbClr val="FFCC66"/>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583" name="Rectangle 4"/>
          <p:cNvSpPr/>
          <p:nvPr/>
        </p:nvSpPr>
        <p:spPr>
          <a:xfrm>
            <a:off x="0" y="260350"/>
            <a:ext cx="9144000" cy="1152525"/>
          </a:xfrm>
          <a:prstGeom prst="rect">
            <a:avLst/>
          </a:prstGeom>
          <a:gradFill>
            <a:gsLst>
              <a:gs pos="0">
                <a:srgbClr val="FFCC66"/>
              </a:gs>
              <a:gs pos="100000">
                <a:srgbClr val="A58442"/>
              </a:gs>
            </a:gsLst>
            <a:lin ang="5400000"/>
          </a:gradFill>
          <a:ln w="12700">
            <a:miter lim="400000"/>
          </a:ln>
        </p:spPr>
        <p:txBody>
          <a:bodyPr lIns="45719" rIns="45719" anchor="ctr"/>
          <a:lstStyle/>
          <a:p>
            <a:pPr algn="ctr">
              <a:defRPr sz="3600" b="0">
                <a:solidFill>
                  <a:schemeClr val="accent3">
                    <a:lumOff val="44000"/>
                  </a:schemeClr>
                </a:solidFill>
              </a:defRPr>
            </a:pPr>
            <a:endParaRPr/>
          </a:p>
        </p:txBody>
      </p:sp>
      <p:sp>
        <p:nvSpPr>
          <p:cNvPr id="584" name="Texto del título"/>
          <p:cNvSpPr>
            <a:spLocks noGrp="1"/>
          </p:cNvSpPr>
          <p:nvPr>
            <p:ph type="title"/>
          </p:nvPr>
        </p:nvSpPr>
        <p:spPr>
          <a:xfrm>
            <a:off x="1792288" y="4800600"/>
            <a:ext cx="5486401" cy="566738"/>
          </a:xfrm>
          <a:prstGeom prst="rect">
            <a:avLst/>
          </a:prstGeom>
        </p:spPr>
        <p:txBody>
          <a:bodyPr anchor="b">
            <a:normAutofit/>
          </a:bodyPr>
          <a:lstStyle>
            <a:lvl1pPr algn="l">
              <a:defRPr sz="2000" b="1"/>
            </a:lvl1pPr>
          </a:lstStyle>
          <a:p>
            <a:r>
              <a:t>Texto del título</a:t>
            </a:r>
          </a:p>
        </p:txBody>
      </p:sp>
      <p:sp>
        <p:nvSpPr>
          <p:cNvPr id="585" name="Bildplatzhalter 2"/>
          <p:cNvSpPr>
            <a:spLocks noGrp="1"/>
          </p:cNvSpPr>
          <p:nvPr>
            <p:ph type="pic" sz="half" idx="13"/>
          </p:nvPr>
        </p:nvSpPr>
        <p:spPr>
          <a:xfrm>
            <a:off x="1792288" y="612775"/>
            <a:ext cx="5486401" cy="4114800"/>
          </a:xfrm>
          <a:prstGeom prst="rect">
            <a:avLst/>
          </a:prstGeom>
        </p:spPr>
        <p:txBody>
          <a:bodyPr lIns="91439" rIns="91439"/>
          <a:lstStyle/>
          <a:p>
            <a:endParaRPr/>
          </a:p>
        </p:txBody>
      </p:sp>
      <p:sp>
        <p:nvSpPr>
          <p:cNvPr id="586" name="Nivel de texto 1…"/>
          <p:cNvSpPr>
            <a:spLocks noGrp="1"/>
          </p:cNvSpPr>
          <p:nvPr>
            <p:ph type="body" sz="quarter" idx="1"/>
          </p:nvPr>
        </p:nvSpPr>
        <p:spPr>
          <a:xfrm>
            <a:off x="1792288" y="5367337"/>
            <a:ext cx="5486401" cy="804863"/>
          </a:xfrm>
          <a:prstGeom prst="rect">
            <a:avLst/>
          </a:prstGeom>
        </p:spPr>
        <p:txBody>
          <a:bodyPr>
            <a:normAutofit/>
          </a:bodyPr>
          <a:lstStyle>
            <a:lvl1pPr marL="0" indent="0">
              <a:spcBef>
                <a:spcPts val="300"/>
              </a:spcBef>
              <a:buClrTx/>
              <a:buSzTx/>
              <a:buNone/>
              <a:defRPr sz="1400"/>
            </a:lvl1pPr>
            <a:lvl2pPr marL="0" indent="457200">
              <a:spcBef>
                <a:spcPts val="300"/>
              </a:spcBef>
              <a:buClrTx/>
              <a:buSzTx/>
              <a:buNone/>
              <a:defRPr sz="1400"/>
            </a:lvl2pPr>
            <a:lvl3pPr marL="0" indent="914400">
              <a:spcBef>
                <a:spcPts val="300"/>
              </a:spcBef>
              <a:buClrTx/>
              <a:buSzTx/>
              <a:buNone/>
              <a:defRPr sz="1400"/>
            </a:lvl3pPr>
            <a:lvl4pPr marL="0" indent="1371600">
              <a:spcBef>
                <a:spcPts val="300"/>
              </a:spcBef>
              <a:buClrTx/>
              <a:buSzTx/>
              <a:buNone/>
              <a:defRPr sz="1400"/>
            </a:lvl4pPr>
            <a:lvl5pPr marL="0" indent="1828800">
              <a:spcBef>
                <a:spcPts val="300"/>
              </a:spcBef>
              <a:buClrTx/>
              <a:buSzTx/>
              <a:buNone/>
              <a:defRPr sz="1400"/>
            </a:lvl5pPr>
          </a:lstStyle>
          <a:p>
            <a:r>
              <a:t>Nivel de texto 1</a:t>
            </a:r>
          </a:p>
          <a:p>
            <a:pPr lvl="1"/>
            <a:r>
              <a:t>Nivel de texto 2</a:t>
            </a:r>
          </a:p>
          <a:p>
            <a:pPr lvl="2"/>
            <a:r>
              <a:t>Nivel de texto 3</a:t>
            </a:r>
          </a:p>
          <a:p>
            <a:pPr lvl="3"/>
            <a:r>
              <a:t>Nivel de texto 4</a:t>
            </a:r>
          </a:p>
          <a:p>
            <a:pPr lvl="4"/>
            <a:r>
              <a:t>Nivel de texto 5</a:t>
            </a:r>
          </a:p>
        </p:txBody>
      </p:sp>
      <p:sp>
        <p:nvSpPr>
          <p:cNvPr id="587"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x">
  <p:cSld name="Titel und vertikaler Text">
    <p:spTree>
      <p:nvGrpSpPr>
        <p:cNvPr id="1" name=""/>
        <p:cNvGrpSpPr/>
        <p:nvPr/>
      </p:nvGrpSpPr>
      <p:grpSpPr>
        <a:xfrm>
          <a:off x="0" y="0"/>
          <a:ext cx="0" cy="0"/>
          <a:chOff x="0" y="0"/>
          <a:chExt cx="0" cy="0"/>
        </a:xfrm>
      </p:grpSpPr>
      <p:sp>
        <p:nvSpPr>
          <p:cNvPr id="594" name="Rectangle 2"/>
          <p:cNvSpPr/>
          <p:nvPr/>
        </p:nvSpPr>
        <p:spPr>
          <a:xfrm rot="10800000">
            <a:off x="0" y="0"/>
            <a:ext cx="9144000" cy="333375"/>
          </a:xfrm>
          <a:prstGeom prst="rect">
            <a:avLst/>
          </a:prstGeom>
          <a:gradFill>
            <a:gsLst>
              <a:gs pos="0">
                <a:srgbClr val="95773C"/>
              </a:gs>
              <a:gs pos="100000">
                <a:srgbClr val="FFCC66"/>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595" name="Rectangle 4"/>
          <p:cNvSpPr/>
          <p:nvPr/>
        </p:nvSpPr>
        <p:spPr>
          <a:xfrm>
            <a:off x="0" y="260350"/>
            <a:ext cx="9144000" cy="1152525"/>
          </a:xfrm>
          <a:prstGeom prst="rect">
            <a:avLst/>
          </a:prstGeom>
          <a:gradFill>
            <a:gsLst>
              <a:gs pos="0">
                <a:srgbClr val="FFCC66"/>
              </a:gs>
              <a:gs pos="100000">
                <a:srgbClr val="A58442"/>
              </a:gs>
            </a:gsLst>
            <a:lin ang="5400000"/>
          </a:gradFill>
          <a:ln w="12700">
            <a:miter lim="400000"/>
          </a:ln>
        </p:spPr>
        <p:txBody>
          <a:bodyPr lIns="45719" rIns="45719" anchor="ctr"/>
          <a:lstStyle/>
          <a:p>
            <a:pPr algn="ctr">
              <a:defRPr sz="3600" b="0">
                <a:solidFill>
                  <a:schemeClr val="accent3">
                    <a:lumOff val="44000"/>
                  </a:schemeClr>
                </a:solidFill>
              </a:defRPr>
            </a:pPr>
            <a:endParaRPr/>
          </a:p>
        </p:txBody>
      </p:sp>
      <p:sp>
        <p:nvSpPr>
          <p:cNvPr id="596" name="Texto del título"/>
          <p:cNvSpPr>
            <a:spLocks noGrp="1"/>
          </p:cNvSpPr>
          <p:nvPr>
            <p:ph type="title"/>
          </p:nvPr>
        </p:nvSpPr>
        <p:spPr>
          <a:xfrm>
            <a:off x="0" y="260350"/>
            <a:ext cx="9144000" cy="1143000"/>
          </a:xfrm>
          <a:prstGeom prst="rect">
            <a:avLst/>
          </a:prstGeom>
        </p:spPr>
        <p:txBody>
          <a:bodyPr>
            <a:normAutofit/>
          </a:bodyPr>
          <a:lstStyle/>
          <a:p>
            <a:r>
              <a:t>Texto del título</a:t>
            </a:r>
          </a:p>
        </p:txBody>
      </p:sp>
      <p:sp>
        <p:nvSpPr>
          <p:cNvPr id="597" name="Nivel de texto 1…"/>
          <p:cNvSpPr>
            <a:spLocks noGrp="1"/>
          </p:cNvSpPr>
          <p:nvPr>
            <p:ph type="body" idx="1"/>
          </p:nvPr>
        </p:nvSpPr>
        <p:spPr>
          <a:xfrm>
            <a:off x="0" y="1484312"/>
            <a:ext cx="9144000" cy="5184776"/>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598"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x">
  <p:cSld name="Vertikaler Titel und Text">
    <p:spTree>
      <p:nvGrpSpPr>
        <p:cNvPr id="1" name=""/>
        <p:cNvGrpSpPr/>
        <p:nvPr/>
      </p:nvGrpSpPr>
      <p:grpSpPr>
        <a:xfrm>
          <a:off x="0" y="0"/>
          <a:ext cx="0" cy="0"/>
          <a:chOff x="0" y="0"/>
          <a:chExt cx="0" cy="0"/>
        </a:xfrm>
      </p:grpSpPr>
      <p:sp>
        <p:nvSpPr>
          <p:cNvPr id="605" name="Rectangle 2"/>
          <p:cNvSpPr/>
          <p:nvPr/>
        </p:nvSpPr>
        <p:spPr>
          <a:xfrm rot="10800000">
            <a:off x="0" y="0"/>
            <a:ext cx="9144000" cy="333375"/>
          </a:xfrm>
          <a:prstGeom prst="rect">
            <a:avLst/>
          </a:prstGeom>
          <a:gradFill>
            <a:gsLst>
              <a:gs pos="0">
                <a:srgbClr val="95773C"/>
              </a:gs>
              <a:gs pos="100000">
                <a:srgbClr val="FFCC66"/>
              </a:gs>
            </a:gsLst>
            <a:lin ang="18900000"/>
          </a:gradFill>
          <a:ln w="12700">
            <a:miter lim="400000"/>
          </a:ln>
        </p:spPr>
        <p:txBody>
          <a:bodyPr lIns="45719" rIns="45719" anchor="ctr"/>
          <a:lstStyle/>
          <a:p>
            <a:pPr algn="ctr">
              <a:defRPr sz="3600" b="0">
                <a:solidFill>
                  <a:schemeClr val="accent3">
                    <a:lumOff val="44000"/>
                  </a:schemeClr>
                </a:solidFill>
              </a:defRPr>
            </a:pPr>
            <a:endParaRPr/>
          </a:p>
        </p:txBody>
      </p:sp>
      <p:sp>
        <p:nvSpPr>
          <p:cNvPr id="606" name="Rectangle 4"/>
          <p:cNvSpPr/>
          <p:nvPr/>
        </p:nvSpPr>
        <p:spPr>
          <a:xfrm>
            <a:off x="0" y="260350"/>
            <a:ext cx="9144000" cy="1152525"/>
          </a:xfrm>
          <a:prstGeom prst="rect">
            <a:avLst/>
          </a:prstGeom>
          <a:gradFill>
            <a:gsLst>
              <a:gs pos="0">
                <a:srgbClr val="FFCC66"/>
              </a:gs>
              <a:gs pos="100000">
                <a:srgbClr val="A58442"/>
              </a:gs>
            </a:gsLst>
            <a:lin ang="5400000"/>
          </a:gradFill>
          <a:ln w="12700">
            <a:miter lim="400000"/>
          </a:ln>
        </p:spPr>
        <p:txBody>
          <a:bodyPr lIns="45719" rIns="45719" anchor="ctr"/>
          <a:lstStyle/>
          <a:p>
            <a:pPr algn="ctr">
              <a:defRPr sz="3600" b="0">
                <a:solidFill>
                  <a:schemeClr val="accent3">
                    <a:lumOff val="44000"/>
                  </a:schemeClr>
                </a:solidFill>
              </a:defRPr>
            </a:pPr>
            <a:endParaRPr/>
          </a:p>
        </p:txBody>
      </p:sp>
      <p:sp>
        <p:nvSpPr>
          <p:cNvPr id="607" name="Texto del título"/>
          <p:cNvSpPr>
            <a:spLocks noGrp="1"/>
          </p:cNvSpPr>
          <p:nvPr>
            <p:ph type="title"/>
          </p:nvPr>
        </p:nvSpPr>
        <p:spPr>
          <a:xfrm>
            <a:off x="6858000" y="260350"/>
            <a:ext cx="2286000" cy="6408738"/>
          </a:xfrm>
          <a:prstGeom prst="rect">
            <a:avLst/>
          </a:prstGeom>
        </p:spPr>
        <p:txBody>
          <a:bodyPr>
            <a:normAutofit/>
          </a:bodyPr>
          <a:lstStyle/>
          <a:p>
            <a:r>
              <a:t>Texto del título</a:t>
            </a:r>
          </a:p>
        </p:txBody>
      </p:sp>
      <p:sp>
        <p:nvSpPr>
          <p:cNvPr id="608" name="Nivel de texto 1…"/>
          <p:cNvSpPr>
            <a:spLocks noGrp="1"/>
          </p:cNvSpPr>
          <p:nvPr>
            <p:ph type="body" idx="1"/>
          </p:nvPr>
        </p:nvSpPr>
        <p:spPr>
          <a:xfrm>
            <a:off x="0" y="260350"/>
            <a:ext cx="6705600" cy="6408738"/>
          </a:xfrm>
          <a:prstGeom prst="rect">
            <a:avLst/>
          </a:prstGeom>
        </p:spPr>
        <p:txBody>
          <a:bodyPr>
            <a:normAutofit/>
          </a:bodyPr>
          <a:lstStyle/>
          <a:p>
            <a:r>
              <a:t>Nivel de texto 1</a:t>
            </a:r>
          </a:p>
          <a:p>
            <a:pPr lvl="1"/>
            <a:r>
              <a:t>Nivel de texto 2</a:t>
            </a:r>
          </a:p>
          <a:p>
            <a:pPr lvl="2"/>
            <a:r>
              <a:t>Nivel de texto 3</a:t>
            </a:r>
          </a:p>
          <a:p>
            <a:pPr lvl="3"/>
            <a:r>
              <a:t>Nivel de texto 4</a:t>
            </a:r>
          </a:p>
          <a:p>
            <a:pPr lvl="4"/>
            <a:r>
              <a:t>Nivel de texto 5</a:t>
            </a:r>
          </a:p>
        </p:txBody>
      </p:sp>
      <p:sp>
        <p:nvSpPr>
          <p:cNvPr id="609" name="Número de diapositiva"/>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x">
  <p:cSld name="Titelfolie">
    <p:spTree>
      <p:nvGrpSpPr>
        <p:cNvPr id="1" name=""/>
        <p:cNvGrpSpPr/>
        <p:nvPr/>
      </p:nvGrpSpPr>
      <p:grpSpPr>
        <a:xfrm>
          <a:off x="0" y="0"/>
          <a:ext cx="0" cy="0"/>
          <a:chOff x="0" y="0"/>
          <a:chExt cx="0" cy="0"/>
        </a:xfrm>
      </p:grpSpPr>
      <p:sp>
        <p:nvSpPr>
          <p:cNvPr id="616"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617" name="Rechteck 20"/>
          <p:cNvSpPr/>
          <p:nvPr/>
        </p:nvSpPr>
        <p:spPr>
          <a:xfrm>
            <a:off x="0" y="0"/>
            <a:ext cx="9144000" cy="119063"/>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618" name="Vertikaler Titel 1"/>
          <p:cNvSpPr/>
          <p:nvPr/>
        </p:nvSpPr>
        <p:spPr>
          <a:xfrm rot="16200000">
            <a:off x="4469607" y="2202656"/>
            <a:ext cx="207962" cy="9140826"/>
          </a:xfrm>
          <a:prstGeom prst="rect">
            <a:avLst/>
          </a:prstGeom>
          <a:solidFill>
            <a:srgbClr val="C5D1D7"/>
          </a:solidFill>
          <a:ln w="12700">
            <a:miter lim="400000"/>
          </a:ln>
        </p:spPr>
        <p:txBody>
          <a:bodyPr lIns="45719" rIns="45719" anchor="b"/>
          <a:lstStyle/>
          <a:p>
            <a:pPr algn="ctr">
              <a:lnSpc>
                <a:spcPct val="80000"/>
              </a:lnSpc>
              <a:defRPr b="0">
                <a:solidFill>
                  <a:srgbClr val="F2F2F2"/>
                </a:solidFill>
                <a:latin typeface="Georgia"/>
                <a:ea typeface="Georgia"/>
                <a:cs typeface="Georgia"/>
                <a:sym typeface="Georgia"/>
              </a:defRPr>
            </a:pPr>
            <a:endParaRPr/>
          </a:p>
        </p:txBody>
      </p:sp>
      <p:sp>
        <p:nvSpPr>
          <p:cNvPr id="619" name="Rechteck 12"/>
          <p:cNvSpPr/>
          <p:nvPr/>
        </p:nvSpPr>
        <p:spPr>
          <a:xfrm>
            <a:off x="0" y="765175"/>
            <a:ext cx="9144000" cy="88900"/>
          </a:xfrm>
          <a:prstGeom prst="rect">
            <a:avLst/>
          </a:prstGeom>
          <a:solidFill>
            <a:srgbClr val="8CADAE"/>
          </a:solidFill>
          <a:ln w="12700">
            <a:miter lim="400000"/>
          </a:ln>
        </p:spPr>
        <p:txBody>
          <a:bodyPr lIns="45719" rIns="45719" anchor="ctr"/>
          <a:lstStyle/>
          <a:p>
            <a:pPr>
              <a:defRPr b="0">
                <a:latin typeface="Georgia"/>
                <a:ea typeface="Georgia"/>
                <a:cs typeface="Georgia"/>
                <a:sym typeface="Georgia"/>
              </a:defRPr>
            </a:pPr>
            <a:endParaRPr/>
          </a:p>
        </p:txBody>
      </p:sp>
      <p:sp>
        <p:nvSpPr>
          <p:cNvPr id="620" name="Gerade Verbindung 13"/>
          <p:cNvSpPr/>
          <p:nvPr/>
        </p:nvSpPr>
        <p:spPr>
          <a:xfrm>
            <a:off x="0" y="889000"/>
            <a:ext cx="9144000" cy="0"/>
          </a:xfrm>
          <a:prstGeom prst="line">
            <a:avLst/>
          </a:prstGeom>
          <a:ln w="38100">
            <a:solidFill>
              <a:srgbClr val="BACECE"/>
            </a:solidFill>
          </a:ln>
        </p:spPr>
        <p:txBody>
          <a:bodyPr lIns="45719" rIns="45719"/>
          <a:lstStyle/>
          <a:p>
            <a:endParaRPr/>
          </a:p>
        </p:txBody>
      </p:sp>
      <p:sp>
        <p:nvSpPr>
          <p:cNvPr id="621" name="Gerade Verbindung 14"/>
          <p:cNvSpPr/>
          <p:nvPr/>
        </p:nvSpPr>
        <p:spPr>
          <a:xfrm>
            <a:off x="0" y="908050"/>
            <a:ext cx="9144000" cy="0"/>
          </a:xfrm>
          <a:prstGeom prst="line">
            <a:avLst/>
          </a:prstGeom>
          <a:ln>
            <a:solidFill>
              <a:srgbClr val="61898A"/>
            </a:solidFill>
          </a:ln>
        </p:spPr>
        <p:txBody>
          <a:bodyPr lIns="45719" rIns="45719"/>
          <a:lstStyle/>
          <a:p>
            <a:endParaRPr/>
          </a:p>
        </p:txBody>
      </p:sp>
      <p:sp>
        <p:nvSpPr>
          <p:cNvPr id="622" name="Gerade Verbindung 15"/>
          <p:cNvSpPr/>
          <p:nvPr/>
        </p:nvSpPr>
        <p:spPr>
          <a:xfrm>
            <a:off x="0" y="785812"/>
            <a:ext cx="9144000" cy="1"/>
          </a:xfrm>
          <a:prstGeom prst="line">
            <a:avLst/>
          </a:prstGeom>
          <a:ln>
            <a:solidFill>
              <a:srgbClr val="BACECE"/>
            </a:solidFill>
          </a:ln>
        </p:spPr>
        <p:txBody>
          <a:bodyPr lIns="45719" rIns="45719"/>
          <a:lstStyle/>
          <a:p>
            <a:endParaRPr/>
          </a:p>
        </p:txBody>
      </p:sp>
      <p:sp>
        <p:nvSpPr>
          <p:cNvPr id="623" name="Texto del título"/>
          <p:cNvSpPr>
            <a:spLocks noGrp="1"/>
          </p:cNvSpPr>
          <p:nvPr>
            <p:ph type="title"/>
          </p:nvPr>
        </p:nvSpPr>
        <p:spPr>
          <a:xfrm>
            <a:off x="685800" y="2130425"/>
            <a:ext cx="7772400" cy="1470025"/>
          </a:xfrm>
          <a:prstGeom prst="rect">
            <a:avLst/>
          </a:prstGeom>
        </p:spPr>
        <p:txBody>
          <a:bodyPr anchor="b">
            <a:normAutofit/>
          </a:bodyPr>
          <a:lstStyle>
            <a:lvl1pPr>
              <a:defRPr sz="2000">
                <a:solidFill>
                  <a:srgbClr val="D16349"/>
                </a:solidFill>
              </a:defRPr>
            </a:lvl1pPr>
          </a:lstStyle>
          <a:p>
            <a:r>
              <a:t>Texto del título</a:t>
            </a:r>
          </a:p>
        </p:txBody>
      </p:sp>
      <p:sp>
        <p:nvSpPr>
          <p:cNvPr id="624" name="Nivel de texto 1…"/>
          <p:cNvSpPr>
            <a:spLocks noGrp="1"/>
          </p:cNvSpPr>
          <p:nvPr>
            <p:ph type="body" sz="quarter" idx="1"/>
          </p:nvPr>
        </p:nvSpPr>
        <p:spPr>
          <a:xfrm>
            <a:off x="1371600" y="3886200"/>
            <a:ext cx="6400800" cy="1752600"/>
          </a:xfrm>
          <a:prstGeom prst="rect">
            <a:avLst/>
          </a:prstGeom>
        </p:spPr>
        <p:txBody>
          <a:bodyPr>
            <a:normAutofit/>
          </a:bodyPr>
          <a:lstStyle>
            <a:lvl1pPr marL="0" indent="0" algn="ctr">
              <a:spcBef>
                <a:spcPts val="400"/>
              </a:spcBef>
              <a:buClrTx/>
              <a:buSzTx/>
              <a:buNone/>
              <a:defRPr sz="1800"/>
            </a:lvl1pPr>
            <a:lvl2pPr marL="0" indent="457200" algn="ctr">
              <a:spcBef>
                <a:spcPts val="400"/>
              </a:spcBef>
              <a:buClrTx/>
              <a:buSzTx/>
              <a:buNone/>
              <a:defRPr sz="1800"/>
            </a:lvl2pPr>
            <a:lvl3pPr marL="0" indent="914400" algn="ctr">
              <a:spcBef>
                <a:spcPts val="400"/>
              </a:spcBef>
              <a:buClrTx/>
              <a:buSzTx/>
              <a:buNone/>
              <a:defRPr sz="1800"/>
            </a:lvl3pPr>
            <a:lvl4pPr marL="0" indent="1371600" algn="ctr">
              <a:spcBef>
                <a:spcPts val="400"/>
              </a:spcBef>
              <a:buClrTx/>
              <a:buSzTx/>
              <a:buNone/>
              <a:defRPr sz="1800"/>
            </a:lvl4pPr>
            <a:lvl5pPr marL="0" indent="1828800" algn="ctr">
              <a:spcBef>
                <a:spcPts val="400"/>
              </a:spcBef>
              <a:buClrTx/>
              <a:buSzTx/>
              <a:buNone/>
              <a:defRPr sz="1800"/>
            </a:lvl5pPr>
          </a:lstStyle>
          <a:p>
            <a:r>
              <a:t>Nivel de texto 1</a:t>
            </a:r>
          </a:p>
          <a:p>
            <a:pPr lvl="1"/>
            <a:r>
              <a:t>Nivel de texto 2</a:t>
            </a:r>
          </a:p>
          <a:p>
            <a:pPr lvl="2"/>
            <a:r>
              <a:t>Nivel de texto 3</a:t>
            </a:r>
          </a:p>
          <a:p>
            <a:pPr lvl="3"/>
            <a:r>
              <a:t>Nivel de texto 4</a:t>
            </a:r>
          </a:p>
          <a:p>
            <a:pPr lvl="4"/>
            <a:r>
              <a:t>Nivel de texto 5</a:t>
            </a:r>
          </a:p>
        </p:txBody>
      </p:sp>
      <p:sp>
        <p:nvSpPr>
          <p:cNvPr id="625" name="Número de diapositiva"/>
          <p:cNvSpPr>
            <a:spLocks noGrp="1"/>
          </p:cNvSpPr>
          <p:nvPr>
            <p:ph type="sldNum" sz="quarter" idx="2"/>
          </p:nvPr>
        </p:nvSpPr>
        <p:spPr>
          <a:xfrm>
            <a:off x="8639710" y="6612254"/>
            <a:ext cx="297916" cy="281941"/>
          </a:xfrm>
          <a:prstGeom prst="rect">
            <a:avLst/>
          </a:prstGeom>
        </p:spPr>
        <p:txBody>
          <a:bodyPr/>
          <a:lstStyle>
            <a:lvl1pPr>
              <a:defRPr b="0">
                <a:solidFill>
                  <a:schemeClr val="accent3">
                    <a:lumOff val="44000"/>
                  </a:schemeClr>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x">
  <p:cSld name="Titel und Inhalt">
    <p:spTree>
      <p:nvGrpSpPr>
        <p:cNvPr id="1" name=""/>
        <p:cNvGrpSpPr/>
        <p:nvPr/>
      </p:nvGrpSpPr>
      <p:grpSpPr>
        <a:xfrm>
          <a:off x="0" y="0"/>
          <a:ext cx="0" cy="0"/>
          <a:chOff x="0" y="0"/>
          <a:chExt cx="0" cy="0"/>
        </a:xfrm>
      </p:grpSpPr>
      <p:sp>
        <p:nvSpPr>
          <p:cNvPr id="632"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633" name="Rechteck 20"/>
          <p:cNvSpPr/>
          <p:nvPr/>
        </p:nvSpPr>
        <p:spPr>
          <a:xfrm>
            <a:off x="0" y="0"/>
            <a:ext cx="9144000" cy="119063"/>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634" name="Vertikaler Titel 1"/>
          <p:cNvSpPr/>
          <p:nvPr/>
        </p:nvSpPr>
        <p:spPr>
          <a:xfrm rot="16200000">
            <a:off x="4469607" y="2202656"/>
            <a:ext cx="207962" cy="9140826"/>
          </a:xfrm>
          <a:prstGeom prst="rect">
            <a:avLst/>
          </a:prstGeom>
          <a:solidFill>
            <a:srgbClr val="C5D1D7"/>
          </a:solidFill>
          <a:ln w="12700">
            <a:miter lim="400000"/>
          </a:ln>
        </p:spPr>
        <p:txBody>
          <a:bodyPr lIns="45719" rIns="45719" anchor="b"/>
          <a:lstStyle/>
          <a:p>
            <a:pPr algn="ctr">
              <a:lnSpc>
                <a:spcPct val="80000"/>
              </a:lnSpc>
              <a:defRPr b="0">
                <a:solidFill>
                  <a:srgbClr val="F2F2F2"/>
                </a:solidFill>
                <a:latin typeface="Georgia"/>
                <a:ea typeface="Georgia"/>
                <a:cs typeface="Georgia"/>
                <a:sym typeface="Georgia"/>
              </a:defRPr>
            </a:pPr>
            <a:endParaRPr/>
          </a:p>
        </p:txBody>
      </p:sp>
      <p:sp>
        <p:nvSpPr>
          <p:cNvPr id="635" name="Rechteck 12"/>
          <p:cNvSpPr/>
          <p:nvPr/>
        </p:nvSpPr>
        <p:spPr>
          <a:xfrm>
            <a:off x="0" y="765175"/>
            <a:ext cx="9144000" cy="88900"/>
          </a:xfrm>
          <a:prstGeom prst="rect">
            <a:avLst/>
          </a:prstGeom>
          <a:solidFill>
            <a:srgbClr val="8CADAE"/>
          </a:solidFill>
          <a:ln w="12700">
            <a:miter lim="400000"/>
          </a:ln>
        </p:spPr>
        <p:txBody>
          <a:bodyPr lIns="45719" rIns="45719" anchor="ctr"/>
          <a:lstStyle/>
          <a:p>
            <a:pPr>
              <a:defRPr b="0">
                <a:latin typeface="Georgia"/>
                <a:ea typeface="Georgia"/>
                <a:cs typeface="Georgia"/>
                <a:sym typeface="Georgia"/>
              </a:defRPr>
            </a:pPr>
            <a:endParaRPr/>
          </a:p>
        </p:txBody>
      </p:sp>
      <p:sp>
        <p:nvSpPr>
          <p:cNvPr id="636" name="Gerade Verbindung 13"/>
          <p:cNvSpPr/>
          <p:nvPr/>
        </p:nvSpPr>
        <p:spPr>
          <a:xfrm>
            <a:off x="0" y="889000"/>
            <a:ext cx="9144000" cy="0"/>
          </a:xfrm>
          <a:prstGeom prst="line">
            <a:avLst/>
          </a:prstGeom>
          <a:ln w="38100">
            <a:solidFill>
              <a:srgbClr val="BACECE"/>
            </a:solidFill>
          </a:ln>
        </p:spPr>
        <p:txBody>
          <a:bodyPr lIns="45719" rIns="45719"/>
          <a:lstStyle/>
          <a:p>
            <a:endParaRPr/>
          </a:p>
        </p:txBody>
      </p:sp>
      <p:sp>
        <p:nvSpPr>
          <p:cNvPr id="637" name="Gerade Verbindung 14"/>
          <p:cNvSpPr/>
          <p:nvPr/>
        </p:nvSpPr>
        <p:spPr>
          <a:xfrm>
            <a:off x="0" y="908050"/>
            <a:ext cx="9144000" cy="0"/>
          </a:xfrm>
          <a:prstGeom prst="line">
            <a:avLst/>
          </a:prstGeom>
          <a:ln>
            <a:solidFill>
              <a:srgbClr val="61898A"/>
            </a:solidFill>
          </a:ln>
        </p:spPr>
        <p:txBody>
          <a:bodyPr lIns="45719" rIns="45719"/>
          <a:lstStyle/>
          <a:p>
            <a:endParaRPr/>
          </a:p>
        </p:txBody>
      </p:sp>
      <p:sp>
        <p:nvSpPr>
          <p:cNvPr id="638" name="Gerade Verbindung 15"/>
          <p:cNvSpPr/>
          <p:nvPr/>
        </p:nvSpPr>
        <p:spPr>
          <a:xfrm>
            <a:off x="0" y="785812"/>
            <a:ext cx="9144000" cy="1"/>
          </a:xfrm>
          <a:prstGeom prst="line">
            <a:avLst/>
          </a:prstGeom>
          <a:ln>
            <a:solidFill>
              <a:srgbClr val="BACECE"/>
            </a:solidFill>
          </a:ln>
        </p:spPr>
        <p:txBody>
          <a:bodyPr lIns="45719" rIns="45719"/>
          <a:lstStyle/>
          <a:p>
            <a:endParaRPr/>
          </a:p>
        </p:txBody>
      </p:sp>
      <p:sp>
        <p:nvSpPr>
          <p:cNvPr id="639" name="Texto del título"/>
          <p:cNvSpPr>
            <a:spLocks noGrp="1"/>
          </p:cNvSpPr>
          <p:nvPr>
            <p:ph type="title"/>
          </p:nvPr>
        </p:nvSpPr>
        <p:spPr>
          <a:xfrm>
            <a:off x="0" y="0"/>
            <a:ext cx="9144000" cy="692150"/>
          </a:xfrm>
          <a:prstGeom prst="rect">
            <a:avLst/>
          </a:prstGeom>
        </p:spPr>
        <p:txBody>
          <a:bodyPr anchor="b">
            <a:normAutofit/>
          </a:bodyPr>
          <a:lstStyle>
            <a:lvl1pPr>
              <a:defRPr sz="2000">
                <a:solidFill>
                  <a:srgbClr val="D16349"/>
                </a:solidFill>
              </a:defRPr>
            </a:lvl1pPr>
          </a:lstStyle>
          <a:p>
            <a:r>
              <a:t>Texto del título</a:t>
            </a:r>
          </a:p>
        </p:txBody>
      </p:sp>
      <p:sp>
        <p:nvSpPr>
          <p:cNvPr id="640" name="Nivel de texto 1…"/>
          <p:cNvSpPr>
            <a:spLocks noGrp="1"/>
          </p:cNvSpPr>
          <p:nvPr>
            <p:ph type="body" idx="1"/>
          </p:nvPr>
        </p:nvSpPr>
        <p:spPr>
          <a:xfrm>
            <a:off x="301625" y="1524000"/>
            <a:ext cx="8534400" cy="4598988"/>
          </a:xfrm>
          <a:prstGeom prst="rect">
            <a:avLst/>
          </a:prstGeom>
        </p:spPr>
        <p:txBody>
          <a:bodyPr>
            <a:normAutofit/>
          </a:bodyPr>
          <a:lstStyle>
            <a:lvl1pPr marL="273050" indent="-273050">
              <a:spcBef>
                <a:spcPts val="400"/>
              </a:spcBef>
              <a:buClrTx/>
              <a:buSzTx/>
              <a:buNone/>
              <a:defRPr sz="1800"/>
            </a:lvl1pPr>
            <a:lvl2pPr marL="547687" indent="-273050">
              <a:spcBef>
                <a:spcPts val="400"/>
              </a:spcBef>
              <a:buClrTx/>
              <a:buSzPct val="85000"/>
              <a:buChar char="o"/>
              <a:defRPr sz="1800"/>
            </a:lvl2pPr>
            <a:lvl3pPr marL="822325" indent="-228600">
              <a:spcBef>
                <a:spcPts val="400"/>
              </a:spcBef>
              <a:buClrTx/>
              <a:buSzPct val="75000"/>
              <a:buChar char=""/>
              <a:defRPr sz="1800"/>
            </a:lvl3pPr>
            <a:lvl4pPr marL="1096962" indent="-228600">
              <a:spcBef>
                <a:spcPts val="400"/>
              </a:spcBef>
              <a:buClrTx/>
              <a:buSzPct val="70000"/>
              <a:buChar char="○"/>
              <a:defRPr sz="1800"/>
            </a:lvl4pPr>
            <a:lvl5pPr marL="1371600" indent="-228600">
              <a:spcBef>
                <a:spcPts val="400"/>
              </a:spcBef>
              <a:buClrTx/>
              <a:defRPr sz="1800"/>
            </a:lvl5pPr>
          </a:lstStyle>
          <a:p>
            <a:r>
              <a:t>Nivel de texto 1</a:t>
            </a:r>
          </a:p>
          <a:p>
            <a:pPr lvl="1"/>
            <a:r>
              <a:t>Nivel de texto 2</a:t>
            </a:r>
          </a:p>
          <a:p>
            <a:pPr lvl="2"/>
            <a:r>
              <a:t>Nivel de texto 3</a:t>
            </a:r>
          </a:p>
          <a:p>
            <a:pPr lvl="3"/>
            <a:r>
              <a:t>Nivel de texto 4</a:t>
            </a:r>
          </a:p>
          <a:p>
            <a:pPr lvl="4"/>
            <a:r>
              <a:t>Nivel de texto 5</a:t>
            </a:r>
          </a:p>
        </p:txBody>
      </p:sp>
      <p:sp>
        <p:nvSpPr>
          <p:cNvPr id="641" name="Número de diapositiva"/>
          <p:cNvSpPr>
            <a:spLocks noGrp="1"/>
          </p:cNvSpPr>
          <p:nvPr>
            <p:ph type="sldNum" sz="quarter" idx="2"/>
          </p:nvPr>
        </p:nvSpPr>
        <p:spPr>
          <a:xfrm>
            <a:off x="8639710" y="6612254"/>
            <a:ext cx="297916" cy="281941"/>
          </a:xfrm>
          <a:prstGeom prst="rect">
            <a:avLst/>
          </a:prstGeom>
        </p:spPr>
        <p:txBody>
          <a:bodyPr/>
          <a:lstStyle>
            <a:lvl1pPr>
              <a:defRPr b="0">
                <a:solidFill>
                  <a:schemeClr val="accent3">
                    <a:lumOff val="44000"/>
                  </a:schemeClr>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x">
  <p:cSld name="Abschnitts-&#10;überschrift">
    <p:spTree>
      <p:nvGrpSpPr>
        <p:cNvPr id="1" name=""/>
        <p:cNvGrpSpPr/>
        <p:nvPr/>
      </p:nvGrpSpPr>
      <p:grpSpPr>
        <a:xfrm>
          <a:off x="0" y="0"/>
          <a:ext cx="0" cy="0"/>
          <a:chOff x="0" y="0"/>
          <a:chExt cx="0" cy="0"/>
        </a:xfrm>
      </p:grpSpPr>
      <p:sp>
        <p:nvSpPr>
          <p:cNvPr id="648"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649" name="Rechteck 20"/>
          <p:cNvSpPr/>
          <p:nvPr/>
        </p:nvSpPr>
        <p:spPr>
          <a:xfrm>
            <a:off x="0" y="0"/>
            <a:ext cx="9144000" cy="119063"/>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650" name="Vertikaler Titel 1"/>
          <p:cNvSpPr/>
          <p:nvPr/>
        </p:nvSpPr>
        <p:spPr>
          <a:xfrm rot="16200000">
            <a:off x="4469607" y="2202656"/>
            <a:ext cx="207962" cy="9140826"/>
          </a:xfrm>
          <a:prstGeom prst="rect">
            <a:avLst/>
          </a:prstGeom>
          <a:solidFill>
            <a:srgbClr val="C5D1D7"/>
          </a:solidFill>
          <a:ln w="12700">
            <a:miter lim="400000"/>
          </a:ln>
        </p:spPr>
        <p:txBody>
          <a:bodyPr lIns="45719" rIns="45719" anchor="b"/>
          <a:lstStyle/>
          <a:p>
            <a:pPr algn="ctr">
              <a:lnSpc>
                <a:spcPct val="80000"/>
              </a:lnSpc>
              <a:defRPr b="0">
                <a:solidFill>
                  <a:srgbClr val="F2F2F2"/>
                </a:solidFill>
                <a:latin typeface="Georgia"/>
                <a:ea typeface="Georgia"/>
                <a:cs typeface="Georgia"/>
                <a:sym typeface="Georgia"/>
              </a:defRPr>
            </a:pPr>
            <a:endParaRPr/>
          </a:p>
        </p:txBody>
      </p:sp>
      <p:sp>
        <p:nvSpPr>
          <p:cNvPr id="651" name="Rechteck 12"/>
          <p:cNvSpPr/>
          <p:nvPr/>
        </p:nvSpPr>
        <p:spPr>
          <a:xfrm>
            <a:off x="0" y="765175"/>
            <a:ext cx="9144000" cy="88900"/>
          </a:xfrm>
          <a:prstGeom prst="rect">
            <a:avLst/>
          </a:prstGeom>
          <a:solidFill>
            <a:srgbClr val="8CADAE"/>
          </a:solidFill>
          <a:ln w="12700">
            <a:miter lim="400000"/>
          </a:ln>
        </p:spPr>
        <p:txBody>
          <a:bodyPr lIns="45719" rIns="45719" anchor="ctr"/>
          <a:lstStyle/>
          <a:p>
            <a:pPr>
              <a:defRPr b="0">
                <a:latin typeface="Georgia"/>
                <a:ea typeface="Georgia"/>
                <a:cs typeface="Georgia"/>
                <a:sym typeface="Georgia"/>
              </a:defRPr>
            </a:pPr>
            <a:endParaRPr/>
          </a:p>
        </p:txBody>
      </p:sp>
      <p:sp>
        <p:nvSpPr>
          <p:cNvPr id="652" name="Gerade Verbindung 13"/>
          <p:cNvSpPr/>
          <p:nvPr/>
        </p:nvSpPr>
        <p:spPr>
          <a:xfrm>
            <a:off x="0" y="889000"/>
            <a:ext cx="9144000" cy="0"/>
          </a:xfrm>
          <a:prstGeom prst="line">
            <a:avLst/>
          </a:prstGeom>
          <a:ln w="38100">
            <a:solidFill>
              <a:srgbClr val="BACECE"/>
            </a:solidFill>
          </a:ln>
        </p:spPr>
        <p:txBody>
          <a:bodyPr lIns="45719" rIns="45719"/>
          <a:lstStyle/>
          <a:p>
            <a:endParaRPr/>
          </a:p>
        </p:txBody>
      </p:sp>
      <p:sp>
        <p:nvSpPr>
          <p:cNvPr id="653" name="Gerade Verbindung 14"/>
          <p:cNvSpPr/>
          <p:nvPr/>
        </p:nvSpPr>
        <p:spPr>
          <a:xfrm>
            <a:off x="0" y="908050"/>
            <a:ext cx="9144000" cy="0"/>
          </a:xfrm>
          <a:prstGeom prst="line">
            <a:avLst/>
          </a:prstGeom>
          <a:ln>
            <a:solidFill>
              <a:srgbClr val="61898A"/>
            </a:solidFill>
          </a:ln>
        </p:spPr>
        <p:txBody>
          <a:bodyPr lIns="45719" rIns="45719"/>
          <a:lstStyle/>
          <a:p>
            <a:endParaRPr/>
          </a:p>
        </p:txBody>
      </p:sp>
      <p:sp>
        <p:nvSpPr>
          <p:cNvPr id="654" name="Gerade Verbindung 15"/>
          <p:cNvSpPr/>
          <p:nvPr/>
        </p:nvSpPr>
        <p:spPr>
          <a:xfrm>
            <a:off x="0" y="785812"/>
            <a:ext cx="9144000" cy="1"/>
          </a:xfrm>
          <a:prstGeom prst="line">
            <a:avLst/>
          </a:prstGeom>
          <a:ln>
            <a:solidFill>
              <a:srgbClr val="BACECE"/>
            </a:solidFill>
          </a:ln>
        </p:spPr>
        <p:txBody>
          <a:bodyPr lIns="45719" rIns="45719"/>
          <a:lstStyle/>
          <a:p>
            <a:endParaRPr/>
          </a:p>
        </p:txBody>
      </p:sp>
      <p:sp>
        <p:nvSpPr>
          <p:cNvPr id="655" name="Texto del título"/>
          <p:cNvSpPr>
            <a:spLocks noGrp="1"/>
          </p:cNvSpPr>
          <p:nvPr>
            <p:ph type="title"/>
          </p:nvPr>
        </p:nvSpPr>
        <p:spPr>
          <a:xfrm>
            <a:off x="722312" y="4406900"/>
            <a:ext cx="7772401" cy="1362075"/>
          </a:xfrm>
          <a:prstGeom prst="rect">
            <a:avLst/>
          </a:prstGeom>
        </p:spPr>
        <p:txBody>
          <a:bodyPr anchor="t">
            <a:normAutofit/>
          </a:bodyPr>
          <a:lstStyle>
            <a:lvl1pPr algn="l">
              <a:defRPr sz="4000" b="1" cap="all">
                <a:solidFill>
                  <a:srgbClr val="D16349"/>
                </a:solidFill>
              </a:defRPr>
            </a:lvl1pPr>
          </a:lstStyle>
          <a:p>
            <a:r>
              <a:t>Texto del título</a:t>
            </a:r>
          </a:p>
        </p:txBody>
      </p:sp>
      <p:sp>
        <p:nvSpPr>
          <p:cNvPr id="656" name="Nivel de texto 1…"/>
          <p:cNvSpPr>
            <a:spLocks noGrp="1"/>
          </p:cNvSpPr>
          <p:nvPr>
            <p:ph type="body" sz="quarter" idx="1"/>
          </p:nvPr>
        </p:nvSpPr>
        <p:spPr>
          <a:xfrm>
            <a:off x="722312" y="2906713"/>
            <a:ext cx="7772401" cy="1500188"/>
          </a:xfrm>
          <a:prstGeom prst="rect">
            <a:avLst/>
          </a:prstGeom>
        </p:spPr>
        <p:txBody>
          <a:bodyPr anchor="b">
            <a:normAutofit/>
          </a:bodyPr>
          <a:lstStyle>
            <a:lvl1pPr marL="0" indent="0">
              <a:spcBef>
                <a:spcPts val="400"/>
              </a:spcBef>
              <a:buClrTx/>
              <a:buSzTx/>
              <a:buNone/>
              <a:defRPr sz="2000"/>
            </a:lvl1pPr>
            <a:lvl2pPr marL="0" indent="457200">
              <a:spcBef>
                <a:spcPts val="400"/>
              </a:spcBef>
              <a:buClrTx/>
              <a:buSzTx/>
              <a:buNone/>
              <a:defRPr sz="2000"/>
            </a:lvl2pPr>
            <a:lvl3pPr marL="0" indent="914400">
              <a:spcBef>
                <a:spcPts val="400"/>
              </a:spcBef>
              <a:buClrTx/>
              <a:buSzTx/>
              <a:buNone/>
              <a:defRPr sz="2000"/>
            </a:lvl3pPr>
            <a:lvl4pPr marL="0" indent="1371600">
              <a:spcBef>
                <a:spcPts val="400"/>
              </a:spcBef>
              <a:buClrTx/>
              <a:buSzTx/>
              <a:buNone/>
              <a:defRPr sz="2000"/>
            </a:lvl4pPr>
            <a:lvl5pPr marL="0" indent="1828800">
              <a:spcBef>
                <a:spcPts val="400"/>
              </a:spcBef>
              <a:buClrTx/>
              <a:buSzTx/>
              <a:buNone/>
              <a:defRPr sz="2000"/>
            </a:lvl5pPr>
          </a:lstStyle>
          <a:p>
            <a:r>
              <a:t>Nivel de texto 1</a:t>
            </a:r>
          </a:p>
          <a:p>
            <a:pPr lvl="1"/>
            <a:r>
              <a:t>Nivel de texto 2</a:t>
            </a:r>
          </a:p>
          <a:p>
            <a:pPr lvl="2"/>
            <a:r>
              <a:t>Nivel de texto 3</a:t>
            </a:r>
          </a:p>
          <a:p>
            <a:pPr lvl="3"/>
            <a:r>
              <a:t>Nivel de texto 4</a:t>
            </a:r>
          </a:p>
          <a:p>
            <a:pPr lvl="4"/>
            <a:r>
              <a:t>Nivel de texto 5</a:t>
            </a:r>
          </a:p>
        </p:txBody>
      </p:sp>
      <p:sp>
        <p:nvSpPr>
          <p:cNvPr id="657" name="Número de diapositiva"/>
          <p:cNvSpPr>
            <a:spLocks noGrp="1"/>
          </p:cNvSpPr>
          <p:nvPr>
            <p:ph type="sldNum" sz="quarter" idx="2"/>
          </p:nvPr>
        </p:nvSpPr>
        <p:spPr>
          <a:xfrm>
            <a:off x="8639710" y="6612254"/>
            <a:ext cx="297916" cy="281941"/>
          </a:xfrm>
          <a:prstGeom prst="rect">
            <a:avLst/>
          </a:prstGeom>
        </p:spPr>
        <p:txBody>
          <a:bodyPr/>
          <a:lstStyle>
            <a:lvl1pPr>
              <a:defRPr b="0">
                <a:solidFill>
                  <a:schemeClr val="accent3">
                    <a:lumOff val="44000"/>
                  </a:schemeClr>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x">
  <p:cSld name="Zwei Inhalte">
    <p:spTree>
      <p:nvGrpSpPr>
        <p:cNvPr id="1" name=""/>
        <p:cNvGrpSpPr/>
        <p:nvPr/>
      </p:nvGrpSpPr>
      <p:grpSpPr>
        <a:xfrm>
          <a:off x="0" y="0"/>
          <a:ext cx="0" cy="0"/>
          <a:chOff x="0" y="0"/>
          <a:chExt cx="0" cy="0"/>
        </a:xfrm>
      </p:grpSpPr>
      <p:sp>
        <p:nvSpPr>
          <p:cNvPr id="664"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665" name="Rechteck 20"/>
          <p:cNvSpPr/>
          <p:nvPr/>
        </p:nvSpPr>
        <p:spPr>
          <a:xfrm>
            <a:off x="0" y="0"/>
            <a:ext cx="9144000" cy="119063"/>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666" name="Vertikaler Titel 1"/>
          <p:cNvSpPr/>
          <p:nvPr/>
        </p:nvSpPr>
        <p:spPr>
          <a:xfrm rot="16200000">
            <a:off x="4469607" y="2202656"/>
            <a:ext cx="207962" cy="9140826"/>
          </a:xfrm>
          <a:prstGeom prst="rect">
            <a:avLst/>
          </a:prstGeom>
          <a:solidFill>
            <a:srgbClr val="C5D1D7"/>
          </a:solidFill>
          <a:ln w="12700">
            <a:miter lim="400000"/>
          </a:ln>
        </p:spPr>
        <p:txBody>
          <a:bodyPr lIns="45719" rIns="45719" anchor="b"/>
          <a:lstStyle/>
          <a:p>
            <a:pPr algn="ctr">
              <a:lnSpc>
                <a:spcPct val="80000"/>
              </a:lnSpc>
              <a:defRPr b="0">
                <a:solidFill>
                  <a:srgbClr val="F2F2F2"/>
                </a:solidFill>
                <a:latin typeface="Georgia"/>
                <a:ea typeface="Georgia"/>
                <a:cs typeface="Georgia"/>
                <a:sym typeface="Georgia"/>
              </a:defRPr>
            </a:pPr>
            <a:endParaRPr/>
          </a:p>
        </p:txBody>
      </p:sp>
      <p:sp>
        <p:nvSpPr>
          <p:cNvPr id="667" name="Rechteck 12"/>
          <p:cNvSpPr/>
          <p:nvPr/>
        </p:nvSpPr>
        <p:spPr>
          <a:xfrm>
            <a:off x="0" y="765175"/>
            <a:ext cx="9144000" cy="88900"/>
          </a:xfrm>
          <a:prstGeom prst="rect">
            <a:avLst/>
          </a:prstGeom>
          <a:solidFill>
            <a:srgbClr val="8CADAE"/>
          </a:solidFill>
          <a:ln w="12700">
            <a:miter lim="400000"/>
          </a:ln>
        </p:spPr>
        <p:txBody>
          <a:bodyPr lIns="45719" rIns="45719" anchor="ctr"/>
          <a:lstStyle/>
          <a:p>
            <a:pPr>
              <a:defRPr b="0">
                <a:latin typeface="Georgia"/>
                <a:ea typeface="Georgia"/>
                <a:cs typeface="Georgia"/>
                <a:sym typeface="Georgia"/>
              </a:defRPr>
            </a:pPr>
            <a:endParaRPr/>
          </a:p>
        </p:txBody>
      </p:sp>
      <p:sp>
        <p:nvSpPr>
          <p:cNvPr id="668" name="Gerade Verbindung 13"/>
          <p:cNvSpPr/>
          <p:nvPr/>
        </p:nvSpPr>
        <p:spPr>
          <a:xfrm>
            <a:off x="0" y="889000"/>
            <a:ext cx="9144000" cy="0"/>
          </a:xfrm>
          <a:prstGeom prst="line">
            <a:avLst/>
          </a:prstGeom>
          <a:ln w="38100">
            <a:solidFill>
              <a:srgbClr val="BACECE"/>
            </a:solidFill>
          </a:ln>
        </p:spPr>
        <p:txBody>
          <a:bodyPr lIns="45719" rIns="45719"/>
          <a:lstStyle/>
          <a:p>
            <a:endParaRPr/>
          </a:p>
        </p:txBody>
      </p:sp>
      <p:sp>
        <p:nvSpPr>
          <p:cNvPr id="669" name="Gerade Verbindung 14"/>
          <p:cNvSpPr/>
          <p:nvPr/>
        </p:nvSpPr>
        <p:spPr>
          <a:xfrm>
            <a:off x="0" y="908050"/>
            <a:ext cx="9144000" cy="0"/>
          </a:xfrm>
          <a:prstGeom prst="line">
            <a:avLst/>
          </a:prstGeom>
          <a:ln>
            <a:solidFill>
              <a:srgbClr val="61898A"/>
            </a:solidFill>
          </a:ln>
        </p:spPr>
        <p:txBody>
          <a:bodyPr lIns="45719" rIns="45719"/>
          <a:lstStyle/>
          <a:p>
            <a:endParaRPr/>
          </a:p>
        </p:txBody>
      </p:sp>
      <p:sp>
        <p:nvSpPr>
          <p:cNvPr id="670" name="Gerade Verbindung 15"/>
          <p:cNvSpPr/>
          <p:nvPr/>
        </p:nvSpPr>
        <p:spPr>
          <a:xfrm>
            <a:off x="0" y="785812"/>
            <a:ext cx="9144000" cy="1"/>
          </a:xfrm>
          <a:prstGeom prst="line">
            <a:avLst/>
          </a:prstGeom>
          <a:ln>
            <a:solidFill>
              <a:srgbClr val="BACECE"/>
            </a:solidFill>
          </a:ln>
        </p:spPr>
        <p:txBody>
          <a:bodyPr lIns="45719" rIns="45719"/>
          <a:lstStyle/>
          <a:p>
            <a:endParaRPr/>
          </a:p>
        </p:txBody>
      </p:sp>
      <p:sp>
        <p:nvSpPr>
          <p:cNvPr id="671" name="Texto del título"/>
          <p:cNvSpPr>
            <a:spLocks noGrp="1"/>
          </p:cNvSpPr>
          <p:nvPr>
            <p:ph type="title"/>
          </p:nvPr>
        </p:nvSpPr>
        <p:spPr>
          <a:xfrm>
            <a:off x="0" y="0"/>
            <a:ext cx="9144000" cy="692150"/>
          </a:xfrm>
          <a:prstGeom prst="rect">
            <a:avLst/>
          </a:prstGeom>
        </p:spPr>
        <p:txBody>
          <a:bodyPr anchor="b">
            <a:normAutofit/>
          </a:bodyPr>
          <a:lstStyle>
            <a:lvl1pPr>
              <a:defRPr sz="2000">
                <a:solidFill>
                  <a:srgbClr val="D16349"/>
                </a:solidFill>
              </a:defRPr>
            </a:lvl1pPr>
          </a:lstStyle>
          <a:p>
            <a:r>
              <a:t>Texto del título</a:t>
            </a:r>
          </a:p>
        </p:txBody>
      </p:sp>
      <p:sp>
        <p:nvSpPr>
          <p:cNvPr id="672" name="Nivel de texto 1…"/>
          <p:cNvSpPr>
            <a:spLocks noGrp="1"/>
          </p:cNvSpPr>
          <p:nvPr>
            <p:ph type="body" sz="half" idx="1"/>
          </p:nvPr>
        </p:nvSpPr>
        <p:spPr>
          <a:xfrm>
            <a:off x="301625" y="1524000"/>
            <a:ext cx="4191000" cy="4598988"/>
          </a:xfrm>
          <a:prstGeom prst="rect">
            <a:avLst/>
          </a:prstGeom>
        </p:spPr>
        <p:txBody>
          <a:bodyPr>
            <a:normAutofit/>
          </a:bodyPr>
          <a:lstStyle>
            <a:lvl1pPr marL="273050" indent="-273050">
              <a:spcBef>
                <a:spcPts val="600"/>
              </a:spcBef>
              <a:buClrTx/>
              <a:buSzTx/>
              <a:buNone/>
              <a:defRPr sz="2800"/>
            </a:lvl1pPr>
            <a:lvl2pPr marL="593196" indent="-318558">
              <a:spcBef>
                <a:spcPts val="600"/>
              </a:spcBef>
              <a:buClrTx/>
              <a:buSzPct val="85000"/>
              <a:buChar char="o"/>
              <a:defRPr sz="2800"/>
            </a:lvl2pPr>
            <a:lvl3pPr marL="913764" indent="-320039">
              <a:spcBef>
                <a:spcPts val="600"/>
              </a:spcBef>
              <a:buClrTx/>
              <a:buSzPct val="75000"/>
              <a:buChar char=""/>
              <a:defRPr sz="2800"/>
            </a:lvl3pPr>
            <a:lvl4pPr marL="1223962" indent="-355600">
              <a:spcBef>
                <a:spcPts val="600"/>
              </a:spcBef>
              <a:buClrTx/>
              <a:buSzPct val="70000"/>
              <a:buChar char="○"/>
              <a:defRPr sz="2800"/>
            </a:lvl4pPr>
            <a:lvl5pPr marL="1498600" indent="-355600">
              <a:spcBef>
                <a:spcPts val="600"/>
              </a:spcBef>
              <a:buClrTx/>
              <a:defRPr sz="2800"/>
            </a:lvl5pPr>
          </a:lstStyle>
          <a:p>
            <a:r>
              <a:t>Nivel de texto 1</a:t>
            </a:r>
          </a:p>
          <a:p>
            <a:pPr lvl="1"/>
            <a:r>
              <a:t>Nivel de texto 2</a:t>
            </a:r>
          </a:p>
          <a:p>
            <a:pPr lvl="2"/>
            <a:r>
              <a:t>Nivel de texto 3</a:t>
            </a:r>
          </a:p>
          <a:p>
            <a:pPr lvl="3"/>
            <a:r>
              <a:t>Nivel de texto 4</a:t>
            </a:r>
          </a:p>
          <a:p>
            <a:pPr lvl="4"/>
            <a:r>
              <a:t>Nivel de texto 5</a:t>
            </a:r>
          </a:p>
        </p:txBody>
      </p:sp>
      <p:sp>
        <p:nvSpPr>
          <p:cNvPr id="673" name="Número de diapositiva"/>
          <p:cNvSpPr>
            <a:spLocks noGrp="1"/>
          </p:cNvSpPr>
          <p:nvPr>
            <p:ph type="sldNum" sz="quarter" idx="2"/>
          </p:nvPr>
        </p:nvSpPr>
        <p:spPr>
          <a:xfrm>
            <a:off x="8639710" y="6612254"/>
            <a:ext cx="297916" cy="281941"/>
          </a:xfrm>
          <a:prstGeom prst="rect">
            <a:avLst/>
          </a:prstGeom>
        </p:spPr>
        <p:txBody>
          <a:bodyPr/>
          <a:lstStyle>
            <a:lvl1pPr>
              <a:defRPr b="0">
                <a:solidFill>
                  <a:schemeClr val="accent3">
                    <a:lumOff val="44000"/>
                  </a:schemeClr>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x">
  <p:cSld name="Vergleich">
    <p:spTree>
      <p:nvGrpSpPr>
        <p:cNvPr id="1" name=""/>
        <p:cNvGrpSpPr/>
        <p:nvPr/>
      </p:nvGrpSpPr>
      <p:grpSpPr>
        <a:xfrm>
          <a:off x="0" y="0"/>
          <a:ext cx="0" cy="0"/>
          <a:chOff x="0" y="0"/>
          <a:chExt cx="0" cy="0"/>
        </a:xfrm>
      </p:grpSpPr>
      <p:sp>
        <p:nvSpPr>
          <p:cNvPr id="680"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681" name="Rechteck 20"/>
          <p:cNvSpPr/>
          <p:nvPr/>
        </p:nvSpPr>
        <p:spPr>
          <a:xfrm>
            <a:off x="0" y="0"/>
            <a:ext cx="9144000" cy="119063"/>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682" name="Vertikaler Titel 1"/>
          <p:cNvSpPr/>
          <p:nvPr/>
        </p:nvSpPr>
        <p:spPr>
          <a:xfrm rot="16200000">
            <a:off x="4469607" y="2202656"/>
            <a:ext cx="207962" cy="9140826"/>
          </a:xfrm>
          <a:prstGeom prst="rect">
            <a:avLst/>
          </a:prstGeom>
          <a:solidFill>
            <a:srgbClr val="C5D1D7"/>
          </a:solidFill>
          <a:ln w="12700">
            <a:miter lim="400000"/>
          </a:ln>
        </p:spPr>
        <p:txBody>
          <a:bodyPr lIns="45719" rIns="45719" anchor="b"/>
          <a:lstStyle/>
          <a:p>
            <a:pPr algn="ctr">
              <a:lnSpc>
                <a:spcPct val="80000"/>
              </a:lnSpc>
              <a:defRPr b="0">
                <a:solidFill>
                  <a:srgbClr val="F2F2F2"/>
                </a:solidFill>
                <a:latin typeface="Georgia"/>
                <a:ea typeface="Georgia"/>
                <a:cs typeface="Georgia"/>
                <a:sym typeface="Georgia"/>
              </a:defRPr>
            </a:pPr>
            <a:endParaRPr/>
          </a:p>
        </p:txBody>
      </p:sp>
      <p:sp>
        <p:nvSpPr>
          <p:cNvPr id="683" name="Rechteck 12"/>
          <p:cNvSpPr/>
          <p:nvPr/>
        </p:nvSpPr>
        <p:spPr>
          <a:xfrm>
            <a:off x="0" y="765175"/>
            <a:ext cx="9144000" cy="88900"/>
          </a:xfrm>
          <a:prstGeom prst="rect">
            <a:avLst/>
          </a:prstGeom>
          <a:solidFill>
            <a:srgbClr val="8CADAE"/>
          </a:solidFill>
          <a:ln w="12700">
            <a:miter lim="400000"/>
          </a:ln>
        </p:spPr>
        <p:txBody>
          <a:bodyPr lIns="45719" rIns="45719" anchor="ctr"/>
          <a:lstStyle/>
          <a:p>
            <a:pPr>
              <a:defRPr b="0">
                <a:latin typeface="Georgia"/>
                <a:ea typeface="Georgia"/>
                <a:cs typeface="Georgia"/>
                <a:sym typeface="Georgia"/>
              </a:defRPr>
            </a:pPr>
            <a:endParaRPr/>
          </a:p>
        </p:txBody>
      </p:sp>
      <p:sp>
        <p:nvSpPr>
          <p:cNvPr id="684" name="Gerade Verbindung 13"/>
          <p:cNvSpPr/>
          <p:nvPr/>
        </p:nvSpPr>
        <p:spPr>
          <a:xfrm>
            <a:off x="0" y="889000"/>
            <a:ext cx="9144000" cy="0"/>
          </a:xfrm>
          <a:prstGeom prst="line">
            <a:avLst/>
          </a:prstGeom>
          <a:ln w="38100">
            <a:solidFill>
              <a:srgbClr val="BACECE"/>
            </a:solidFill>
          </a:ln>
        </p:spPr>
        <p:txBody>
          <a:bodyPr lIns="45719" rIns="45719"/>
          <a:lstStyle/>
          <a:p>
            <a:endParaRPr/>
          </a:p>
        </p:txBody>
      </p:sp>
      <p:sp>
        <p:nvSpPr>
          <p:cNvPr id="685" name="Gerade Verbindung 14"/>
          <p:cNvSpPr/>
          <p:nvPr/>
        </p:nvSpPr>
        <p:spPr>
          <a:xfrm>
            <a:off x="0" y="908050"/>
            <a:ext cx="9144000" cy="0"/>
          </a:xfrm>
          <a:prstGeom prst="line">
            <a:avLst/>
          </a:prstGeom>
          <a:ln>
            <a:solidFill>
              <a:srgbClr val="61898A"/>
            </a:solidFill>
          </a:ln>
        </p:spPr>
        <p:txBody>
          <a:bodyPr lIns="45719" rIns="45719"/>
          <a:lstStyle/>
          <a:p>
            <a:endParaRPr/>
          </a:p>
        </p:txBody>
      </p:sp>
      <p:sp>
        <p:nvSpPr>
          <p:cNvPr id="686" name="Gerade Verbindung 15"/>
          <p:cNvSpPr/>
          <p:nvPr/>
        </p:nvSpPr>
        <p:spPr>
          <a:xfrm>
            <a:off x="0" y="785812"/>
            <a:ext cx="9144000" cy="1"/>
          </a:xfrm>
          <a:prstGeom prst="line">
            <a:avLst/>
          </a:prstGeom>
          <a:ln>
            <a:solidFill>
              <a:srgbClr val="BACECE"/>
            </a:solidFill>
          </a:ln>
        </p:spPr>
        <p:txBody>
          <a:bodyPr lIns="45719" rIns="45719"/>
          <a:lstStyle/>
          <a:p>
            <a:endParaRPr/>
          </a:p>
        </p:txBody>
      </p:sp>
      <p:sp>
        <p:nvSpPr>
          <p:cNvPr id="687" name="Texto del título"/>
          <p:cNvSpPr>
            <a:spLocks noGrp="1"/>
          </p:cNvSpPr>
          <p:nvPr>
            <p:ph type="title"/>
          </p:nvPr>
        </p:nvSpPr>
        <p:spPr>
          <a:xfrm>
            <a:off x="457200" y="274638"/>
            <a:ext cx="8229600" cy="1143001"/>
          </a:xfrm>
          <a:prstGeom prst="rect">
            <a:avLst/>
          </a:prstGeom>
        </p:spPr>
        <p:txBody>
          <a:bodyPr anchor="b">
            <a:normAutofit/>
          </a:bodyPr>
          <a:lstStyle>
            <a:lvl1pPr>
              <a:defRPr sz="2000">
                <a:solidFill>
                  <a:srgbClr val="D16349"/>
                </a:solidFill>
              </a:defRPr>
            </a:lvl1pPr>
          </a:lstStyle>
          <a:p>
            <a:r>
              <a:t>Texto del título</a:t>
            </a:r>
          </a:p>
        </p:txBody>
      </p:sp>
      <p:sp>
        <p:nvSpPr>
          <p:cNvPr id="688" name="Nivel de texto 1…"/>
          <p:cNvSpPr>
            <a:spLocks noGrp="1"/>
          </p:cNvSpPr>
          <p:nvPr>
            <p:ph type="body" sz="quarter" idx="1"/>
          </p:nvPr>
        </p:nvSpPr>
        <p:spPr>
          <a:xfrm>
            <a:off x="457200" y="1535112"/>
            <a:ext cx="4040188" cy="639763"/>
          </a:xfrm>
          <a:prstGeom prst="rect">
            <a:avLst/>
          </a:prstGeom>
        </p:spPr>
        <p:txBody>
          <a:bodyPr anchor="b">
            <a:normAutofit/>
          </a:bodyPr>
          <a:lstStyle>
            <a:lvl1pPr marL="0" indent="0">
              <a:spcBef>
                <a:spcPts val="500"/>
              </a:spcBef>
              <a:buClrTx/>
              <a:buSzTx/>
              <a:buNone/>
              <a:defRPr sz="2400" b="1"/>
            </a:lvl1pPr>
            <a:lvl2pPr marL="0" indent="457200">
              <a:spcBef>
                <a:spcPts val="500"/>
              </a:spcBef>
              <a:buClrTx/>
              <a:buSzTx/>
              <a:buNone/>
              <a:defRPr sz="2400" b="1"/>
            </a:lvl2pPr>
            <a:lvl3pPr marL="0" indent="914400">
              <a:spcBef>
                <a:spcPts val="500"/>
              </a:spcBef>
              <a:buClrTx/>
              <a:buSzTx/>
              <a:buNone/>
              <a:defRPr sz="2400" b="1"/>
            </a:lvl3pPr>
            <a:lvl4pPr marL="0" indent="1371600">
              <a:spcBef>
                <a:spcPts val="500"/>
              </a:spcBef>
              <a:buClrTx/>
              <a:buSzTx/>
              <a:buNone/>
              <a:defRPr sz="2400" b="1"/>
            </a:lvl4pPr>
            <a:lvl5pPr marL="0" indent="1828800">
              <a:spcBef>
                <a:spcPts val="500"/>
              </a:spcBef>
              <a:buClrTx/>
              <a:buSzTx/>
              <a:buNone/>
              <a:defRPr sz="2400" b="1"/>
            </a:lvl5pPr>
          </a:lstStyle>
          <a:p>
            <a:r>
              <a:t>Nivel de texto 1</a:t>
            </a:r>
          </a:p>
          <a:p>
            <a:pPr lvl="1"/>
            <a:r>
              <a:t>Nivel de texto 2</a:t>
            </a:r>
          </a:p>
          <a:p>
            <a:pPr lvl="2"/>
            <a:r>
              <a:t>Nivel de texto 3</a:t>
            </a:r>
          </a:p>
          <a:p>
            <a:pPr lvl="3"/>
            <a:r>
              <a:t>Nivel de texto 4</a:t>
            </a:r>
          </a:p>
          <a:p>
            <a:pPr lvl="4"/>
            <a:r>
              <a:t>Nivel de texto 5</a:t>
            </a:r>
          </a:p>
        </p:txBody>
      </p:sp>
      <p:sp>
        <p:nvSpPr>
          <p:cNvPr id="689" name="Textplatzhalter 4"/>
          <p:cNvSpPr>
            <a:spLocks noGrp="1"/>
          </p:cNvSpPr>
          <p:nvPr>
            <p:ph type="body" sz="quarter" idx="13"/>
          </p:nvPr>
        </p:nvSpPr>
        <p:spPr>
          <a:xfrm>
            <a:off x="4645025" y="1535112"/>
            <a:ext cx="4041775" cy="639763"/>
          </a:xfrm>
          <a:prstGeom prst="rect">
            <a:avLst/>
          </a:prstGeom>
        </p:spPr>
        <p:txBody>
          <a:bodyPr anchor="b">
            <a:normAutofit/>
          </a:bodyPr>
          <a:lstStyle/>
          <a:p>
            <a:pPr marL="0" indent="0">
              <a:spcBef>
                <a:spcPts val="500"/>
              </a:spcBef>
              <a:buClrTx/>
              <a:buSzTx/>
              <a:buNone/>
              <a:defRPr sz="2400" b="1"/>
            </a:pPr>
            <a:endParaRPr/>
          </a:p>
        </p:txBody>
      </p:sp>
      <p:sp>
        <p:nvSpPr>
          <p:cNvPr id="690" name="Número de diapositiva"/>
          <p:cNvSpPr>
            <a:spLocks noGrp="1"/>
          </p:cNvSpPr>
          <p:nvPr>
            <p:ph type="sldNum" sz="quarter" idx="2"/>
          </p:nvPr>
        </p:nvSpPr>
        <p:spPr>
          <a:xfrm>
            <a:off x="8639710" y="6612254"/>
            <a:ext cx="297916" cy="281941"/>
          </a:xfrm>
          <a:prstGeom prst="rect">
            <a:avLst/>
          </a:prstGeom>
        </p:spPr>
        <p:txBody>
          <a:bodyPr/>
          <a:lstStyle>
            <a:lvl1pPr>
              <a:defRPr b="0">
                <a:solidFill>
                  <a:schemeClr val="accent3">
                    <a:lumOff val="44000"/>
                  </a:schemeClr>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x">
  <p:cSld name="Nur Titel">
    <p:spTree>
      <p:nvGrpSpPr>
        <p:cNvPr id="1" name=""/>
        <p:cNvGrpSpPr/>
        <p:nvPr/>
      </p:nvGrpSpPr>
      <p:grpSpPr>
        <a:xfrm>
          <a:off x="0" y="0"/>
          <a:ext cx="0" cy="0"/>
          <a:chOff x="0" y="0"/>
          <a:chExt cx="0" cy="0"/>
        </a:xfrm>
      </p:grpSpPr>
      <p:sp>
        <p:nvSpPr>
          <p:cNvPr id="697"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698" name="Rechteck 20"/>
          <p:cNvSpPr/>
          <p:nvPr/>
        </p:nvSpPr>
        <p:spPr>
          <a:xfrm>
            <a:off x="0" y="0"/>
            <a:ext cx="9144000" cy="119063"/>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699" name="Vertikaler Titel 1"/>
          <p:cNvSpPr/>
          <p:nvPr/>
        </p:nvSpPr>
        <p:spPr>
          <a:xfrm rot="16200000">
            <a:off x="4469607" y="2202656"/>
            <a:ext cx="207962" cy="9140826"/>
          </a:xfrm>
          <a:prstGeom prst="rect">
            <a:avLst/>
          </a:prstGeom>
          <a:solidFill>
            <a:srgbClr val="C5D1D7"/>
          </a:solidFill>
          <a:ln w="12700">
            <a:miter lim="400000"/>
          </a:ln>
        </p:spPr>
        <p:txBody>
          <a:bodyPr lIns="45719" rIns="45719" anchor="b"/>
          <a:lstStyle/>
          <a:p>
            <a:pPr algn="ctr">
              <a:lnSpc>
                <a:spcPct val="80000"/>
              </a:lnSpc>
              <a:defRPr b="0">
                <a:solidFill>
                  <a:srgbClr val="F2F2F2"/>
                </a:solidFill>
                <a:latin typeface="Georgia"/>
                <a:ea typeface="Georgia"/>
                <a:cs typeface="Georgia"/>
                <a:sym typeface="Georgia"/>
              </a:defRPr>
            </a:pPr>
            <a:endParaRPr/>
          </a:p>
        </p:txBody>
      </p:sp>
      <p:sp>
        <p:nvSpPr>
          <p:cNvPr id="700" name="Rechteck 12"/>
          <p:cNvSpPr/>
          <p:nvPr/>
        </p:nvSpPr>
        <p:spPr>
          <a:xfrm>
            <a:off x="0" y="765175"/>
            <a:ext cx="9144000" cy="88900"/>
          </a:xfrm>
          <a:prstGeom prst="rect">
            <a:avLst/>
          </a:prstGeom>
          <a:solidFill>
            <a:srgbClr val="8CADAE"/>
          </a:solidFill>
          <a:ln w="12700">
            <a:miter lim="400000"/>
          </a:ln>
        </p:spPr>
        <p:txBody>
          <a:bodyPr lIns="45719" rIns="45719" anchor="ctr"/>
          <a:lstStyle/>
          <a:p>
            <a:pPr>
              <a:defRPr b="0">
                <a:latin typeface="Georgia"/>
                <a:ea typeface="Georgia"/>
                <a:cs typeface="Georgia"/>
                <a:sym typeface="Georgia"/>
              </a:defRPr>
            </a:pPr>
            <a:endParaRPr/>
          </a:p>
        </p:txBody>
      </p:sp>
      <p:sp>
        <p:nvSpPr>
          <p:cNvPr id="701" name="Gerade Verbindung 13"/>
          <p:cNvSpPr/>
          <p:nvPr/>
        </p:nvSpPr>
        <p:spPr>
          <a:xfrm>
            <a:off x="0" y="889000"/>
            <a:ext cx="9144000" cy="0"/>
          </a:xfrm>
          <a:prstGeom prst="line">
            <a:avLst/>
          </a:prstGeom>
          <a:ln w="38100">
            <a:solidFill>
              <a:srgbClr val="BACECE"/>
            </a:solidFill>
          </a:ln>
        </p:spPr>
        <p:txBody>
          <a:bodyPr lIns="45719" rIns="45719"/>
          <a:lstStyle/>
          <a:p>
            <a:endParaRPr/>
          </a:p>
        </p:txBody>
      </p:sp>
      <p:sp>
        <p:nvSpPr>
          <p:cNvPr id="702" name="Gerade Verbindung 14"/>
          <p:cNvSpPr/>
          <p:nvPr/>
        </p:nvSpPr>
        <p:spPr>
          <a:xfrm>
            <a:off x="0" y="908050"/>
            <a:ext cx="9144000" cy="0"/>
          </a:xfrm>
          <a:prstGeom prst="line">
            <a:avLst/>
          </a:prstGeom>
          <a:ln>
            <a:solidFill>
              <a:srgbClr val="61898A"/>
            </a:solidFill>
          </a:ln>
        </p:spPr>
        <p:txBody>
          <a:bodyPr lIns="45719" rIns="45719"/>
          <a:lstStyle/>
          <a:p>
            <a:endParaRPr/>
          </a:p>
        </p:txBody>
      </p:sp>
      <p:sp>
        <p:nvSpPr>
          <p:cNvPr id="703" name="Gerade Verbindung 15"/>
          <p:cNvSpPr/>
          <p:nvPr/>
        </p:nvSpPr>
        <p:spPr>
          <a:xfrm>
            <a:off x="0" y="785812"/>
            <a:ext cx="9144000" cy="1"/>
          </a:xfrm>
          <a:prstGeom prst="line">
            <a:avLst/>
          </a:prstGeom>
          <a:ln>
            <a:solidFill>
              <a:srgbClr val="BACECE"/>
            </a:solidFill>
          </a:ln>
        </p:spPr>
        <p:txBody>
          <a:bodyPr lIns="45719" rIns="45719"/>
          <a:lstStyle/>
          <a:p>
            <a:endParaRPr/>
          </a:p>
        </p:txBody>
      </p:sp>
      <p:sp>
        <p:nvSpPr>
          <p:cNvPr id="704" name="Texto del título"/>
          <p:cNvSpPr>
            <a:spLocks noGrp="1"/>
          </p:cNvSpPr>
          <p:nvPr>
            <p:ph type="title"/>
          </p:nvPr>
        </p:nvSpPr>
        <p:spPr>
          <a:xfrm>
            <a:off x="0" y="0"/>
            <a:ext cx="9144000" cy="692150"/>
          </a:xfrm>
          <a:prstGeom prst="rect">
            <a:avLst/>
          </a:prstGeom>
        </p:spPr>
        <p:txBody>
          <a:bodyPr anchor="b">
            <a:normAutofit/>
          </a:bodyPr>
          <a:lstStyle>
            <a:lvl1pPr>
              <a:defRPr sz="2000">
                <a:solidFill>
                  <a:srgbClr val="D16349"/>
                </a:solidFill>
              </a:defRPr>
            </a:lvl1pPr>
          </a:lstStyle>
          <a:p>
            <a:r>
              <a:t>Texto del título</a:t>
            </a:r>
          </a:p>
        </p:txBody>
      </p:sp>
      <p:sp>
        <p:nvSpPr>
          <p:cNvPr id="705" name="Número de diapositiva"/>
          <p:cNvSpPr>
            <a:spLocks noGrp="1"/>
          </p:cNvSpPr>
          <p:nvPr>
            <p:ph type="sldNum" sz="quarter" idx="2"/>
          </p:nvPr>
        </p:nvSpPr>
        <p:spPr>
          <a:xfrm>
            <a:off x="8639710" y="6612254"/>
            <a:ext cx="297916" cy="281941"/>
          </a:xfrm>
          <a:prstGeom prst="rect">
            <a:avLst/>
          </a:prstGeom>
        </p:spPr>
        <p:txBody>
          <a:bodyPr/>
          <a:lstStyle>
            <a:lvl1pPr>
              <a:defRPr b="0">
                <a:solidFill>
                  <a:schemeClr val="accent3">
                    <a:lumOff val="44000"/>
                  </a:schemeClr>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x">
  <p:cSld name="Leer">
    <p:spTree>
      <p:nvGrpSpPr>
        <p:cNvPr id="1" name=""/>
        <p:cNvGrpSpPr/>
        <p:nvPr/>
      </p:nvGrpSpPr>
      <p:grpSpPr>
        <a:xfrm>
          <a:off x="0" y="0"/>
          <a:ext cx="0" cy="0"/>
          <a:chOff x="0" y="0"/>
          <a:chExt cx="0" cy="0"/>
        </a:xfrm>
      </p:grpSpPr>
      <p:sp>
        <p:nvSpPr>
          <p:cNvPr id="712"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13" name="Rechteck 20"/>
          <p:cNvSpPr/>
          <p:nvPr/>
        </p:nvSpPr>
        <p:spPr>
          <a:xfrm>
            <a:off x="0" y="0"/>
            <a:ext cx="9144000" cy="119063"/>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14" name="Vertikaler Titel 1"/>
          <p:cNvSpPr/>
          <p:nvPr/>
        </p:nvSpPr>
        <p:spPr>
          <a:xfrm rot="16200000">
            <a:off x="4469607" y="2202656"/>
            <a:ext cx="207962" cy="9140826"/>
          </a:xfrm>
          <a:prstGeom prst="rect">
            <a:avLst/>
          </a:prstGeom>
          <a:solidFill>
            <a:srgbClr val="C5D1D7"/>
          </a:solidFill>
          <a:ln w="12700">
            <a:miter lim="400000"/>
          </a:ln>
        </p:spPr>
        <p:txBody>
          <a:bodyPr lIns="45719" rIns="45719" anchor="b"/>
          <a:lstStyle/>
          <a:p>
            <a:pPr algn="ctr">
              <a:lnSpc>
                <a:spcPct val="80000"/>
              </a:lnSpc>
              <a:defRPr b="0">
                <a:solidFill>
                  <a:srgbClr val="F2F2F2"/>
                </a:solidFill>
                <a:latin typeface="Georgia"/>
                <a:ea typeface="Georgia"/>
                <a:cs typeface="Georgia"/>
                <a:sym typeface="Georgia"/>
              </a:defRPr>
            </a:pPr>
            <a:endParaRPr/>
          </a:p>
        </p:txBody>
      </p:sp>
      <p:sp>
        <p:nvSpPr>
          <p:cNvPr id="715" name="Rechteck 12"/>
          <p:cNvSpPr/>
          <p:nvPr/>
        </p:nvSpPr>
        <p:spPr>
          <a:xfrm>
            <a:off x="0" y="765175"/>
            <a:ext cx="9144000" cy="88900"/>
          </a:xfrm>
          <a:prstGeom prst="rect">
            <a:avLst/>
          </a:prstGeom>
          <a:solidFill>
            <a:srgbClr val="8CADAE"/>
          </a:solidFill>
          <a:ln w="12700">
            <a:miter lim="400000"/>
          </a:ln>
        </p:spPr>
        <p:txBody>
          <a:bodyPr lIns="45719" rIns="45719" anchor="ctr"/>
          <a:lstStyle/>
          <a:p>
            <a:pPr>
              <a:defRPr b="0">
                <a:latin typeface="Georgia"/>
                <a:ea typeface="Georgia"/>
                <a:cs typeface="Georgia"/>
                <a:sym typeface="Georgia"/>
              </a:defRPr>
            </a:pPr>
            <a:endParaRPr/>
          </a:p>
        </p:txBody>
      </p:sp>
      <p:sp>
        <p:nvSpPr>
          <p:cNvPr id="716" name="Gerade Verbindung 13"/>
          <p:cNvSpPr/>
          <p:nvPr/>
        </p:nvSpPr>
        <p:spPr>
          <a:xfrm>
            <a:off x="0" y="889000"/>
            <a:ext cx="9144000" cy="0"/>
          </a:xfrm>
          <a:prstGeom prst="line">
            <a:avLst/>
          </a:prstGeom>
          <a:ln w="38100">
            <a:solidFill>
              <a:srgbClr val="BACECE"/>
            </a:solidFill>
          </a:ln>
        </p:spPr>
        <p:txBody>
          <a:bodyPr lIns="45719" rIns="45719"/>
          <a:lstStyle/>
          <a:p>
            <a:endParaRPr/>
          </a:p>
        </p:txBody>
      </p:sp>
      <p:sp>
        <p:nvSpPr>
          <p:cNvPr id="717" name="Gerade Verbindung 14"/>
          <p:cNvSpPr/>
          <p:nvPr/>
        </p:nvSpPr>
        <p:spPr>
          <a:xfrm>
            <a:off x="0" y="908050"/>
            <a:ext cx="9144000" cy="0"/>
          </a:xfrm>
          <a:prstGeom prst="line">
            <a:avLst/>
          </a:prstGeom>
          <a:ln>
            <a:solidFill>
              <a:srgbClr val="61898A"/>
            </a:solidFill>
          </a:ln>
        </p:spPr>
        <p:txBody>
          <a:bodyPr lIns="45719" rIns="45719"/>
          <a:lstStyle/>
          <a:p>
            <a:endParaRPr/>
          </a:p>
        </p:txBody>
      </p:sp>
      <p:sp>
        <p:nvSpPr>
          <p:cNvPr id="718" name="Gerade Verbindung 15"/>
          <p:cNvSpPr/>
          <p:nvPr/>
        </p:nvSpPr>
        <p:spPr>
          <a:xfrm>
            <a:off x="0" y="785812"/>
            <a:ext cx="9144000" cy="1"/>
          </a:xfrm>
          <a:prstGeom prst="line">
            <a:avLst/>
          </a:prstGeom>
          <a:ln>
            <a:solidFill>
              <a:srgbClr val="BACECE"/>
            </a:solidFill>
          </a:ln>
        </p:spPr>
        <p:txBody>
          <a:bodyPr lIns="45719" rIns="45719"/>
          <a:lstStyle/>
          <a:p>
            <a:endParaRPr/>
          </a:p>
        </p:txBody>
      </p:sp>
      <p:sp>
        <p:nvSpPr>
          <p:cNvPr id="719" name="Número de diapositiva"/>
          <p:cNvSpPr>
            <a:spLocks noGrp="1"/>
          </p:cNvSpPr>
          <p:nvPr>
            <p:ph type="sldNum" sz="quarter" idx="2"/>
          </p:nvPr>
        </p:nvSpPr>
        <p:spPr>
          <a:xfrm>
            <a:off x="8639710" y="6612254"/>
            <a:ext cx="297916" cy="281941"/>
          </a:xfrm>
          <a:prstGeom prst="rect">
            <a:avLst/>
          </a:prstGeom>
        </p:spPr>
        <p:txBody>
          <a:bodyPr/>
          <a:lstStyle>
            <a:lvl1pPr>
              <a:defRPr b="0">
                <a:solidFill>
                  <a:schemeClr val="accent3">
                    <a:lumOff val="44000"/>
                  </a:schemeClr>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x">
  <p:cSld name="Inhalt mit Überschrift">
    <p:spTree>
      <p:nvGrpSpPr>
        <p:cNvPr id="1" name=""/>
        <p:cNvGrpSpPr/>
        <p:nvPr/>
      </p:nvGrpSpPr>
      <p:grpSpPr>
        <a:xfrm>
          <a:off x="0" y="0"/>
          <a:ext cx="0" cy="0"/>
          <a:chOff x="0" y="0"/>
          <a:chExt cx="0" cy="0"/>
        </a:xfrm>
      </p:grpSpPr>
      <p:sp>
        <p:nvSpPr>
          <p:cNvPr id="726"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27" name="Rechteck 20"/>
          <p:cNvSpPr/>
          <p:nvPr/>
        </p:nvSpPr>
        <p:spPr>
          <a:xfrm>
            <a:off x="0" y="0"/>
            <a:ext cx="9144000" cy="119063"/>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28" name="Vertikaler Titel 1"/>
          <p:cNvSpPr/>
          <p:nvPr/>
        </p:nvSpPr>
        <p:spPr>
          <a:xfrm rot="16200000">
            <a:off x="4469607" y="2202656"/>
            <a:ext cx="207962" cy="9140826"/>
          </a:xfrm>
          <a:prstGeom prst="rect">
            <a:avLst/>
          </a:prstGeom>
          <a:solidFill>
            <a:srgbClr val="C5D1D7"/>
          </a:solidFill>
          <a:ln w="12700">
            <a:miter lim="400000"/>
          </a:ln>
        </p:spPr>
        <p:txBody>
          <a:bodyPr lIns="45719" rIns="45719" anchor="b"/>
          <a:lstStyle/>
          <a:p>
            <a:pPr algn="ctr">
              <a:lnSpc>
                <a:spcPct val="80000"/>
              </a:lnSpc>
              <a:defRPr b="0">
                <a:solidFill>
                  <a:srgbClr val="F2F2F2"/>
                </a:solidFill>
                <a:latin typeface="Georgia"/>
                <a:ea typeface="Georgia"/>
                <a:cs typeface="Georgia"/>
                <a:sym typeface="Georgia"/>
              </a:defRPr>
            </a:pPr>
            <a:endParaRPr/>
          </a:p>
        </p:txBody>
      </p:sp>
      <p:sp>
        <p:nvSpPr>
          <p:cNvPr id="729" name="Rechteck 12"/>
          <p:cNvSpPr/>
          <p:nvPr/>
        </p:nvSpPr>
        <p:spPr>
          <a:xfrm>
            <a:off x="0" y="765175"/>
            <a:ext cx="9144000" cy="88900"/>
          </a:xfrm>
          <a:prstGeom prst="rect">
            <a:avLst/>
          </a:prstGeom>
          <a:solidFill>
            <a:srgbClr val="8CADAE"/>
          </a:solidFill>
          <a:ln w="12700">
            <a:miter lim="400000"/>
          </a:ln>
        </p:spPr>
        <p:txBody>
          <a:bodyPr lIns="45719" rIns="45719" anchor="ctr"/>
          <a:lstStyle/>
          <a:p>
            <a:pPr>
              <a:defRPr b="0">
                <a:latin typeface="Georgia"/>
                <a:ea typeface="Georgia"/>
                <a:cs typeface="Georgia"/>
                <a:sym typeface="Georgia"/>
              </a:defRPr>
            </a:pPr>
            <a:endParaRPr/>
          </a:p>
        </p:txBody>
      </p:sp>
      <p:sp>
        <p:nvSpPr>
          <p:cNvPr id="730" name="Gerade Verbindung 13"/>
          <p:cNvSpPr/>
          <p:nvPr/>
        </p:nvSpPr>
        <p:spPr>
          <a:xfrm>
            <a:off x="0" y="889000"/>
            <a:ext cx="9144000" cy="0"/>
          </a:xfrm>
          <a:prstGeom prst="line">
            <a:avLst/>
          </a:prstGeom>
          <a:ln w="38100">
            <a:solidFill>
              <a:srgbClr val="BACECE"/>
            </a:solidFill>
          </a:ln>
        </p:spPr>
        <p:txBody>
          <a:bodyPr lIns="45719" rIns="45719"/>
          <a:lstStyle/>
          <a:p>
            <a:endParaRPr/>
          </a:p>
        </p:txBody>
      </p:sp>
      <p:sp>
        <p:nvSpPr>
          <p:cNvPr id="731" name="Gerade Verbindung 14"/>
          <p:cNvSpPr/>
          <p:nvPr/>
        </p:nvSpPr>
        <p:spPr>
          <a:xfrm>
            <a:off x="0" y="908050"/>
            <a:ext cx="9144000" cy="0"/>
          </a:xfrm>
          <a:prstGeom prst="line">
            <a:avLst/>
          </a:prstGeom>
          <a:ln>
            <a:solidFill>
              <a:srgbClr val="61898A"/>
            </a:solidFill>
          </a:ln>
        </p:spPr>
        <p:txBody>
          <a:bodyPr lIns="45719" rIns="45719"/>
          <a:lstStyle/>
          <a:p>
            <a:endParaRPr/>
          </a:p>
        </p:txBody>
      </p:sp>
      <p:sp>
        <p:nvSpPr>
          <p:cNvPr id="732" name="Gerade Verbindung 15"/>
          <p:cNvSpPr/>
          <p:nvPr/>
        </p:nvSpPr>
        <p:spPr>
          <a:xfrm>
            <a:off x="0" y="785812"/>
            <a:ext cx="9144000" cy="1"/>
          </a:xfrm>
          <a:prstGeom prst="line">
            <a:avLst/>
          </a:prstGeom>
          <a:ln>
            <a:solidFill>
              <a:srgbClr val="BACECE"/>
            </a:solidFill>
          </a:ln>
        </p:spPr>
        <p:txBody>
          <a:bodyPr lIns="45719" rIns="45719"/>
          <a:lstStyle/>
          <a:p>
            <a:endParaRPr/>
          </a:p>
        </p:txBody>
      </p:sp>
      <p:sp>
        <p:nvSpPr>
          <p:cNvPr id="733" name="Texto del título"/>
          <p:cNvSpPr>
            <a:spLocks noGrp="1"/>
          </p:cNvSpPr>
          <p:nvPr>
            <p:ph type="title"/>
          </p:nvPr>
        </p:nvSpPr>
        <p:spPr>
          <a:xfrm>
            <a:off x="457200" y="273050"/>
            <a:ext cx="3008314" cy="1162050"/>
          </a:xfrm>
          <a:prstGeom prst="rect">
            <a:avLst/>
          </a:prstGeom>
        </p:spPr>
        <p:txBody>
          <a:bodyPr anchor="b">
            <a:normAutofit/>
          </a:bodyPr>
          <a:lstStyle>
            <a:lvl1pPr algn="l">
              <a:defRPr sz="2000" b="1">
                <a:solidFill>
                  <a:srgbClr val="D16349"/>
                </a:solidFill>
              </a:defRPr>
            </a:lvl1pPr>
          </a:lstStyle>
          <a:p>
            <a:r>
              <a:t>Texto del título</a:t>
            </a:r>
          </a:p>
        </p:txBody>
      </p:sp>
      <p:sp>
        <p:nvSpPr>
          <p:cNvPr id="734" name="Nivel de texto 1…"/>
          <p:cNvSpPr>
            <a:spLocks noGrp="1"/>
          </p:cNvSpPr>
          <p:nvPr>
            <p:ph type="body" idx="1"/>
          </p:nvPr>
        </p:nvSpPr>
        <p:spPr>
          <a:xfrm>
            <a:off x="3575050" y="273050"/>
            <a:ext cx="5111750" cy="5853113"/>
          </a:xfrm>
          <a:prstGeom prst="rect">
            <a:avLst/>
          </a:prstGeom>
        </p:spPr>
        <p:txBody>
          <a:bodyPr>
            <a:normAutofit/>
          </a:bodyPr>
          <a:lstStyle>
            <a:lvl1pPr marL="273050" indent="-273050">
              <a:buClrTx/>
              <a:buSzTx/>
              <a:buNone/>
            </a:lvl1pPr>
            <a:lvl2pPr marL="586695" indent="-312057">
              <a:buClrTx/>
              <a:buSzPct val="85000"/>
              <a:buChar char="o"/>
            </a:lvl2pPr>
            <a:lvl3pPr marL="898525">
              <a:buClrTx/>
              <a:buSzPct val="75000"/>
              <a:buChar char=""/>
            </a:lvl3pPr>
            <a:lvl4pPr marL="1234122" indent="-365759">
              <a:buClrTx/>
              <a:buSzPct val="70000"/>
              <a:buChar char="○"/>
            </a:lvl4pPr>
            <a:lvl5pPr marL="1508760">
              <a:buClrTx/>
            </a:lvl5pPr>
          </a:lstStyle>
          <a:p>
            <a:r>
              <a:t>Nivel de texto 1</a:t>
            </a:r>
          </a:p>
          <a:p>
            <a:pPr lvl="1"/>
            <a:r>
              <a:t>Nivel de texto 2</a:t>
            </a:r>
          </a:p>
          <a:p>
            <a:pPr lvl="2"/>
            <a:r>
              <a:t>Nivel de texto 3</a:t>
            </a:r>
          </a:p>
          <a:p>
            <a:pPr lvl="3"/>
            <a:r>
              <a:t>Nivel de texto 4</a:t>
            </a:r>
          </a:p>
          <a:p>
            <a:pPr lvl="4"/>
            <a:r>
              <a:t>Nivel de texto 5</a:t>
            </a:r>
          </a:p>
        </p:txBody>
      </p:sp>
      <p:sp>
        <p:nvSpPr>
          <p:cNvPr id="735" name="Textplatzhalter 3"/>
          <p:cNvSpPr>
            <a:spLocks noGrp="1"/>
          </p:cNvSpPr>
          <p:nvPr>
            <p:ph type="body" sz="half" idx="13"/>
          </p:nvPr>
        </p:nvSpPr>
        <p:spPr>
          <a:xfrm>
            <a:off x="457199" y="1435100"/>
            <a:ext cx="3008315" cy="4691063"/>
          </a:xfrm>
          <a:prstGeom prst="rect">
            <a:avLst/>
          </a:prstGeom>
        </p:spPr>
        <p:txBody>
          <a:bodyPr>
            <a:normAutofit/>
          </a:bodyPr>
          <a:lstStyle/>
          <a:p>
            <a:pPr marL="0" indent="0">
              <a:spcBef>
                <a:spcPts val="300"/>
              </a:spcBef>
              <a:buClrTx/>
              <a:buSzTx/>
              <a:buNone/>
              <a:defRPr sz="1400"/>
            </a:pPr>
            <a:endParaRPr/>
          </a:p>
        </p:txBody>
      </p:sp>
      <p:sp>
        <p:nvSpPr>
          <p:cNvPr id="736" name="Número de diapositiva"/>
          <p:cNvSpPr>
            <a:spLocks noGrp="1"/>
          </p:cNvSpPr>
          <p:nvPr>
            <p:ph type="sldNum" sz="quarter" idx="2"/>
          </p:nvPr>
        </p:nvSpPr>
        <p:spPr>
          <a:xfrm>
            <a:off x="8639710" y="6612254"/>
            <a:ext cx="297916" cy="281941"/>
          </a:xfrm>
          <a:prstGeom prst="rect">
            <a:avLst/>
          </a:prstGeom>
        </p:spPr>
        <p:txBody>
          <a:bodyPr/>
          <a:lstStyle>
            <a:lvl1pPr>
              <a:defRPr b="0">
                <a:solidFill>
                  <a:schemeClr val="accent3">
                    <a:lumOff val="44000"/>
                  </a:schemeClr>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x">
  <p:cSld name="Bild mit Überschrift">
    <p:spTree>
      <p:nvGrpSpPr>
        <p:cNvPr id="1" name=""/>
        <p:cNvGrpSpPr/>
        <p:nvPr/>
      </p:nvGrpSpPr>
      <p:grpSpPr>
        <a:xfrm>
          <a:off x="0" y="0"/>
          <a:ext cx="0" cy="0"/>
          <a:chOff x="0" y="0"/>
          <a:chExt cx="0" cy="0"/>
        </a:xfrm>
      </p:grpSpPr>
      <p:sp>
        <p:nvSpPr>
          <p:cNvPr id="743"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44" name="Rechteck 20"/>
          <p:cNvSpPr/>
          <p:nvPr/>
        </p:nvSpPr>
        <p:spPr>
          <a:xfrm>
            <a:off x="0" y="0"/>
            <a:ext cx="9144000" cy="119063"/>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45" name="Vertikaler Titel 1"/>
          <p:cNvSpPr/>
          <p:nvPr/>
        </p:nvSpPr>
        <p:spPr>
          <a:xfrm rot="16200000">
            <a:off x="4469607" y="2202656"/>
            <a:ext cx="207962" cy="9140826"/>
          </a:xfrm>
          <a:prstGeom prst="rect">
            <a:avLst/>
          </a:prstGeom>
          <a:solidFill>
            <a:srgbClr val="C5D1D7"/>
          </a:solidFill>
          <a:ln w="12700">
            <a:miter lim="400000"/>
          </a:ln>
        </p:spPr>
        <p:txBody>
          <a:bodyPr lIns="45719" rIns="45719" anchor="b"/>
          <a:lstStyle/>
          <a:p>
            <a:pPr algn="ctr">
              <a:lnSpc>
                <a:spcPct val="80000"/>
              </a:lnSpc>
              <a:defRPr b="0">
                <a:solidFill>
                  <a:srgbClr val="F2F2F2"/>
                </a:solidFill>
                <a:latin typeface="Georgia"/>
                <a:ea typeface="Georgia"/>
                <a:cs typeface="Georgia"/>
                <a:sym typeface="Georgia"/>
              </a:defRPr>
            </a:pPr>
            <a:endParaRPr/>
          </a:p>
        </p:txBody>
      </p:sp>
      <p:sp>
        <p:nvSpPr>
          <p:cNvPr id="746" name="Rechteck 12"/>
          <p:cNvSpPr/>
          <p:nvPr/>
        </p:nvSpPr>
        <p:spPr>
          <a:xfrm>
            <a:off x="0" y="765175"/>
            <a:ext cx="9144000" cy="88900"/>
          </a:xfrm>
          <a:prstGeom prst="rect">
            <a:avLst/>
          </a:prstGeom>
          <a:solidFill>
            <a:srgbClr val="8CADAE"/>
          </a:solidFill>
          <a:ln w="12700">
            <a:miter lim="400000"/>
          </a:ln>
        </p:spPr>
        <p:txBody>
          <a:bodyPr lIns="45719" rIns="45719" anchor="ctr"/>
          <a:lstStyle/>
          <a:p>
            <a:pPr>
              <a:defRPr b="0">
                <a:latin typeface="Georgia"/>
                <a:ea typeface="Georgia"/>
                <a:cs typeface="Georgia"/>
                <a:sym typeface="Georgia"/>
              </a:defRPr>
            </a:pPr>
            <a:endParaRPr/>
          </a:p>
        </p:txBody>
      </p:sp>
      <p:sp>
        <p:nvSpPr>
          <p:cNvPr id="747" name="Gerade Verbindung 13"/>
          <p:cNvSpPr/>
          <p:nvPr/>
        </p:nvSpPr>
        <p:spPr>
          <a:xfrm>
            <a:off x="0" y="889000"/>
            <a:ext cx="9144000" cy="0"/>
          </a:xfrm>
          <a:prstGeom prst="line">
            <a:avLst/>
          </a:prstGeom>
          <a:ln w="38100">
            <a:solidFill>
              <a:srgbClr val="BACECE"/>
            </a:solidFill>
          </a:ln>
        </p:spPr>
        <p:txBody>
          <a:bodyPr lIns="45719" rIns="45719"/>
          <a:lstStyle/>
          <a:p>
            <a:endParaRPr/>
          </a:p>
        </p:txBody>
      </p:sp>
      <p:sp>
        <p:nvSpPr>
          <p:cNvPr id="748" name="Gerade Verbindung 14"/>
          <p:cNvSpPr/>
          <p:nvPr/>
        </p:nvSpPr>
        <p:spPr>
          <a:xfrm>
            <a:off x="0" y="908050"/>
            <a:ext cx="9144000" cy="0"/>
          </a:xfrm>
          <a:prstGeom prst="line">
            <a:avLst/>
          </a:prstGeom>
          <a:ln>
            <a:solidFill>
              <a:srgbClr val="61898A"/>
            </a:solidFill>
          </a:ln>
        </p:spPr>
        <p:txBody>
          <a:bodyPr lIns="45719" rIns="45719"/>
          <a:lstStyle/>
          <a:p>
            <a:endParaRPr/>
          </a:p>
        </p:txBody>
      </p:sp>
      <p:sp>
        <p:nvSpPr>
          <p:cNvPr id="749" name="Gerade Verbindung 15"/>
          <p:cNvSpPr/>
          <p:nvPr/>
        </p:nvSpPr>
        <p:spPr>
          <a:xfrm>
            <a:off x="0" y="785812"/>
            <a:ext cx="9144000" cy="1"/>
          </a:xfrm>
          <a:prstGeom prst="line">
            <a:avLst/>
          </a:prstGeom>
          <a:ln>
            <a:solidFill>
              <a:srgbClr val="BACECE"/>
            </a:solidFill>
          </a:ln>
        </p:spPr>
        <p:txBody>
          <a:bodyPr lIns="45719" rIns="45719"/>
          <a:lstStyle/>
          <a:p>
            <a:endParaRPr/>
          </a:p>
        </p:txBody>
      </p:sp>
      <p:sp>
        <p:nvSpPr>
          <p:cNvPr id="750" name="Texto del título"/>
          <p:cNvSpPr>
            <a:spLocks noGrp="1"/>
          </p:cNvSpPr>
          <p:nvPr>
            <p:ph type="title"/>
          </p:nvPr>
        </p:nvSpPr>
        <p:spPr>
          <a:xfrm>
            <a:off x="1792288" y="4800600"/>
            <a:ext cx="5486401" cy="566738"/>
          </a:xfrm>
          <a:prstGeom prst="rect">
            <a:avLst/>
          </a:prstGeom>
        </p:spPr>
        <p:txBody>
          <a:bodyPr anchor="b">
            <a:normAutofit/>
          </a:bodyPr>
          <a:lstStyle>
            <a:lvl1pPr algn="l">
              <a:defRPr sz="2000" b="1">
                <a:solidFill>
                  <a:srgbClr val="D16349"/>
                </a:solidFill>
              </a:defRPr>
            </a:lvl1pPr>
          </a:lstStyle>
          <a:p>
            <a:r>
              <a:t>Texto del título</a:t>
            </a:r>
          </a:p>
        </p:txBody>
      </p:sp>
      <p:sp>
        <p:nvSpPr>
          <p:cNvPr id="751" name="Bildplatzhalter 2"/>
          <p:cNvSpPr>
            <a:spLocks noGrp="1"/>
          </p:cNvSpPr>
          <p:nvPr>
            <p:ph type="pic" sz="half" idx="13"/>
          </p:nvPr>
        </p:nvSpPr>
        <p:spPr>
          <a:xfrm>
            <a:off x="1792288" y="612775"/>
            <a:ext cx="5486401" cy="4114800"/>
          </a:xfrm>
          <a:prstGeom prst="rect">
            <a:avLst/>
          </a:prstGeom>
        </p:spPr>
        <p:txBody>
          <a:bodyPr lIns="91439" rIns="91439"/>
          <a:lstStyle/>
          <a:p>
            <a:endParaRPr/>
          </a:p>
        </p:txBody>
      </p:sp>
      <p:sp>
        <p:nvSpPr>
          <p:cNvPr id="752" name="Nivel de texto 1…"/>
          <p:cNvSpPr>
            <a:spLocks noGrp="1"/>
          </p:cNvSpPr>
          <p:nvPr>
            <p:ph type="body" sz="quarter" idx="1"/>
          </p:nvPr>
        </p:nvSpPr>
        <p:spPr>
          <a:xfrm>
            <a:off x="1792288" y="5367337"/>
            <a:ext cx="5486401" cy="804863"/>
          </a:xfrm>
          <a:prstGeom prst="rect">
            <a:avLst/>
          </a:prstGeom>
        </p:spPr>
        <p:txBody>
          <a:bodyPr>
            <a:normAutofit/>
          </a:bodyPr>
          <a:lstStyle>
            <a:lvl1pPr marL="0" indent="0">
              <a:spcBef>
                <a:spcPts val="300"/>
              </a:spcBef>
              <a:buClrTx/>
              <a:buSzTx/>
              <a:buNone/>
              <a:defRPr sz="1400"/>
            </a:lvl1pPr>
            <a:lvl2pPr marL="0" indent="457200">
              <a:spcBef>
                <a:spcPts val="300"/>
              </a:spcBef>
              <a:buClrTx/>
              <a:buSzTx/>
              <a:buNone/>
              <a:defRPr sz="1400"/>
            </a:lvl2pPr>
            <a:lvl3pPr marL="0" indent="914400">
              <a:spcBef>
                <a:spcPts val="300"/>
              </a:spcBef>
              <a:buClrTx/>
              <a:buSzTx/>
              <a:buNone/>
              <a:defRPr sz="1400"/>
            </a:lvl3pPr>
            <a:lvl4pPr marL="0" indent="1371600">
              <a:spcBef>
                <a:spcPts val="300"/>
              </a:spcBef>
              <a:buClrTx/>
              <a:buSzTx/>
              <a:buNone/>
              <a:defRPr sz="1400"/>
            </a:lvl4pPr>
            <a:lvl5pPr marL="0" indent="1828800">
              <a:spcBef>
                <a:spcPts val="300"/>
              </a:spcBef>
              <a:buClrTx/>
              <a:buSzTx/>
              <a:buNone/>
              <a:defRPr sz="1400"/>
            </a:lvl5pPr>
          </a:lstStyle>
          <a:p>
            <a:r>
              <a:t>Nivel de texto 1</a:t>
            </a:r>
          </a:p>
          <a:p>
            <a:pPr lvl="1"/>
            <a:r>
              <a:t>Nivel de texto 2</a:t>
            </a:r>
          </a:p>
          <a:p>
            <a:pPr lvl="2"/>
            <a:r>
              <a:t>Nivel de texto 3</a:t>
            </a:r>
          </a:p>
          <a:p>
            <a:pPr lvl="3"/>
            <a:r>
              <a:t>Nivel de texto 4</a:t>
            </a:r>
          </a:p>
          <a:p>
            <a:pPr lvl="4"/>
            <a:r>
              <a:t>Nivel de texto 5</a:t>
            </a:r>
          </a:p>
        </p:txBody>
      </p:sp>
      <p:sp>
        <p:nvSpPr>
          <p:cNvPr id="753" name="Número de diapositiva"/>
          <p:cNvSpPr>
            <a:spLocks noGrp="1"/>
          </p:cNvSpPr>
          <p:nvPr>
            <p:ph type="sldNum" sz="quarter" idx="2"/>
          </p:nvPr>
        </p:nvSpPr>
        <p:spPr>
          <a:xfrm>
            <a:off x="8639710" y="6612254"/>
            <a:ext cx="297916" cy="281941"/>
          </a:xfrm>
          <a:prstGeom prst="rect">
            <a:avLst/>
          </a:prstGeom>
        </p:spPr>
        <p:txBody>
          <a:bodyPr/>
          <a:lstStyle>
            <a:lvl1pPr>
              <a:defRPr b="0">
                <a:solidFill>
                  <a:schemeClr val="accent3">
                    <a:lumOff val="44000"/>
                  </a:schemeClr>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x">
  <p:cSld name="Titel und vertikaler Text">
    <p:spTree>
      <p:nvGrpSpPr>
        <p:cNvPr id="1" name=""/>
        <p:cNvGrpSpPr/>
        <p:nvPr/>
      </p:nvGrpSpPr>
      <p:grpSpPr>
        <a:xfrm>
          <a:off x="0" y="0"/>
          <a:ext cx="0" cy="0"/>
          <a:chOff x="0" y="0"/>
          <a:chExt cx="0" cy="0"/>
        </a:xfrm>
      </p:grpSpPr>
      <p:sp>
        <p:nvSpPr>
          <p:cNvPr id="760"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61" name="Rechteck 20"/>
          <p:cNvSpPr/>
          <p:nvPr/>
        </p:nvSpPr>
        <p:spPr>
          <a:xfrm>
            <a:off x="0" y="0"/>
            <a:ext cx="9144000" cy="119063"/>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62" name="Vertikaler Titel 1"/>
          <p:cNvSpPr/>
          <p:nvPr/>
        </p:nvSpPr>
        <p:spPr>
          <a:xfrm rot="16200000">
            <a:off x="4469607" y="2202656"/>
            <a:ext cx="207962" cy="9140826"/>
          </a:xfrm>
          <a:prstGeom prst="rect">
            <a:avLst/>
          </a:prstGeom>
          <a:solidFill>
            <a:srgbClr val="C5D1D7"/>
          </a:solidFill>
          <a:ln w="12700">
            <a:miter lim="400000"/>
          </a:ln>
        </p:spPr>
        <p:txBody>
          <a:bodyPr lIns="45719" rIns="45719" anchor="b"/>
          <a:lstStyle/>
          <a:p>
            <a:pPr algn="ctr">
              <a:lnSpc>
                <a:spcPct val="80000"/>
              </a:lnSpc>
              <a:defRPr b="0">
                <a:solidFill>
                  <a:srgbClr val="F2F2F2"/>
                </a:solidFill>
                <a:latin typeface="Georgia"/>
                <a:ea typeface="Georgia"/>
                <a:cs typeface="Georgia"/>
                <a:sym typeface="Georgia"/>
              </a:defRPr>
            </a:pPr>
            <a:endParaRPr/>
          </a:p>
        </p:txBody>
      </p:sp>
      <p:sp>
        <p:nvSpPr>
          <p:cNvPr id="763" name="Rechteck 12"/>
          <p:cNvSpPr/>
          <p:nvPr/>
        </p:nvSpPr>
        <p:spPr>
          <a:xfrm>
            <a:off x="0" y="765175"/>
            <a:ext cx="9144000" cy="88900"/>
          </a:xfrm>
          <a:prstGeom prst="rect">
            <a:avLst/>
          </a:prstGeom>
          <a:solidFill>
            <a:srgbClr val="8CADAE"/>
          </a:solidFill>
          <a:ln w="12700">
            <a:miter lim="400000"/>
          </a:ln>
        </p:spPr>
        <p:txBody>
          <a:bodyPr lIns="45719" rIns="45719" anchor="ctr"/>
          <a:lstStyle/>
          <a:p>
            <a:pPr>
              <a:defRPr b="0">
                <a:latin typeface="Georgia"/>
                <a:ea typeface="Georgia"/>
                <a:cs typeface="Georgia"/>
                <a:sym typeface="Georgia"/>
              </a:defRPr>
            </a:pPr>
            <a:endParaRPr/>
          </a:p>
        </p:txBody>
      </p:sp>
      <p:sp>
        <p:nvSpPr>
          <p:cNvPr id="764" name="Gerade Verbindung 13"/>
          <p:cNvSpPr/>
          <p:nvPr/>
        </p:nvSpPr>
        <p:spPr>
          <a:xfrm>
            <a:off x="0" y="889000"/>
            <a:ext cx="9144000" cy="0"/>
          </a:xfrm>
          <a:prstGeom prst="line">
            <a:avLst/>
          </a:prstGeom>
          <a:ln w="38100">
            <a:solidFill>
              <a:srgbClr val="BACECE"/>
            </a:solidFill>
          </a:ln>
        </p:spPr>
        <p:txBody>
          <a:bodyPr lIns="45719" rIns="45719"/>
          <a:lstStyle/>
          <a:p>
            <a:endParaRPr/>
          </a:p>
        </p:txBody>
      </p:sp>
      <p:sp>
        <p:nvSpPr>
          <p:cNvPr id="765" name="Gerade Verbindung 14"/>
          <p:cNvSpPr/>
          <p:nvPr/>
        </p:nvSpPr>
        <p:spPr>
          <a:xfrm>
            <a:off x="0" y="908050"/>
            <a:ext cx="9144000" cy="0"/>
          </a:xfrm>
          <a:prstGeom prst="line">
            <a:avLst/>
          </a:prstGeom>
          <a:ln>
            <a:solidFill>
              <a:srgbClr val="61898A"/>
            </a:solidFill>
          </a:ln>
        </p:spPr>
        <p:txBody>
          <a:bodyPr lIns="45719" rIns="45719"/>
          <a:lstStyle/>
          <a:p>
            <a:endParaRPr/>
          </a:p>
        </p:txBody>
      </p:sp>
      <p:sp>
        <p:nvSpPr>
          <p:cNvPr id="766" name="Gerade Verbindung 15"/>
          <p:cNvSpPr/>
          <p:nvPr/>
        </p:nvSpPr>
        <p:spPr>
          <a:xfrm>
            <a:off x="0" y="785812"/>
            <a:ext cx="9144000" cy="1"/>
          </a:xfrm>
          <a:prstGeom prst="line">
            <a:avLst/>
          </a:prstGeom>
          <a:ln>
            <a:solidFill>
              <a:srgbClr val="BACECE"/>
            </a:solidFill>
          </a:ln>
        </p:spPr>
        <p:txBody>
          <a:bodyPr lIns="45719" rIns="45719"/>
          <a:lstStyle/>
          <a:p>
            <a:endParaRPr/>
          </a:p>
        </p:txBody>
      </p:sp>
      <p:sp>
        <p:nvSpPr>
          <p:cNvPr id="767" name="Texto del título"/>
          <p:cNvSpPr>
            <a:spLocks noGrp="1"/>
          </p:cNvSpPr>
          <p:nvPr>
            <p:ph type="title"/>
          </p:nvPr>
        </p:nvSpPr>
        <p:spPr>
          <a:xfrm>
            <a:off x="0" y="0"/>
            <a:ext cx="9144000" cy="692150"/>
          </a:xfrm>
          <a:prstGeom prst="rect">
            <a:avLst/>
          </a:prstGeom>
        </p:spPr>
        <p:txBody>
          <a:bodyPr anchor="b">
            <a:normAutofit/>
          </a:bodyPr>
          <a:lstStyle>
            <a:lvl1pPr>
              <a:defRPr sz="2000">
                <a:solidFill>
                  <a:srgbClr val="D16349"/>
                </a:solidFill>
              </a:defRPr>
            </a:lvl1pPr>
          </a:lstStyle>
          <a:p>
            <a:r>
              <a:t>Texto del título</a:t>
            </a:r>
          </a:p>
        </p:txBody>
      </p:sp>
      <p:sp>
        <p:nvSpPr>
          <p:cNvPr id="768" name="Nivel de texto 1…"/>
          <p:cNvSpPr>
            <a:spLocks noGrp="1"/>
          </p:cNvSpPr>
          <p:nvPr>
            <p:ph type="body" idx="1"/>
          </p:nvPr>
        </p:nvSpPr>
        <p:spPr>
          <a:xfrm>
            <a:off x="301625" y="1524000"/>
            <a:ext cx="8534400" cy="4598988"/>
          </a:xfrm>
          <a:prstGeom prst="rect">
            <a:avLst/>
          </a:prstGeom>
        </p:spPr>
        <p:txBody>
          <a:bodyPr>
            <a:normAutofit/>
          </a:bodyPr>
          <a:lstStyle>
            <a:lvl1pPr marL="273050" indent="-273050">
              <a:spcBef>
                <a:spcPts val="400"/>
              </a:spcBef>
              <a:buClrTx/>
              <a:buSzTx/>
              <a:buNone/>
              <a:defRPr sz="1800"/>
            </a:lvl1pPr>
            <a:lvl2pPr marL="547687" indent="-273050">
              <a:spcBef>
                <a:spcPts val="400"/>
              </a:spcBef>
              <a:buClrTx/>
              <a:buSzPct val="85000"/>
              <a:buChar char="o"/>
              <a:defRPr sz="1800"/>
            </a:lvl2pPr>
            <a:lvl3pPr marL="822325" indent="-228600">
              <a:spcBef>
                <a:spcPts val="400"/>
              </a:spcBef>
              <a:buClrTx/>
              <a:buSzPct val="75000"/>
              <a:buChar char=""/>
              <a:defRPr sz="1800"/>
            </a:lvl3pPr>
            <a:lvl4pPr marL="1096962" indent="-228600">
              <a:spcBef>
                <a:spcPts val="400"/>
              </a:spcBef>
              <a:buClrTx/>
              <a:buSzPct val="70000"/>
              <a:buChar char="○"/>
              <a:defRPr sz="1800"/>
            </a:lvl4pPr>
            <a:lvl5pPr marL="1371600" indent="-228600">
              <a:spcBef>
                <a:spcPts val="400"/>
              </a:spcBef>
              <a:buClrTx/>
              <a:defRPr sz="1800"/>
            </a:lvl5pPr>
          </a:lstStyle>
          <a:p>
            <a:r>
              <a:t>Nivel de texto 1</a:t>
            </a:r>
          </a:p>
          <a:p>
            <a:pPr lvl="1"/>
            <a:r>
              <a:t>Nivel de texto 2</a:t>
            </a:r>
          </a:p>
          <a:p>
            <a:pPr lvl="2"/>
            <a:r>
              <a:t>Nivel de texto 3</a:t>
            </a:r>
          </a:p>
          <a:p>
            <a:pPr lvl="3"/>
            <a:r>
              <a:t>Nivel de texto 4</a:t>
            </a:r>
          </a:p>
          <a:p>
            <a:pPr lvl="4"/>
            <a:r>
              <a:t>Nivel de texto 5</a:t>
            </a:r>
          </a:p>
        </p:txBody>
      </p:sp>
      <p:sp>
        <p:nvSpPr>
          <p:cNvPr id="769" name="Número de diapositiva"/>
          <p:cNvSpPr>
            <a:spLocks noGrp="1"/>
          </p:cNvSpPr>
          <p:nvPr>
            <p:ph type="sldNum" sz="quarter" idx="2"/>
          </p:nvPr>
        </p:nvSpPr>
        <p:spPr>
          <a:xfrm>
            <a:off x="8639710" y="6612254"/>
            <a:ext cx="297916" cy="281941"/>
          </a:xfrm>
          <a:prstGeom prst="rect">
            <a:avLst/>
          </a:prstGeom>
        </p:spPr>
        <p:txBody>
          <a:bodyPr/>
          <a:lstStyle>
            <a:lvl1pPr>
              <a:defRPr b="0">
                <a:solidFill>
                  <a:schemeClr val="accent3">
                    <a:lumOff val="44000"/>
                  </a:schemeClr>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x">
  <p:cSld name="Vertikaler Titel und Text">
    <p:spTree>
      <p:nvGrpSpPr>
        <p:cNvPr id="1" name=""/>
        <p:cNvGrpSpPr/>
        <p:nvPr/>
      </p:nvGrpSpPr>
      <p:grpSpPr>
        <a:xfrm>
          <a:off x="0" y="0"/>
          <a:ext cx="0" cy="0"/>
          <a:chOff x="0" y="0"/>
          <a:chExt cx="0" cy="0"/>
        </a:xfrm>
      </p:grpSpPr>
      <p:sp>
        <p:nvSpPr>
          <p:cNvPr id="776"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77" name="Rechteck 20"/>
          <p:cNvSpPr/>
          <p:nvPr/>
        </p:nvSpPr>
        <p:spPr>
          <a:xfrm>
            <a:off x="0" y="0"/>
            <a:ext cx="9144000" cy="119063"/>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78" name="Vertikaler Titel 1"/>
          <p:cNvSpPr/>
          <p:nvPr/>
        </p:nvSpPr>
        <p:spPr>
          <a:xfrm rot="16200000">
            <a:off x="4469607" y="2202656"/>
            <a:ext cx="207962" cy="9140826"/>
          </a:xfrm>
          <a:prstGeom prst="rect">
            <a:avLst/>
          </a:prstGeom>
          <a:solidFill>
            <a:srgbClr val="C5D1D7"/>
          </a:solidFill>
          <a:ln w="12700">
            <a:miter lim="400000"/>
          </a:ln>
        </p:spPr>
        <p:txBody>
          <a:bodyPr lIns="45719" rIns="45719" anchor="b"/>
          <a:lstStyle/>
          <a:p>
            <a:pPr algn="ctr">
              <a:lnSpc>
                <a:spcPct val="80000"/>
              </a:lnSpc>
              <a:defRPr b="0">
                <a:solidFill>
                  <a:srgbClr val="F2F2F2"/>
                </a:solidFill>
                <a:latin typeface="Georgia"/>
                <a:ea typeface="Georgia"/>
                <a:cs typeface="Georgia"/>
                <a:sym typeface="Georgia"/>
              </a:defRPr>
            </a:pPr>
            <a:endParaRPr/>
          </a:p>
        </p:txBody>
      </p:sp>
      <p:sp>
        <p:nvSpPr>
          <p:cNvPr id="779" name="Rechteck 12"/>
          <p:cNvSpPr/>
          <p:nvPr/>
        </p:nvSpPr>
        <p:spPr>
          <a:xfrm>
            <a:off x="0" y="765175"/>
            <a:ext cx="9144000" cy="88900"/>
          </a:xfrm>
          <a:prstGeom prst="rect">
            <a:avLst/>
          </a:prstGeom>
          <a:solidFill>
            <a:srgbClr val="8CADAE"/>
          </a:solidFill>
          <a:ln w="12700">
            <a:miter lim="400000"/>
          </a:ln>
        </p:spPr>
        <p:txBody>
          <a:bodyPr lIns="45719" rIns="45719" anchor="ctr"/>
          <a:lstStyle/>
          <a:p>
            <a:pPr>
              <a:defRPr b="0">
                <a:latin typeface="Georgia"/>
                <a:ea typeface="Georgia"/>
                <a:cs typeface="Georgia"/>
                <a:sym typeface="Georgia"/>
              </a:defRPr>
            </a:pPr>
            <a:endParaRPr/>
          </a:p>
        </p:txBody>
      </p:sp>
      <p:sp>
        <p:nvSpPr>
          <p:cNvPr id="780" name="Gerade Verbindung 13"/>
          <p:cNvSpPr/>
          <p:nvPr/>
        </p:nvSpPr>
        <p:spPr>
          <a:xfrm>
            <a:off x="0" y="889000"/>
            <a:ext cx="9144000" cy="0"/>
          </a:xfrm>
          <a:prstGeom prst="line">
            <a:avLst/>
          </a:prstGeom>
          <a:ln w="38100">
            <a:solidFill>
              <a:srgbClr val="BACECE"/>
            </a:solidFill>
          </a:ln>
        </p:spPr>
        <p:txBody>
          <a:bodyPr lIns="45719" rIns="45719"/>
          <a:lstStyle/>
          <a:p>
            <a:endParaRPr/>
          </a:p>
        </p:txBody>
      </p:sp>
      <p:sp>
        <p:nvSpPr>
          <p:cNvPr id="781" name="Gerade Verbindung 14"/>
          <p:cNvSpPr/>
          <p:nvPr/>
        </p:nvSpPr>
        <p:spPr>
          <a:xfrm>
            <a:off x="0" y="908050"/>
            <a:ext cx="9144000" cy="0"/>
          </a:xfrm>
          <a:prstGeom prst="line">
            <a:avLst/>
          </a:prstGeom>
          <a:ln>
            <a:solidFill>
              <a:srgbClr val="61898A"/>
            </a:solidFill>
          </a:ln>
        </p:spPr>
        <p:txBody>
          <a:bodyPr lIns="45719" rIns="45719"/>
          <a:lstStyle/>
          <a:p>
            <a:endParaRPr/>
          </a:p>
        </p:txBody>
      </p:sp>
      <p:sp>
        <p:nvSpPr>
          <p:cNvPr id="782" name="Gerade Verbindung 15"/>
          <p:cNvSpPr/>
          <p:nvPr/>
        </p:nvSpPr>
        <p:spPr>
          <a:xfrm>
            <a:off x="0" y="785812"/>
            <a:ext cx="9144000" cy="1"/>
          </a:xfrm>
          <a:prstGeom prst="line">
            <a:avLst/>
          </a:prstGeom>
          <a:ln>
            <a:solidFill>
              <a:srgbClr val="BACECE"/>
            </a:solidFill>
          </a:ln>
        </p:spPr>
        <p:txBody>
          <a:bodyPr lIns="45719" rIns="45719"/>
          <a:lstStyle/>
          <a:p>
            <a:endParaRPr/>
          </a:p>
        </p:txBody>
      </p:sp>
      <p:sp>
        <p:nvSpPr>
          <p:cNvPr id="783" name="Texto del título"/>
          <p:cNvSpPr>
            <a:spLocks noGrp="1"/>
          </p:cNvSpPr>
          <p:nvPr>
            <p:ph type="title"/>
          </p:nvPr>
        </p:nvSpPr>
        <p:spPr>
          <a:xfrm>
            <a:off x="6858000" y="0"/>
            <a:ext cx="2286000" cy="6122988"/>
          </a:xfrm>
          <a:prstGeom prst="rect">
            <a:avLst/>
          </a:prstGeom>
        </p:spPr>
        <p:txBody>
          <a:bodyPr anchor="b">
            <a:normAutofit/>
          </a:bodyPr>
          <a:lstStyle>
            <a:lvl1pPr>
              <a:defRPr sz="2000">
                <a:solidFill>
                  <a:srgbClr val="D16349"/>
                </a:solidFill>
              </a:defRPr>
            </a:lvl1pPr>
          </a:lstStyle>
          <a:p>
            <a:r>
              <a:t>Texto del título</a:t>
            </a:r>
          </a:p>
        </p:txBody>
      </p:sp>
      <p:sp>
        <p:nvSpPr>
          <p:cNvPr id="784" name="Nivel de texto 1…"/>
          <p:cNvSpPr>
            <a:spLocks noGrp="1"/>
          </p:cNvSpPr>
          <p:nvPr>
            <p:ph type="body" idx="1"/>
          </p:nvPr>
        </p:nvSpPr>
        <p:spPr>
          <a:xfrm>
            <a:off x="0" y="0"/>
            <a:ext cx="6705600" cy="6122988"/>
          </a:xfrm>
          <a:prstGeom prst="rect">
            <a:avLst/>
          </a:prstGeom>
        </p:spPr>
        <p:txBody>
          <a:bodyPr>
            <a:normAutofit/>
          </a:bodyPr>
          <a:lstStyle>
            <a:lvl1pPr marL="273050" indent="-273050">
              <a:spcBef>
                <a:spcPts val="400"/>
              </a:spcBef>
              <a:buClrTx/>
              <a:buSzTx/>
              <a:buNone/>
              <a:defRPr sz="1800"/>
            </a:lvl1pPr>
            <a:lvl2pPr marL="547687" indent="-273050">
              <a:spcBef>
                <a:spcPts val="400"/>
              </a:spcBef>
              <a:buClrTx/>
              <a:buSzPct val="85000"/>
              <a:buChar char="o"/>
              <a:defRPr sz="1800"/>
            </a:lvl2pPr>
            <a:lvl3pPr marL="822325" indent="-228600">
              <a:spcBef>
                <a:spcPts val="400"/>
              </a:spcBef>
              <a:buClrTx/>
              <a:buSzPct val="75000"/>
              <a:buChar char=""/>
              <a:defRPr sz="1800"/>
            </a:lvl3pPr>
            <a:lvl4pPr marL="1096962" indent="-228600">
              <a:spcBef>
                <a:spcPts val="400"/>
              </a:spcBef>
              <a:buClrTx/>
              <a:buSzPct val="70000"/>
              <a:buChar char="○"/>
              <a:defRPr sz="1800"/>
            </a:lvl4pPr>
            <a:lvl5pPr marL="1371600" indent="-228600">
              <a:spcBef>
                <a:spcPts val="400"/>
              </a:spcBef>
              <a:buClrTx/>
              <a:defRPr sz="1800"/>
            </a:lvl5pPr>
          </a:lstStyle>
          <a:p>
            <a:r>
              <a:t>Nivel de texto 1</a:t>
            </a:r>
          </a:p>
          <a:p>
            <a:pPr lvl="1"/>
            <a:r>
              <a:t>Nivel de texto 2</a:t>
            </a:r>
          </a:p>
          <a:p>
            <a:pPr lvl="2"/>
            <a:r>
              <a:t>Nivel de texto 3</a:t>
            </a:r>
          </a:p>
          <a:p>
            <a:pPr lvl="3"/>
            <a:r>
              <a:t>Nivel de texto 4</a:t>
            </a:r>
          </a:p>
          <a:p>
            <a:pPr lvl="4"/>
            <a:r>
              <a:t>Nivel de texto 5</a:t>
            </a:r>
          </a:p>
        </p:txBody>
      </p:sp>
      <p:sp>
        <p:nvSpPr>
          <p:cNvPr id="785" name="Número de diapositiva"/>
          <p:cNvSpPr>
            <a:spLocks noGrp="1"/>
          </p:cNvSpPr>
          <p:nvPr>
            <p:ph type="sldNum" sz="quarter" idx="2"/>
          </p:nvPr>
        </p:nvSpPr>
        <p:spPr>
          <a:xfrm>
            <a:off x="8639710" y="6612254"/>
            <a:ext cx="297916" cy="281941"/>
          </a:xfrm>
          <a:prstGeom prst="rect">
            <a:avLst/>
          </a:prstGeom>
        </p:spPr>
        <p:txBody>
          <a:bodyPr/>
          <a:lstStyle>
            <a:lvl1pPr>
              <a:defRPr b="0">
                <a:solidFill>
                  <a:schemeClr val="accent3">
                    <a:lumOff val="44000"/>
                  </a:schemeClr>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x">
  <p:cSld name="Titelfolie">
    <p:bg>
      <p:bgPr>
        <a:solidFill>
          <a:srgbClr val="C5D1D7"/>
        </a:solidFill>
        <a:effectLst/>
      </p:bgPr>
    </p:bg>
    <p:spTree>
      <p:nvGrpSpPr>
        <p:cNvPr id="1" name=""/>
        <p:cNvGrpSpPr/>
        <p:nvPr/>
      </p:nvGrpSpPr>
      <p:grpSpPr>
        <a:xfrm>
          <a:off x="0" y="0"/>
          <a:ext cx="0" cy="0"/>
          <a:chOff x="0" y="0"/>
          <a:chExt cx="0" cy="0"/>
        </a:xfrm>
      </p:grpSpPr>
      <p:sp>
        <p:nvSpPr>
          <p:cNvPr id="792"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93" name="Rechteck 20"/>
          <p:cNvSpPr/>
          <p:nvPr/>
        </p:nvSpPr>
        <p:spPr>
          <a:xfrm>
            <a:off x="8991600" y="3175"/>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94" name="Rechteck 21"/>
          <p:cNvSpPr/>
          <p:nvPr/>
        </p:nvSpPr>
        <p:spPr>
          <a:xfrm>
            <a:off x="0" y="0"/>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95" name="Rechteck 23"/>
          <p:cNvSpPr/>
          <p:nvPr/>
        </p:nvSpPr>
        <p:spPr>
          <a:xfrm>
            <a:off x="0" y="0"/>
            <a:ext cx="9144000" cy="25146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96" name="Rechteck 24"/>
          <p:cNvSpPr/>
          <p:nvPr/>
        </p:nvSpPr>
        <p:spPr>
          <a:xfrm>
            <a:off x="146050" y="6391275"/>
            <a:ext cx="8832850" cy="309564"/>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797" name="Gerade Verbindung 25"/>
          <p:cNvSpPr/>
          <p:nvPr/>
        </p:nvSpPr>
        <p:spPr>
          <a:xfrm>
            <a:off x="155575" y="2419350"/>
            <a:ext cx="8832850" cy="0"/>
          </a:xfrm>
          <a:prstGeom prst="line">
            <a:avLst/>
          </a:prstGeom>
          <a:ln w="11430">
            <a:solidFill>
              <a:srgbClr val="E0E0E0"/>
            </a:solidFill>
            <a:prstDash val="sysDash"/>
          </a:ln>
        </p:spPr>
        <p:txBody>
          <a:bodyPr lIns="45719" rIns="45719"/>
          <a:lstStyle/>
          <a:p>
            <a:endParaRPr/>
          </a:p>
        </p:txBody>
      </p:sp>
      <p:sp>
        <p:nvSpPr>
          <p:cNvPr id="798" name="Rechteck 26"/>
          <p:cNvSpPr/>
          <p:nvPr/>
        </p:nvSpPr>
        <p:spPr>
          <a:xfrm>
            <a:off x="152400" y="152400"/>
            <a:ext cx="8832850" cy="6546850"/>
          </a:xfrm>
          <a:prstGeom prst="rect">
            <a:avLst/>
          </a:prstGeom>
          <a:ln>
            <a:solidFill>
              <a:srgbClr val="E0E0E0"/>
            </a:solidFill>
            <a:miter/>
          </a:ln>
        </p:spPr>
        <p:txBody>
          <a:bodyPr lIns="45719" rIns="45719" anchor="ctr"/>
          <a:lstStyle/>
          <a:p>
            <a:pPr>
              <a:defRPr b="0"/>
            </a:pPr>
            <a:endParaRPr/>
          </a:p>
        </p:txBody>
      </p:sp>
      <p:sp>
        <p:nvSpPr>
          <p:cNvPr id="799" name="Ellipse 27"/>
          <p:cNvSpPr/>
          <p:nvPr/>
        </p:nvSpPr>
        <p:spPr>
          <a:xfrm>
            <a:off x="4267200" y="2114550"/>
            <a:ext cx="609600" cy="609600"/>
          </a:xfrm>
          <a:prstGeom prst="ellipse">
            <a:avLst/>
          </a:prstGeom>
          <a:solidFill>
            <a:schemeClr val="accent3">
              <a:lumOff val="44000"/>
            </a:schemeClr>
          </a:solidFill>
          <a:ln w="12700">
            <a:miter lim="400000"/>
          </a:ln>
        </p:spPr>
        <p:txBody>
          <a:bodyPr lIns="45719" rIns="45719" anchor="ctr"/>
          <a:lstStyle/>
          <a:p>
            <a:pPr algn="ctr">
              <a:defRPr b="0">
                <a:solidFill>
                  <a:schemeClr val="accent3">
                    <a:lumOff val="44000"/>
                  </a:schemeClr>
                </a:solidFill>
              </a:defRPr>
            </a:pPr>
            <a:endParaRPr/>
          </a:p>
        </p:txBody>
      </p:sp>
      <p:sp>
        <p:nvSpPr>
          <p:cNvPr id="800" name="Ellipse 28"/>
          <p:cNvSpPr/>
          <p:nvPr/>
        </p:nvSpPr>
        <p:spPr>
          <a:xfrm>
            <a:off x="4362450" y="2209800"/>
            <a:ext cx="419100" cy="420688"/>
          </a:xfrm>
          <a:prstGeom prst="ellipse">
            <a:avLst/>
          </a:prstGeom>
          <a:solidFill>
            <a:schemeClr val="accent3">
              <a:lumOff val="44000"/>
            </a:schemeClr>
          </a:solidFill>
          <a:ln w="50800" cap="rnd">
            <a:solidFill>
              <a:srgbClr val="E0E0E0"/>
            </a:solidFill>
          </a:ln>
        </p:spPr>
        <p:txBody>
          <a:bodyPr lIns="45719" rIns="45719" anchor="ctr"/>
          <a:lstStyle/>
          <a:p>
            <a:pPr algn="ctr">
              <a:defRPr b="0">
                <a:solidFill>
                  <a:schemeClr val="accent3">
                    <a:lumOff val="44000"/>
                  </a:schemeClr>
                </a:solidFill>
              </a:defRPr>
            </a:pPr>
            <a:endParaRPr/>
          </a:p>
        </p:txBody>
      </p:sp>
      <p:sp>
        <p:nvSpPr>
          <p:cNvPr id="801" name="Texto del título"/>
          <p:cNvSpPr>
            <a:spLocks noGrp="1"/>
          </p:cNvSpPr>
          <p:nvPr>
            <p:ph type="title"/>
          </p:nvPr>
        </p:nvSpPr>
        <p:spPr>
          <a:xfrm>
            <a:off x="685800" y="2130425"/>
            <a:ext cx="7772400" cy="1470025"/>
          </a:xfrm>
          <a:prstGeom prst="rect">
            <a:avLst/>
          </a:prstGeom>
        </p:spPr>
        <p:txBody>
          <a:bodyPr anchor="b">
            <a:normAutofit/>
          </a:bodyPr>
          <a:lstStyle>
            <a:lvl1pPr>
              <a:defRPr sz="2000">
                <a:solidFill>
                  <a:srgbClr val="D16349"/>
                </a:solidFill>
              </a:defRPr>
            </a:lvl1pPr>
          </a:lstStyle>
          <a:p>
            <a:r>
              <a:t>Texto del título</a:t>
            </a:r>
          </a:p>
        </p:txBody>
      </p:sp>
      <p:sp>
        <p:nvSpPr>
          <p:cNvPr id="802" name="Nivel de texto 1…"/>
          <p:cNvSpPr>
            <a:spLocks noGrp="1"/>
          </p:cNvSpPr>
          <p:nvPr>
            <p:ph type="body" sz="quarter" idx="1"/>
          </p:nvPr>
        </p:nvSpPr>
        <p:spPr>
          <a:xfrm>
            <a:off x="1371600" y="3886200"/>
            <a:ext cx="6400800" cy="1752600"/>
          </a:xfrm>
          <a:prstGeom prst="rect">
            <a:avLst/>
          </a:prstGeom>
        </p:spPr>
        <p:txBody>
          <a:bodyPr>
            <a:normAutofit/>
          </a:bodyPr>
          <a:lstStyle>
            <a:lvl1pPr marL="0" indent="0" algn="ctr">
              <a:spcBef>
                <a:spcPts val="400"/>
              </a:spcBef>
              <a:buClrTx/>
              <a:buSzTx/>
              <a:buNone/>
              <a:defRPr sz="1800">
                <a:solidFill>
                  <a:srgbClr val="646B86"/>
                </a:solidFill>
              </a:defRPr>
            </a:lvl1pPr>
            <a:lvl2pPr marL="0" indent="457200" algn="ctr">
              <a:spcBef>
                <a:spcPts val="400"/>
              </a:spcBef>
              <a:buClrTx/>
              <a:buSzTx/>
              <a:buNone/>
              <a:defRPr sz="1800">
                <a:solidFill>
                  <a:srgbClr val="646B86"/>
                </a:solidFill>
              </a:defRPr>
            </a:lvl2pPr>
            <a:lvl3pPr marL="0" indent="914400" algn="ctr">
              <a:spcBef>
                <a:spcPts val="400"/>
              </a:spcBef>
              <a:buClrTx/>
              <a:buSzTx/>
              <a:buNone/>
              <a:defRPr sz="1800">
                <a:solidFill>
                  <a:srgbClr val="646B86"/>
                </a:solidFill>
              </a:defRPr>
            </a:lvl3pPr>
            <a:lvl4pPr marL="0" indent="1371600" algn="ctr">
              <a:spcBef>
                <a:spcPts val="400"/>
              </a:spcBef>
              <a:buClrTx/>
              <a:buSzTx/>
              <a:buNone/>
              <a:defRPr sz="1800">
                <a:solidFill>
                  <a:srgbClr val="646B86"/>
                </a:solidFill>
              </a:defRPr>
            </a:lvl4pPr>
            <a:lvl5pPr marL="0" indent="1828800" algn="ctr">
              <a:spcBef>
                <a:spcPts val="400"/>
              </a:spcBef>
              <a:buClrTx/>
              <a:buSzTx/>
              <a:buNone/>
              <a:defRPr sz="1800">
                <a:solidFill>
                  <a:srgbClr val="646B86"/>
                </a:solidFill>
              </a:defRPr>
            </a:lvl5pPr>
          </a:lstStyle>
          <a:p>
            <a:r>
              <a:t>Nivel de texto 1</a:t>
            </a:r>
          </a:p>
          <a:p>
            <a:pPr lvl="1"/>
            <a:r>
              <a:t>Nivel de texto 2</a:t>
            </a:r>
          </a:p>
          <a:p>
            <a:pPr lvl="2"/>
            <a:r>
              <a:t>Nivel de texto 3</a:t>
            </a:r>
          </a:p>
          <a:p>
            <a:pPr lvl="3"/>
            <a:r>
              <a:t>Nivel de texto 4</a:t>
            </a:r>
          </a:p>
          <a:p>
            <a:pPr lvl="4"/>
            <a:r>
              <a:t>Nivel de texto 5</a:t>
            </a:r>
          </a:p>
        </p:txBody>
      </p:sp>
      <p:sp>
        <p:nvSpPr>
          <p:cNvPr id="803" name="Número de diapositiva"/>
          <p:cNvSpPr>
            <a:spLocks noGrp="1"/>
          </p:cNvSpPr>
          <p:nvPr>
            <p:ph type="sldNum" sz="quarter" idx="2"/>
          </p:nvPr>
        </p:nvSpPr>
        <p:spPr>
          <a:xfrm>
            <a:off x="4390747" y="2252980"/>
            <a:ext cx="362506" cy="332741"/>
          </a:xfrm>
          <a:prstGeom prst="rect">
            <a:avLst/>
          </a:prstGeom>
        </p:spPr>
        <p:txBody>
          <a:bodyPr>
            <a:normAutofit/>
          </a:bodyPr>
          <a:lstStyle>
            <a:lvl1pPr algn="ctr">
              <a:defRPr sz="1600" b="0">
                <a:solidFill>
                  <a:srgbClr val="E0E0E0"/>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x">
  <p:cSld name="Titel und Inhalt">
    <p:bg>
      <p:bgPr>
        <a:solidFill>
          <a:srgbClr val="C5D1D7"/>
        </a:solidFill>
        <a:effectLst/>
      </p:bgPr>
    </p:bg>
    <p:spTree>
      <p:nvGrpSpPr>
        <p:cNvPr id="1" name=""/>
        <p:cNvGrpSpPr/>
        <p:nvPr/>
      </p:nvGrpSpPr>
      <p:grpSpPr>
        <a:xfrm>
          <a:off x="0" y="0"/>
          <a:ext cx="0" cy="0"/>
          <a:chOff x="0" y="0"/>
          <a:chExt cx="0" cy="0"/>
        </a:xfrm>
      </p:grpSpPr>
      <p:sp>
        <p:nvSpPr>
          <p:cNvPr id="810"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11" name="Rechteck 20"/>
          <p:cNvSpPr/>
          <p:nvPr/>
        </p:nvSpPr>
        <p:spPr>
          <a:xfrm>
            <a:off x="8991600" y="3175"/>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12" name="Rechteck 21"/>
          <p:cNvSpPr/>
          <p:nvPr/>
        </p:nvSpPr>
        <p:spPr>
          <a:xfrm>
            <a:off x="0" y="0"/>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13" name="Rechteck 23"/>
          <p:cNvSpPr/>
          <p:nvPr/>
        </p:nvSpPr>
        <p:spPr>
          <a:xfrm>
            <a:off x="0" y="0"/>
            <a:ext cx="9144000" cy="25146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14" name="Rechteck 24"/>
          <p:cNvSpPr/>
          <p:nvPr/>
        </p:nvSpPr>
        <p:spPr>
          <a:xfrm>
            <a:off x="146050" y="6391275"/>
            <a:ext cx="8832850" cy="309564"/>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15" name="Gerade Verbindung 25"/>
          <p:cNvSpPr/>
          <p:nvPr/>
        </p:nvSpPr>
        <p:spPr>
          <a:xfrm>
            <a:off x="155575" y="2419350"/>
            <a:ext cx="8832850" cy="0"/>
          </a:xfrm>
          <a:prstGeom prst="line">
            <a:avLst/>
          </a:prstGeom>
          <a:ln w="11430">
            <a:solidFill>
              <a:srgbClr val="E0E0E0"/>
            </a:solidFill>
            <a:prstDash val="sysDash"/>
          </a:ln>
        </p:spPr>
        <p:txBody>
          <a:bodyPr lIns="45719" rIns="45719"/>
          <a:lstStyle/>
          <a:p>
            <a:endParaRPr/>
          </a:p>
        </p:txBody>
      </p:sp>
      <p:sp>
        <p:nvSpPr>
          <p:cNvPr id="816" name="Rechteck 26"/>
          <p:cNvSpPr/>
          <p:nvPr/>
        </p:nvSpPr>
        <p:spPr>
          <a:xfrm>
            <a:off x="152400" y="152400"/>
            <a:ext cx="8832850" cy="6546850"/>
          </a:xfrm>
          <a:prstGeom prst="rect">
            <a:avLst/>
          </a:prstGeom>
          <a:ln>
            <a:solidFill>
              <a:srgbClr val="E0E0E0"/>
            </a:solidFill>
            <a:miter/>
          </a:ln>
        </p:spPr>
        <p:txBody>
          <a:bodyPr lIns="45719" rIns="45719" anchor="ctr"/>
          <a:lstStyle/>
          <a:p>
            <a:pPr>
              <a:defRPr b="0"/>
            </a:pPr>
            <a:endParaRPr/>
          </a:p>
        </p:txBody>
      </p:sp>
      <p:sp>
        <p:nvSpPr>
          <p:cNvPr id="817" name="Ellipse 27"/>
          <p:cNvSpPr/>
          <p:nvPr/>
        </p:nvSpPr>
        <p:spPr>
          <a:xfrm>
            <a:off x="4267200" y="2114550"/>
            <a:ext cx="609600" cy="609600"/>
          </a:xfrm>
          <a:prstGeom prst="ellipse">
            <a:avLst/>
          </a:prstGeom>
          <a:solidFill>
            <a:schemeClr val="accent3">
              <a:lumOff val="44000"/>
            </a:schemeClr>
          </a:solidFill>
          <a:ln w="12700">
            <a:miter lim="400000"/>
          </a:ln>
        </p:spPr>
        <p:txBody>
          <a:bodyPr lIns="45719" rIns="45719" anchor="ctr"/>
          <a:lstStyle/>
          <a:p>
            <a:pPr algn="ctr">
              <a:defRPr b="0">
                <a:solidFill>
                  <a:schemeClr val="accent3">
                    <a:lumOff val="44000"/>
                  </a:schemeClr>
                </a:solidFill>
              </a:defRPr>
            </a:pPr>
            <a:endParaRPr/>
          </a:p>
        </p:txBody>
      </p:sp>
      <p:sp>
        <p:nvSpPr>
          <p:cNvPr id="818" name="Ellipse 28"/>
          <p:cNvSpPr/>
          <p:nvPr/>
        </p:nvSpPr>
        <p:spPr>
          <a:xfrm>
            <a:off x="4362450" y="2209800"/>
            <a:ext cx="419100" cy="420688"/>
          </a:xfrm>
          <a:prstGeom prst="ellipse">
            <a:avLst/>
          </a:prstGeom>
          <a:solidFill>
            <a:schemeClr val="accent3">
              <a:lumOff val="44000"/>
            </a:schemeClr>
          </a:solidFill>
          <a:ln w="50800" cap="rnd">
            <a:solidFill>
              <a:srgbClr val="E0E0E0"/>
            </a:solidFill>
          </a:ln>
        </p:spPr>
        <p:txBody>
          <a:bodyPr lIns="45719" rIns="45719" anchor="ctr"/>
          <a:lstStyle/>
          <a:p>
            <a:pPr algn="ctr">
              <a:defRPr b="0">
                <a:solidFill>
                  <a:schemeClr val="accent3">
                    <a:lumOff val="44000"/>
                  </a:schemeClr>
                </a:solidFill>
              </a:defRPr>
            </a:pPr>
            <a:endParaRPr/>
          </a:p>
        </p:txBody>
      </p:sp>
      <p:sp>
        <p:nvSpPr>
          <p:cNvPr id="819" name="Texto del título"/>
          <p:cNvSpPr>
            <a:spLocks noGrp="1"/>
          </p:cNvSpPr>
          <p:nvPr>
            <p:ph type="title"/>
          </p:nvPr>
        </p:nvSpPr>
        <p:spPr>
          <a:xfrm>
            <a:off x="395288" y="1341437"/>
            <a:ext cx="8534401" cy="758826"/>
          </a:xfrm>
          <a:prstGeom prst="rect">
            <a:avLst/>
          </a:prstGeom>
        </p:spPr>
        <p:txBody>
          <a:bodyPr anchor="b">
            <a:normAutofit/>
          </a:bodyPr>
          <a:lstStyle>
            <a:lvl1pPr>
              <a:defRPr sz="2000">
                <a:solidFill>
                  <a:srgbClr val="D16349"/>
                </a:solidFill>
              </a:defRPr>
            </a:lvl1pPr>
          </a:lstStyle>
          <a:p>
            <a:r>
              <a:t>Texto del título</a:t>
            </a:r>
          </a:p>
        </p:txBody>
      </p:sp>
      <p:sp>
        <p:nvSpPr>
          <p:cNvPr id="820" name="Nivel de texto 1…"/>
          <p:cNvSpPr>
            <a:spLocks noGrp="1"/>
          </p:cNvSpPr>
          <p:nvPr>
            <p:ph type="body" idx="1"/>
          </p:nvPr>
        </p:nvSpPr>
        <p:spPr>
          <a:xfrm>
            <a:off x="307975" y="2708275"/>
            <a:ext cx="8534400" cy="4598988"/>
          </a:xfrm>
          <a:prstGeom prst="rect">
            <a:avLst/>
          </a:prstGeom>
        </p:spPr>
        <p:txBody>
          <a:bodyPr>
            <a:normAutofit/>
          </a:bodyPr>
          <a:lstStyle>
            <a:lvl1pPr marL="273050" indent="-273050" algn="ctr">
              <a:spcBef>
                <a:spcPts val="400"/>
              </a:spcBef>
              <a:buClrTx/>
              <a:buSzTx/>
              <a:buNone/>
              <a:defRPr sz="1800">
                <a:solidFill>
                  <a:srgbClr val="646B86"/>
                </a:solidFill>
              </a:defRPr>
            </a:lvl1pPr>
            <a:lvl2pPr marL="498042" indent="-223404" algn="ctr">
              <a:spcBef>
                <a:spcPts val="400"/>
              </a:spcBef>
              <a:buClrTx/>
              <a:buSzPct val="70000"/>
              <a:buChar char="○"/>
              <a:defRPr sz="1800">
                <a:solidFill>
                  <a:srgbClr val="646B86"/>
                </a:solidFill>
              </a:defRPr>
            </a:lvl2pPr>
            <a:lvl3pPr marL="799464" indent="-205739" algn="ctr">
              <a:spcBef>
                <a:spcPts val="400"/>
              </a:spcBef>
              <a:buClrTx/>
              <a:buSzPct val="75000"/>
              <a:buChar char=""/>
              <a:defRPr sz="1800">
                <a:solidFill>
                  <a:srgbClr val="646B86"/>
                </a:solidFill>
              </a:defRPr>
            </a:lvl3pPr>
            <a:lvl4pPr marL="1074102" indent="-205739" algn="ctr">
              <a:spcBef>
                <a:spcPts val="400"/>
              </a:spcBef>
              <a:buClrTx/>
              <a:buSzPct val="70000"/>
              <a:buChar char="○"/>
              <a:defRPr sz="1800">
                <a:solidFill>
                  <a:srgbClr val="646B86"/>
                </a:solidFill>
              </a:defRPr>
            </a:lvl4pPr>
            <a:lvl5pPr marL="1371600" indent="-228600" algn="ctr">
              <a:spcBef>
                <a:spcPts val="400"/>
              </a:spcBef>
              <a:buClrTx/>
              <a:defRPr sz="1800">
                <a:solidFill>
                  <a:srgbClr val="646B86"/>
                </a:solidFill>
              </a:defRPr>
            </a:lvl5pPr>
          </a:lstStyle>
          <a:p>
            <a:r>
              <a:t>Nivel de texto 1</a:t>
            </a:r>
          </a:p>
          <a:p>
            <a:pPr lvl="1"/>
            <a:r>
              <a:t>Nivel de texto 2</a:t>
            </a:r>
          </a:p>
          <a:p>
            <a:pPr lvl="2"/>
            <a:r>
              <a:t>Nivel de texto 3</a:t>
            </a:r>
          </a:p>
          <a:p>
            <a:pPr lvl="3"/>
            <a:r>
              <a:t>Nivel de texto 4</a:t>
            </a:r>
          </a:p>
          <a:p>
            <a:pPr lvl="4"/>
            <a:r>
              <a:t>Nivel de texto 5</a:t>
            </a:r>
          </a:p>
        </p:txBody>
      </p:sp>
      <p:sp>
        <p:nvSpPr>
          <p:cNvPr id="821" name="Número de diapositiva"/>
          <p:cNvSpPr>
            <a:spLocks noGrp="1"/>
          </p:cNvSpPr>
          <p:nvPr>
            <p:ph type="sldNum" sz="quarter" idx="2"/>
          </p:nvPr>
        </p:nvSpPr>
        <p:spPr>
          <a:xfrm>
            <a:off x="4390747" y="2252980"/>
            <a:ext cx="362506" cy="332741"/>
          </a:xfrm>
          <a:prstGeom prst="rect">
            <a:avLst/>
          </a:prstGeom>
        </p:spPr>
        <p:txBody>
          <a:bodyPr>
            <a:normAutofit/>
          </a:bodyPr>
          <a:lstStyle>
            <a:lvl1pPr algn="ctr">
              <a:defRPr sz="1600" b="0">
                <a:solidFill>
                  <a:srgbClr val="E0E0E0"/>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x">
  <p:cSld name="Abschnitts-&#10;überschrift">
    <p:bg>
      <p:bgPr>
        <a:solidFill>
          <a:srgbClr val="C5D1D7"/>
        </a:solidFill>
        <a:effectLst/>
      </p:bgPr>
    </p:bg>
    <p:spTree>
      <p:nvGrpSpPr>
        <p:cNvPr id="1" name=""/>
        <p:cNvGrpSpPr/>
        <p:nvPr/>
      </p:nvGrpSpPr>
      <p:grpSpPr>
        <a:xfrm>
          <a:off x="0" y="0"/>
          <a:ext cx="0" cy="0"/>
          <a:chOff x="0" y="0"/>
          <a:chExt cx="0" cy="0"/>
        </a:xfrm>
      </p:grpSpPr>
      <p:sp>
        <p:nvSpPr>
          <p:cNvPr id="828"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29" name="Rechteck 20"/>
          <p:cNvSpPr/>
          <p:nvPr/>
        </p:nvSpPr>
        <p:spPr>
          <a:xfrm>
            <a:off x="8991600" y="3175"/>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30" name="Rechteck 21"/>
          <p:cNvSpPr/>
          <p:nvPr/>
        </p:nvSpPr>
        <p:spPr>
          <a:xfrm>
            <a:off x="0" y="0"/>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31" name="Rechteck 23"/>
          <p:cNvSpPr/>
          <p:nvPr/>
        </p:nvSpPr>
        <p:spPr>
          <a:xfrm>
            <a:off x="0" y="0"/>
            <a:ext cx="9144000" cy="25146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32" name="Rechteck 24"/>
          <p:cNvSpPr/>
          <p:nvPr/>
        </p:nvSpPr>
        <p:spPr>
          <a:xfrm>
            <a:off x="146050" y="6391275"/>
            <a:ext cx="8832850" cy="309564"/>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33" name="Gerade Verbindung 25"/>
          <p:cNvSpPr/>
          <p:nvPr/>
        </p:nvSpPr>
        <p:spPr>
          <a:xfrm>
            <a:off x="155575" y="2419350"/>
            <a:ext cx="8832850" cy="0"/>
          </a:xfrm>
          <a:prstGeom prst="line">
            <a:avLst/>
          </a:prstGeom>
          <a:ln w="11430">
            <a:solidFill>
              <a:srgbClr val="E0E0E0"/>
            </a:solidFill>
            <a:prstDash val="sysDash"/>
          </a:ln>
        </p:spPr>
        <p:txBody>
          <a:bodyPr lIns="45719" rIns="45719"/>
          <a:lstStyle/>
          <a:p>
            <a:endParaRPr/>
          </a:p>
        </p:txBody>
      </p:sp>
      <p:sp>
        <p:nvSpPr>
          <p:cNvPr id="834" name="Rechteck 26"/>
          <p:cNvSpPr/>
          <p:nvPr/>
        </p:nvSpPr>
        <p:spPr>
          <a:xfrm>
            <a:off x="152400" y="152400"/>
            <a:ext cx="8832850" cy="6546850"/>
          </a:xfrm>
          <a:prstGeom prst="rect">
            <a:avLst/>
          </a:prstGeom>
          <a:ln>
            <a:solidFill>
              <a:srgbClr val="E0E0E0"/>
            </a:solidFill>
            <a:miter/>
          </a:ln>
        </p:spPr>
        <p:txBody>
          <a:bodyPr lIns="45719" rIns="45719" anchor="ctr"/>
          <a:lstStyle/>
          <a:p>
            <a:pPr>
              <a:defRPr b="0"/>
            </a:pPr>
            <a:endParaRPr/>
          </a:p>
        </p:txBody>
      </p:sp>
      <p:sp>
        <p:nvSpPr>
          <p:cNvPr id="835" name="Ellipse 27"/>
          <p:cNvSpPr/>
          <p:nvPr/>
        </p:nvSpPr>
        <p:spPr>
          <a:xfrm>
            <a:off x="4267200" y="2114550"/>
            <a:ext cx="609600" cy="609600"/>
          </a:xfrm>
          <a:prstGeom prst="ellipse">
            <a:avLst/>
          </a:prstGeom>
          <a:solidFill>
            <a:schemeClr val="accent3">
              <a:lumOff val="44000"/>
            </a:schemeClr>
          </a:solidFill>
          <a:ln w="12700">
            <a:miter lim="400000"/>
          </a:ln>
        </p:spPr>
        <p:txBody>
          <a:bodyPr lIns="45719" rIns="45719" anchor="ctr"/>
          <a:lstStyle/>
          <a:p>
            <a:pPr algn="ctr">
              <a:defRPr b="0">
                <a:solidFill>
                  <a:schemeClr val="accent3">
                    <a:lumOff val="44000"/>
                  </a:schemeClr>
                </a:solidFill>
              </a:defRPr>
            </a:pPr>
            <a:endParaRPr/>
          </a:p>
        </p:txBody>
      </p:sp>
      <p:sp>
        <p:nvSpPr>
          <p:cNvPr id="836" name="Ellipse 28"/>
          <p:cNvSpPr/>
          <p:nvPr/>
        </p:nvSpPr>
        <p:spPr>
          <a:xfrm>
            <a:off x="4362450" y="2209800"/>
            <a:ext cx="419100" cy="420688"/>
          </a:xfrm>
          <a:prstGeom prst="ellipse">
            <a:avLst/>
          </a:prstGeom>
          <a:solidFill>
            <a:schemeClr val="accent3">
              <a:lumOff val="44000"/>
            </a:schemeClr>
          </a:solidFill>
          <a:ln w="50800" cap="rnd">
            <a:solidFill>
              <a:srgbClr val="E0E0E0"/>
            </a:solidFill>
          </a:ln>
        </p:spPr>
        <p:txBody>
          <a:bodyPr lIns="45719" rIns="45719" anchor="ctr"/>
          <a:lstStyle/>
          <a:p>
            <a:pPr algn="ctr">
              <a:defRPr b="0">
                <a:solidFill>
                  <a:schemeClr val="accent3">
                    <a:lumOff val="44000"/>
                  </a:schemeClr>
                </a:solidFill>
              </a:defRPr>
            </a:pPr>
            <a:endParaRPr/>
          </a:p>
        </p:txBody>
      </p:sp>
      <p:sp>
        <p:nvSpPr>
          <p:cNvPr id="837" name="Texto del título"/>
          <p:cNvSpPr>
            <a:spLocks noGrp="1"/>
          </p:cNvSpPr>
          <p:nvPr>
            <p:ph type="title"/>
          </p:nvPr>
        </p:nvSpPr>
        <p:spPr>
          <a:xfrm>
            <a:off x="722312" y="4406900"/>
            <a:ext cx="7772401" cy="1362075"/>
          </a:xfrm>
          <a:prstGeom prst="rect">
            <a:avLst/>
          </a:prstGeom>
        </p:spPr>
        <p:txBody>
          <a:bodyPr anchor="t">
            <a:normAutofit/>
          </a:bodyPr>
          <a:lstStyle>
            <a:lvl1pPr algn="l">
              <a:defRPr sz="4000" b="1" cap="all">
                <a:solidFill>
                  <a:srgbClr val="D16349"/>
                </a:solidFill>
              </a:defRPr>
            </a:lvl1pPr>
          </a:lstStyle>
          <a:p>
            <a:r>
              <a:t>Texto del título</a:t>
            </a:r>
          </a:p>
        </p:txBody>
      </p:sp>
      <p:sp>
        <p:nvSpPr>
          <p:cNvPr id="838" name="Nivel de texto 1…"/>
          <p:cNvSpPr>
            <a:spLocks noGrp="1"/>
          </p:cNvSpPr>
          <p:nvPr>
            <p:ph type="body" sz="quarter" idx="1"/>
          </p:nvPr>
        </p:nvSpPr>
        <p:spPr>
          <a:xfrm>
            <a:off x="722312" y="2906713"/>
            <a:ext cx="7772401" cy="1500188"/>
          </a:xfrm>
          <a:prstGeom prst="rect">
            <a:avLst/>
          </a:prstGeom>
        </p:spPr>
        <p:txBody>
          <a:bodyPr anchor="b">
            <a:normAutofit/>
          </a:bodyPr>
          <a:lstStyle>
            <a:lvl1pPr marL="0" indent="0" algn="ctr">
              <a:spcBef>
                <a:spcPts val="400"/>
              </a:spcBef>
              <a:buClrTx/>
              <a:buSzTx/>
              <a:buNone/>
              <a:defRPr sz="2000">
                <a:solidFill>
                  <a:srgbClr val="646B86"/>
                </a:solidFill>
              </a:defRPr>
            </a:lvl1pPr>
            <a:lvl2pPr marL="0" indent="457200" algn="ctr">
              <a:spcBef>
                <a:spcPts val="400"/>
              </a:spcBef>
              <a:buClrTx/>
              <a:buSzTx/>
              <a:buNone/>
              <a:defRPr sz="2000">
                <a:solidFill>
                  <a:srgbClr val="646B86"/>
                </a:solidFill>
              </a:defRPr>
            </a:lvl2pPr>
            <a:lvl3pPr marL="0" indent="914400" algn="ctr">
              <a:spcBef>
                <a:spcPts val="400"/>
              </a:spcBef>
              <a:buClrTx/>
              <a:buSzTx/>
              <a:buNone/>
              <a:defRPr sz="2000">
                <a:solidFill>
                  <a:srgbClr val="646B86"/>
                </a:solidFill>
              </a:defRPr>
            </a:lvl3pPr>
            <a:lvl4pPr marL="0" indent="1371600" algn="ctr">
              <a:spcBef>
                <a:spcPts val="400"/>
              </a:spcBef>
              <a:buClrTx/>
              <a:buSzTx/>
              <a:buNone/>
              <a:defRPr sz="2000">
                <a:solidFill>
                  <a:srgbClr val="646B86"/>
                </a:solidFill>
              </a:defRPr>
            </a:lvl4pPr>
            <a:lvl5pPr marL="0" indent="1828800" algn="ctr">
              <a:spcBef>
                <a:spcPts val="400"/>
              </a:spcBef>
              <a:buClrTx/>
              <a:buSzTx/>
              <a:buNone/>
              <a:defRPr sz="2000">
                <a:solidFill>
                  <a:srgbClr val="646B86"/>
                </a:solidFill>
              </a:defRPr>
            </a:lvl5pPr>
          </a:lstStyle>
          <a:p>
            <a:r>
              <a:t>Nivel de texto 1</a:t>
            </a:r>
          </a:p>
          <a:p>
            <a:pPr lvl="1"/>
            <a:r>
              <a:t>Nivel de texto 2</a:t>
            </a:r>
          </a:p>
          <a:p>
            <a:pPr lvl="2"/>
            <a:r>
              <a:t>Nivel de texto 3</a:t>
            </a:r>
          </a:p>
          <a:p>
            <a:pPr lvl="3"/>
            <a:r>
              <a:t>Nivel de texto 4</a:t>
            </a:r>
          </a:p>
          <a:p>
            <a:pPr lvl="4"/>
            <a:r>
              <a:t>Nivel de texto 5</a:t>
            </a:r>
          </a:p>
        </p:txBody>
      </p:sp>
      <p:sp>
        <p:nvSpPr>
          <p:cNvPr id="839" name="Número de diapositiva"/>
          <p:cNvSpPr>
            <a:spLocks noGrp="1"/>
          </p:cNvSpPr>
          <p:nvPr>
            <p:ph type="sldNum" sz="quarter" idx="2"/>
          </p:nvPr>
        </p:nvSpPr>
        <p:spPr>
          <a:xfrm>
            <a:off x="4390747" y="2252980"/>
            <a:ext cx="362506" cy="332741"/>
          </a:xfrm>
          <a:prstGeom prst="rect">
            <a:avLst/>
          </a:prstGeom>
        </p:spPr>
        <p:txBody>
          <a:bodyPr>
            <a:normAutofit/>
          </a:bodyPr>
          <a:lstStyle>
            <a:lvl1pPr algn="ctr">
              <a:defRPr sz="1600" b="0">
                <a:solidFill>
                  <a:srgbClr val="E0E0E0"/>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x">
  <p:cSld name="Zwei Inhalte">
    <p:bg>
      <p:bgPr>
        <a:solidFill>
          <a:srgbClr val="C5D1D7"/>
        </a:solidFill>
        <a:effectLst/>
      </p:bgPr>
    </p:bg>
    <p:spTree>
      <p:nvGrpSpPr>
        <p:cNvPr id="1" name=""/>
        <p:cNvGrpSpPr/>
        <p:nvPr/>
      </p:nvGrpSpPr>
      <p:grpSpPr>
        <a:xfrm>
          <a:off x="0" y="0"/>
          <a:ext cx="0" cy="0"/>
          <a:chOff x="0" y="0"/>
          <a:chExt cx="0" cy="0"/>
        </a:xfrm>
      </p:grpSpPr>
      <p:sp>
        <p:nvSpPr>
          <p:cNvPr id="846"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47" name="Rechteck 20"/>
          <p:cNvSpPr/>
          <p:nvPr/>
        </p:nvSpPr>
        <p:spPr>
          <a:xfrm>
            <a:off x="8991600" y="3175"/>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48" name="Rechteck 21"/>
          <p:cNvSpPr/>
          <p:nvPr/>
        </p:nvSpPr>
        <p:spPr>
          <a:xfrm>
            <a:off x="0" y="0"/>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49" name="Rechteck 23"/>
          <p:cNvSpPr/>
          <p:nvPr/>
        </p:nvSpPr>
        <p:spPr>
          <a:xfrm>
            <a:off x="0" y="0"/>
            <a:ext cx="9144000" cy="25146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50" name="Rechteck 24"/>
          <p:cNvSpPr/>
          <p:nvPr/>
        </p:nvSpPr>
        <p:spPr>
          <a:xfrm>
            <a:off x="146050" y="6391275"/>
            <a:ext cx="8832850" cy="309564"/>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51" name="Gerade Verbindung 25"/>
          <p:cNvSpPr/>
          <p:nvPr/>
        </p:nvSpPr>
        <p:spPr>
          <a:xfrm>
            <a:off x="155575" y="2419350"/>
            <a:ext cx="8832850" cy="0"/>
          </a:xfrm>
          <a:prstGeom prst="line">
            <a:avLst/>
          </a:prstGeom>
          <a:ln w="11430">
            <a:solidFill>
              <a:srgbClr val="E0E0E0"/>
            </a:solidFill>
            <a:prstDash val="sysDash"/>
          </a:ln>
        </p:spPr>
        <p:txBody>
          <a:bodyPr lIns="45719" rIns="45719"/>
          <a:lstStyle/>
          <a:p>
            <a:endParaRPr/>
          </a:p>
        </p:txBody>
      </p:sp>
      <p:sp>
        <p:nvSpPr>
          <p:cNvPr id="852" name="Rechteck 26"/>
          <p:cNvSpPr/>
          <p:nvPr/>
        </p:nvSpPr>
        <p:spPr>
          <a:xfrm>
            <a:off x="152400" y="152400"/>
            <a:ext cx="8832850" cy="6546850"/>
          </a:xfrm>
          <a:prstGeom prst="rect">
            <a:avLst/>
          </a:prstGeom>
          <a:ln>
            <a:solidFill>
              <a:srgbClr val="E0E0E0"/>
            </a:solidFill>
            <a:miter/>
          </a:ln>
        </p:spPr>
        <p:txBody>
          <a:bodyPr lIns="45719" rIns="45719" anchor="ctr"/>
          <a:lstStyle/>
          <a:p>
            <a:pPr>
              <a:defRPr b="0"/>
            </a:pPr>
            <a:endParaRPr/>
          </a:p>
        </p:txBody>
      </p:sp>
      <p:sp>
        <p:nvSpPr>
          <p:cNvPr id="853" name="Ellipse 27"/>
          <p:cNvSpPr/>
          <p:nvPr/>
        </p:nvSpPr>
        <p:spPr>
          <a:xfrm>
            <a:off x="4267200" y="2114550"/>
            <a:ext cx="609600" cy="609600"/>
          </a:xfrm>
          <a:prstGeom prst="ellipse">
            <a:avLst/>
          </a:prstGeom>
          <a:solidFill>
            <a:schemeClr val="accent3">
              <a:lumOff val="44000"/>
            </a:schemeClr>
          </a:solidFill>
          <a:ln w="12700">
            <a:miter lim="400000"/>
          </a:ln>
        </p:spPr>
        <p:txBody>
          <a:bodyPr lIns="45719" rIns="45719" anchor="ctr"/>
          <a:lstStyle/>
          <a:p>
            <a:pPr algn="ctr">
              <a:defRPr b="0">
                <a:solidFill>
                  <a:schemeClr val="accent3">
                    <a:lumOff val="44000"/>
                  </a:schemeClr>
                </a:solidFill>
              </a:defRPr>
            </a:pPr>
            <a:endParaRPr/>
          </a:p>
        </p:txBody>
      </p:sp>
      <p:sp>
        <p:nvSpPr>
          <p:cNvPr id="854" name="Ellipse 28"/>
          <p:cNvSpPr/>
          <p:nvPr/>
        </p:nvSpPr>
        <p:spPr>
          <a:xfrm>
            <a:off x="4362450" y="2209800"/>
            <a:ext cx="419100" cy="420688"/>
          </a:xfrm>
          <a:prstGeom prst="ellipse">
            <a:avLst/>
          </a:prstGeom>
          <a:solidFill>
            <a:schemeClr val="accent3">
              <a:lumOff val="44000"/>
            </a:schemeClr>
          </a:solidFill>
          <a:ln w="50800" cap="rnd">
            <a:solidFill>
              <a:srgbClr val="E0E0E0"/>
            </a:solidFill>
          </a:ln>
        </p:spPr>
        <p:txBody>
          <a:bodyPr lIns="45719" rIns="45719" anchor="ctr"/>
          <a:lstStyle/>
          <a:p>
            <a:pPr algn="ctr">
              <a:defRPr b="0">
                <a:solidFill>
                  <a:schemeClr val="accent3">
                    <a:lumOff val="44000"/>
                  </a:schemeClr>
                </a:solidFill>
              </a:defRPr>
            </a:pPr>
            <a:endParaRPr/>
          </a:p>
        </p:txBody>
      </p:sp>
      <p:sp>
        <p:nvSpPr>
          <p:cNvPr id="855" name="Texto del título"/>
          <p:cNvSpPr>
            <a:spLocks noGrp="1"/>
          </p:cNvSpPr>
          <p:nvPr>
            <p:ph type="title"/>
          </p:nvPr>
        </p:nvSpPr>
        <p:spPr>
          <a:xfrm>
            <a:off x="395288" y="1341437"/>
            <a:ext cx="8534401" cy="758826"/>
          </a:xfrm>
          <a:prstGeom prst="rect">
            <a:avLst/>
          </a:prstGeom>
        </p:spPr>
        <p:txBody>
          <a:bodyPr anchor="b">
            <a:normAutofit/>
          </a:bodyPr>
          <a:lstStyle>
            <a:lvl1pPr>
              <a:defRPr sz="2000">
                <a:solidFill>
                  <a:srgbClr val="D16349"/>
                </a:solidFill>
              </a:defRPr>
            </a:lvl1pPr>
          </a:lstStyle>
          <a:p>
            <a:r>
              <a:t>Texto del título</a:t>
            </a:r>
          </a:p>
        </p:txBody>
      </p:sp>
      <p:sp>
        <p:nvSpPr>
          <p:cNvPr id="856" name="Nivel de texto 1…"/>
          <p:cNvSpPr>
            <a:spLocks noGrp="1"/>
          </p:cNvSpPr>
          <p:nvPr>
            <p:ph type="body" sz="half" idx="1"/>
          </p:nvPr>
        </p:nvSpPr>
        <p:spPr>
          <a:xfrm>
            <a:off x="307975" y="2708275"/>
            <a:ext cx="4191000" cy="4598988"/>
          </a:xfrm>
          <a:prstGeom prst="rect">
            <a:avLst/>
          </a:prstGeom>
        </p:spPr>
        <p:txBody>
          <a:bodyPr>
            <a:normAutofit/>
          </a:bodyPr>
          <a:lstStyle>
            <a:lvl1pPr marL="273050" indent="-273050" algn="ctr">
              <a:spcBef>
                <a:spcPts val="600"/>
              </a:spcBef>
              <a:buClrTx/>
              <a:buSzTx/>
              <a:buNone/>
              <a:defRPr sz="2800">
                <a:solidFill>
                  <a:srgbClr val="646B86"/>
                </a:solidFill>
              </a:defRPr>
            </a:lvl1pPr>
            <a:lvl2pPr marL="593196" indent="-318558" algn="ctr">
              <a:spcBef>
                <a:spcPts val="600"/>
              </a:spcBef>
              <a:buClrTx/>
              <a:buSzPct val="70000"/>
              <a:buChar char="○"/>
              <a:defRPr sz="2800">
                <a:solidFill>
                  <a:srgbClr val="646B86"/>
                </a:solidFill>
              </a:defRPr>
            </a:lvl2pPr>
            <a:lvl3pPr marL="913764" indent="-320039" algn="ctr">
              <a:spcBef>
                <a:spcPts val="600"/>
              </a:spcBef>
              <a:buClrTx/>
              <a:buSzPct val="75000"/>
              <a:buChar char=""/>
              <a:defRPr sz="2800">
                <a:solidFill>
                  <a:srgbClr val="646B86"/>
                </a:solidFill>
              </a:defRPr>
            </a:lvl3pPr>
            <a:lvl4pPr marL="1223962" indent="-355600" algn="ctr">
              <a:spcBef>
                <a:spcPts val="600"/>
              </a:spcBef>
              <a:buClrTx/>
              <a:buSzPct val="70000"/>
              <a:buChar char="○"/>
              <a:defRPr sz="2800">
                <a:solidFill>
                  <a:srgbClr val="646B86"/>
                </a:solidFill>
              </a:defRPr>
            </a:lvl4pPr>
            <a:lvl5pPr marL="1498600" indent="-355600" algn="ctr">
              <a:spcBef>
                <a:spcPts val="600"/>
              </a:spcBef>
              <a:buClrTx/>
              <a:defRPr sz="2800">
                <a:solidFill>
                  <a:srgbClr val="646B86"/>
                </a:solidFill>
              </a:defRPr>
            </a:lvl5pPr>
          </a:lstStyle>
          <a:p>
            <a:r>
              <a:t>Nivel de texto 1</a:t>
            </a:r>
          </a:p>
          <a:p>
            <a:pPr lvl="1"/>
            <a:r>
              <a:t>Nivel de texto 2</a:t>
            </a:r>
          </a:p>
          <a:p>
            <a:pPr lvl="2"/>
            <a:r>
              <a:t>Nivel de texto 3</a:t>
            </a:r>
          </a:p>
          <a:p>
            <a:pPr lvl="3"/>
            <a:r>
              <a:t>Nivel de texto 4</a:t>
            </a:r>
          </a:p>
          <a:p>
            <a:pPr lvl="4"/>
            <a:r>
              <a:t>Nivel de texto 5</a:t>
            </a:r>
          </a:p>
        </p:txBody>
      </p:sp>
      <p:sp>
        <p:nvSpPr>
          <p:cNvPr id="857" name="Número de diapositiva"/>
          <p:cNvSpPr>
            <a:spLocks noGrp="1"/>
          </p:cNvSpPr>
          <p:nvPr>
            <p:ph type="sldNum" sz="quarter" idx="2"/>
          </p:nvPr>
        </p:nvSpPr>
        <p:spPr>
          <a:xfrm>
            <a:off x="4390747" y="2252980"/>
            <a:ext cx="362506" cy="332741"/>
          </a:xfrm>
          <a:prstGeom prst="rect">
            <a:avLst/>
          </a:prstGeom>
        </p:spPr>
        <p:txBody>
          <a:bodyPr>
            <a:normAutofit/>
          </a:bodyPr>
          <a:lstStyle>
            <a:lvl1pPr algn="ctr">
              <a:defRPr sz="1600" b="0">
                <a:solidFill>
                  <a:srgbClr val="E0E0E0"/>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x">
  <p:cSld name="Vergleich">
    <p:bg>
      <p:bgPr>
        <a:solidFill>
          <a:srgbClr val="C5D1D7"/>
        </a:solidFill>
        <a:effectLst/>
      </p:bgPr>
    </p:bg>
    <p:spTree>
      <p:nvGrpSpPr>
        <p:cNvPr id="1" name=""/>
        <p:cNvGrpSpPr/>
        <p:nvPr/>
      </p:nvGrpSpPr>
      <p:grpSpPr>
        <a:xfrm>
          <a:off x="0" y="0"/>
          <a:ext cx="0" cy="0"/>
          <a:chOff x="0" y="0"/>
          <a:chExt cx="0" cy="0"/>
        </a:xfrm>
      </p:grpSpPr>
      <p:sp>
        <p:nvSpPr>
          <p:cNvPr id="864"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65" name="Rechteck 20"/>
          <p:cNvSpPr/>
          <p:nvPr/>
        </p:nvSpPr>
        <p:spPr>
          <a:xfrm>
            <a:off x="8991600" y="3175"/>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66" name="Rechteck 21"/>
          <p:cNvSpPr/>
          <p:nvPr/>
        </p:nvSpPr>
        <p:spPr>
          <a:xfrm>
            <a:off x="0" y="0"/>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67" name="Rechteck 23"/>
          <p:cNvSpPr/>
          <p:nvPr/>
        </p:nvSpPr>
        <p:spPr>
          <a:xfrm>
            <a:off x="0" y="0"/>
            <a:ext cx="9144000" cy="25146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68" name="Rechteck 24"/>
          <p:cNvSpPr/>
          <p:nvPr/>
        </p:nvSpPr>
        <p:spPr>
          <a:xfrm>
            <a:off x="146050" y="6391275"/>
            <a:ext cx="8832850" cy="309564"/>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69" name="Gerade Verbindung 25"/>
          <p:cNvSpPr/>
          <p:nvPr/>
        </p:nvSpPr>
        <p:spPr>
          <a:xfrm>
            <a:off x="155575" y="2419350"/>
            <a:ext cx="8832850" cy="0"/>
          </a:xfrm>
          <a:prstGeom prst="line">
            <a:avLst/>
          </a:prstGeom>
          <a:ln w="11430">
            <a:solidFill>
              <a:srgbClr val="E0E0E0"/>
            </a:solidFill>
            <a:prstDash val="sysDash"/>
          </a:ln>
        </p:spPr>
        <p:txBody>
          <a:bodyPr lIns="45719" rIns="45719"/>
          <a:lstStyle/>
          <a:p>
            <a:endParaRPr/>
          </a:p>
        </p:txBody>
      </p:sp>
      <p:sp>
        <p:nvSpPr>
          <p:cNvPr id="870" name="Rechteck 26"/>
          <p:cNvSpPr/>
          <p:nvPr/>
        </p:nvSpPr>
        <p:spPr>
          <a:xfrm>
            <a:off x="152400" y="152400"/>
            <a:ext cx="8832850" cy="6546850"/>
          </a:xfrm>
          <a:prstGeom prst="rect">
            <a:avLst/>
          </a:prstGeom>
          <a:ln>
            <a:solidFill>
              <a:srgbClr val="E0E0E0"/>
            </a:solidFill>
            <a:miter/>
          </a:ln>
        </p:spPr>
        <p:txBody>
          <a:bodyPr lIns="45719" rIns="45719" anchor="ctr"/>
          <a:lstStyle/>
          <a:p>
            <a:pPr>
              <a:defRPr b="0"/>
            </a:pPr>
            <a:endParaRPr/>
          </a:p>
        </p:txBody>
      </p:sp>
      <p:sp>
        <p:nvSpPr>
          <p:cNvPr id="871" name="Ellipse 27"/>
          <p:cNvSpPr/>
          <p:nvPr/>
        </p:nvSpPr>
        <p:spPr>
          <a:xfrm>
            <a:off x="4267200" y="2114550"/>
            <a:ext cx="609600" cy="609600"/>
          </a:xfrm>
          <a:prstGeom prst="ellipse">
            <a:avLst/>
          </a:prstGeom>
          <a:solidFill>
            <a:schemeClr val="accent3">
              <a:lumOff val="44000"/>
            </a:schemeClr>
          </a:solidFill>
          <a:ln w="12700">
            <a:miter lim="400000"/>
          </a:ln>
        </p:spPr>
        <p:txBody>
          <a:bodyPr lIns="45719" rIns="45719" anchor="ctr"/>
          <a:lstStyle/>
          <a:p>
            <a:pPr algn="ctr">
              <a:defRPr b="0">
                <a:solidFill>
                  <a:schemeClr val="accent3">
                    <a:lumOff val="44000"/>
                  </a:schemeClr>
                </a:solidFill>
              </a:defRPr>
            </a:pPr>
            <a:endParaRPr/>
          </a:p>
        </p:txBody>
      </p:sp>
      <p:sp>
        <p:nvSpPr>
          <p:cNvPr id="872" name="Ellipse 28"/>
          <p:cNvSpPr/>
          <p:nvPr/>
        </p:nvSpPr>
        <p:spPr>
          <a:xfrm>
            <a:off x="4362450" y="2209800"/>
            <a:ext cx="419100" cy="420688"/>
          </a:xfrm>
          <a:prstGeom prst="ellipse">
            <a:avLst/>
          </a:prstGeom>
          <a:solidFill>
            <a:schemeClr val="accent3">
              <a:lumOff val="44000"/>
            </a:schemeClr>
          </a:solidFill>
          <a:ln w="50800" cap="rnd">
            <a:solidFill>
              <a:srgbClr val="E0E0E0"/>
            </a:solidFill>
          </a:ln>
        </p:spPr>
        <p:txBody>
          <a:bodyPr lIns="45719" rIns="45719" anchor="ctr"/>
          <a:lstStyle/>
          <a:p>
            <a:pPr algn="ctr">
              <a:defRPr b="0">
                <a:solidFill>
                  <a:schemeClr val="accent3">
                    <a:lumOff val="44000"/>
                  </a:schemeClr>
                </a:solidFill>
              </a:defRPr>
            </a:pPr>
            <a:endParaRPr/>
          </a:p>
        </p:txBody>
      </p:sp>
      <p:sp>
        <p:nvSpPr>
          <p:cNvPr id="873" name="Texto del título"/>
          <p:cNvSpPr>
            <a:spLocks noGrp="1"/>
          </p:cNvSpPr>
          <p:nvPr>
            <p:ph type="title"/>
          </p:nvPr>
        </p:nvSpPr>
        <p:spPr>
          <a:xfrm>
            <a:off x="457200" y="274638"/>
            <a:ext cx="8229600" cy="1143001"/>
          </a:xfrm>
          <a:prstGeom prst="rect">
            <a:avLst/>
          </a:prstGeom>
        </p:spPr>
        <p:txBody>
          <a:bodyPr anchor="b">
            <a:normAutofit/>
          </a:bodyPr>
          <a:lstStyle>
            <a:lvl1pPr>
              <a:defRPr sz="2000">
                <a:solidFill>
                  <a:srgbClr val="D16349"/>
                </a:solidFill>
              </a:defRPr>
            </a:lvl1pPr>
          </a:lstStyle>
          <a:p>
            <a:r>
              <a:t>Texto del título</a:t>
            </a:r>
          </a:p>
        </p:txBody>
      </p:sp>
      <p:sp>
        <p:nvSpPr>
          <p:cNvPr id="874" name="Nivel de texto 1…"/>
          <p:cNvSpPr>
            <a:spLocks noGrp="1"/>
          </p:cNvSpPr>
          <p:nvPr>
            <p:ph type="body" sz="quarter" idx="1"/>
          </p:nvPr>
        </p:nvSpPr>
        <p:spPr>
          <a:xfrm>
            <a:off x="457200" y="1535112"/>
            <a:ext cx="4040188" cy="639763"/>
          </a:xfrm>
          <a:prstGeom prst="rect">
            <a:avLst/>
          </a:prstGeom>
        </p:spPr>
        <p:txBody>
          <a:bodyPr anchor="b">
            <a:normAutofit/>
          </a:bodyPr>
          <a:lstStyle>
            <a:lvl1pPr marL="0" indent="0" algn="ctr">
              <a:spcBef>
                <a:spcPts val="500"/>
              </a:spcBef>
              <a:buClrTx/>
              <a:buSzTx/>
              <a:buNone/>
              <a:defRPr sz="2400" b="1">
                <a:solidFill>
                  <a:srgbClr val="646B86"/>
                </a:solidFill>
              </a:defRPr>
            </a:lvl1pPr>
            <a:lvl2pPr marL="0" indent="457200" algn="ctr">
              <a:spcBef>
                <a:spcPts val="500"/>
              </a:spcBef>
              <a:buClrTx/>
              <a:buSzTx/>
              <a:buNone/>
              <a:defRPr sz="2400" b="1">
                <a:solidFill>
                  <a:srgbClr val="646B86"/>
                </a:solidFill>
              </a:defRPr>
            </a:lvl2pPr>
            <a:lvl3pPr marL="0" indent="914400" algn="ctr">
              <a:spcBef>
                <a:spcPts val="500"/>
              </a:spcBef>
              <a:buClrTx/>
              <a:buSzTx/>
              <a:buNone/>
              <a:defRPr sz="2400" b="1">
                <a:solidFill>
                  <a:srgbClr val="646B86"/>
                </a:solidFill>
              </a:defRPr>
            </a:lvl3pPr>
            <a:lvl4pPr marL="0" indent="1371600" algn="ctr">
              <a:spcBef>
                <a:spcPts val="500"/>
              </a:spcBef>
              <a:buClrTx/>
              <a:buSzTx/>
              <a:buNone/>
              <a:defRPr sz="2400" b="1">
                <a:solidFill>
                  <a:srgbClr val="646B86"/>
                </a:solidFill>
              </a:defRPr>
            </a:lvl4pPr>
            <a:lvl5pPr marL="0" indent="1828800" algn="ctr">
              <a:spcBef>
                <a:spcPts val="500"/>
              </a:spcBef>
              <a:buClrTx/>
              <a:buSzTx/>
              <a:buNone/>
              <a:defRPr sz="2400" b="1">
                <a:solidFill>
                  <a:srgbClr val="646B86"/>
                </a:solidFill>
              </a:defRPr>
            </a:lvl5pPr>
          </a:lstStyle>
          <a:p>
            <a:r>
              <a:t>Nivel de texto 1</a:t>
            </a:r>
          </a:p>
          <a:p>
            <a:pPr lvl="1"/>
            <a:r>
              <a:t>Nivel de texto 2</a:t>
            </a:r>
          </a:p>
          <a:p>
            <a:pPr lvl="2"/>
            <a:r>
              <a:t>Nivel de texto 3</a:t>
            </a:r>
          </a:p>
          <a:p>
            <a:pPr lvl="3"/>
            <a:r>
              <a:t>Nivel de texto 4</a:t>
            </a:r>
          </a:p>
          <a:p>
            <a:pPr lvl="4"/>
            <a:r>
              <a:t>Nivel de texto 5</a:t>
            </a:r>
          </a:p>
        </p:txBody>
      </p:sp>
      <p:sp>
        <p:nvSpPr>
          <p:cNvPr id="875" name="Textplatzhalter 4"/>
          <p:cNvSpPr>
            <a:spLocks noGrp="1"/>
          </p:cNvSpPr>
          <p:nvPr>
            <p:ph type="body" sz="quarter" idx="13"/>
          </p:nvPr>
        </p:nvSpPr>
        <p:spPr>
          <a:xfrm>
            <a:off x="4645025" y="1535112"/>
            <a:ext cx="4041775" cy="639763"/>
          </a:xfrm>
          <a:prstGeom prst="rect">
            <a:avLst/>
          </a:prstGeom>
        </p:spPr>
        <p:txBody>
          <a:bodyPr anchor="b">
            <a:normAutofit/>
          </a:bodyPr>
          <a:lstStyle/>
          <a:p>
            <a:pPr marL="0" indent="0" algn="ctr">
              <a:spcBef>
                <a:spcPts val="500"/>
              </a:spcBef>
              <a:buClrTx/>
              <a:buSzTx/>
              <a:buNone/>
              <a:defRPr sz="2400" b="1">
                <a:solidFill>
                  <a:srgbClr val="646B86"/>
                </a:solidFill>
              </a:defRPr>
            </a:pPr>
            <a:endParaRPr/>
          </a:p>
        </p:txBody>
      </p:sp>
      <p:sp>
        <p:nvSpPr>
          <p:cNvPr id="876" name="Número de diapositiva"/>
          <p:cNvSpPr>
            <a:spLocks noGrp="1"/>
          </p:cNvSpPr>
          <p:nvPr>
            <p:ph type="sldNum" sz="quarter" idx="2"/>
          </p:nvPr>
        </p:nvSpPr>
        <p:spPr>
          <a:xfrm>
            <a:off x="4390747" y="2252980"/>
            <a:ext cx="362506" cy="332741"/>
          </a:xfrm>
          <a:prstGeom prst="rect">
            <a:avLst/>
          </a:prstGeom>
        </p:spPr>
        <p:txBody>
          <a:bodyPr>
            <a:normAutofit/>
          </a:bodyPr>
          <a:lstStyle>
            <a:lvl1pPr algn="ctr">
              <a:defRPr sz="1600" b="0">
                <a:solidFill>
                  <a:srgbClr val="E0E0E0"/>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x">
  <p:cSld name="Nur Titel">
    <p:bg>
      <p:bgPr>
        <a:solidFill>
          <a:srgbClr val="C5D1D7"/>
        </a:solidFill>
        <a:effectLst/>
      </p:bgPr>
    </p:bg>
    <p:spTree>
      <p:nvGrpSpPr>
        <p:cNvPr id="1" name=""/>
        <p:cNvGrpSpPr/>
        <p:nvPr/>
      </p:nvGrpSpPr>
      <p:grpSpPr>
        <a:xfrm>
          <a:off x="0" y="0"/>
          <a:ext cx="0" cy="0"/>
          <a:chOff x="0" y="0"/>
          <a:chExt cx="0" cy="0"/>
        </a:xfrm>
      </p:grpSpPr>
      <p:sp>
        <p:nvSpPr>
          <p:cNvPr id="883"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84" name="Rechteck 20"/>
          <p:cNvSpPr/>
          <p:nvPr/>
        </p:nvSpPr>
        <p:spPr>
          <a:xfrm>
            <a:off x="8991600" y="3175"/>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85" name="Rechteck 21"/>
          <p:cNvSpPr/>
          <p:nvPr/>
        </p:nvSpPr>
        <p:spPr>
          <a:xfrm>
            <a:off x="0" y="0"/>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86" name="Rechteck 23"/>
          <p:cNvSpPr/>
          <p:nvPr/>
        </p:nvSpPr>
        <p:spPr>
          <a:xfrm>
            <a:off x="0" y="0"/>
            <a:ext cx="9144000" cy="25146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87" name="Rechteck 24"/>
          <p:cNvSpPr/>
          <p:nvPr/>
        </p:nvSpPr>
        <p:spPr>
          <a:xfrm>
            <a:off x="146050" y="6391275"/>
            <a:ext cx="8832850" cy="309564"/>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888" name="Gerade Verbindung 25"/>
          <p:cNvSpPr/>
          <p:nvPr/>
        </p:nvSpPr>
        <p:spPr>
          <a:xfrm>
            <a:off x="155575" y="2419350"/>
            <a:ext cx="8832850" cy="0"/>
          </a:xfrm>
          <a:prstGeom prst="line">
            <a:avLst/>
          </a:prstGeom>
          <a:ln w="11430">
            <a:solidFill>
              <a:srgbClr val="E0E0E0"/>
            </a:solidFill>
            <a:prstDash val="sysDash"/>
          </a:ln>
        </p:spPr>
        <p:txBody>
          <a:bodyPr lIns="45719" rIns="45719"/>
          <a:lstStyle/>
          <a:p>
            <a:endParaRPr/>
          </a:p>
        </p:txBody>
      </p:sp>
      <p:sp>
        <p:nvSpPr>
          <p:cNvPr id="889" name="Rechteck 26"/>
          <p:cNvSpPr/>
          <p:nvPr/>
        </p:nvSpPr>
        <p:spPr>
          <a:xfrm>
            <a:off x="152400" y="152400"/>
            <a:ext cx="8832850" cy="6546850"/>
          </a:xfrm>
          <a:prstGeom prst="rect">
            <a:avLst/>
          </a:prstGeom>
          <a:ln>
            <a:solidFill>
              <a:srgbClr val="E0E0E0"/>
            </a:solidFill>
            <a:miter/>
          </a:ln>
        </p:spPr>
        <p:txBody>
          <a:bodyPr lIns="45719" rIns="45719" anchor="ctr"/>
          <a:lstStyle/>
          <a:p>
            <a:pPr>
              <a:defRPr b="0"/>
            </a:pPr>
            <a:endParaRPr/>
          </a:p>
        </p:txBody>
      </p:sp>
      <p:sp>
        <p:nvSpPr>
          <p:cNvPr id="890" name="Ellipse 27"/>
          <p:cNvSpPr/>
          <p:nvPr/>
        </p:nvSpPr>
        <p:spPr>
          <a:xfrm>
            <a:off x="4267200" y="2114550"/>
            <a:ext cx="609600" cy="609600"/>
          </a:xfrm>
          <a:prstGeom prst="ellipse">
            <a:avLst/>
          </a:prstGeom>
          <a:solidFill>
            <a:schemeClr val="accent3">
              <a:lumOff val="44000"/>
            </a:schemeClr>
          </a:solidFill>
          <a:ln w="12700">
            <a:miter lim="400000"/>
          </a:ln>
        </p:spPr>
        <p:txBody>
          <a:bodyPr lIns="45719" rIns="45719" anchor="ctr"/>
          <a:lstStyle/>
          <a:p>
            <a:pPr algn="ctr">
              <a:defRPr b="0">
                <a:solidFill>
                  <a:schemeClr val="accent3">
                    <a:lumOff val="44000"/>
                  </a:schemeClr>
                </a:solidFill>
              </a:defRPr>
            </a:pPr>
            <a:endParaRPr/>
          </a:p>
        </p:txBody>
      </p:sp>
      <p:sp>
        <p:nvSpPr>
          <p:cNvPr id="891" name="Ellipse 28"/>
          <p:cNvSpPr/>
          <p:nvPr/>
        </p:nvSpPr>
        <p:spPr>
          <a:xfrm>
            <a:off x="4362450" y="2209800"/>
            <a:ext cx="419100" cy="420688"/>
          </a:xfrm>
          <a:prstGeom prst="ellipse">
            <a:avLst/>
          </a:prstGeom>
          <a:solidFill>
            <a:schemeClr val="accent3">
              <a:lumOff val="44000"/>
            </a:schemeClr>
          </a:solidFill>
          <a:ln w="50800" cap="rnd">
            <a:solidFill>
              <a:srgbClr val="E0E0E0"/>
            </a:solidFill>
          </a:ln>
        </p:spPr>
        <p:txBody>
          <a:bodyPr lIns="45719" rIns="45719" anchor="ctr"/>
          <a:lstStyle/>
          <a:p>
            <a:pPr algn="ctr">
              <a:defRPr b="0">
                <a:solidFill>
                  <a:schemeClr val="accent3">
                    <a:lumOff val="44000"/>
                  </a:schemeClr>
                </a:solidFill>
              </a:defRPr>
            </a:pPr>
            <a:endParaRPr/>
          </a:p>
        </p:txBody>
      </p:sp>
      <p:sp>
        <p:nvSpPr>
          <p:cNvPr id="892" name="Texto del título"/>
          <p:cNvSpPr>
            <a:spLocks noGrp="1"/>
          </p:cNvSpPr>
          <p:nvPr>
            <p:ph type="title"/>
          </p:nvPr>
        </p:nvSpPr>
        <p:spPr>
          <a:xfrm>
            <a:off x="395288" y="1341437"/>
            <a:ext cx="8534401" cy="758826"/>
          </a:xfrm>
          <a:prstGeom prst="rect">
            <a:avLst/>
          </a:prstGeom>
        </p:spPr>
        <p:txBody>
          <a:bodyPr anchor="b">
            <a:normAutofit/>
          </a:bodyPr>
          <a:lstStyle>
            <a:lvl1pPr>
              <a:defRPr sz="2000">
                <a:solidFill>
                  <a:srgbClr val="D16349"/>
                </a:solidFill>
              </a:defRPr>
            </a:lvl1pPr>
          </a:lstStyle>
          <a:p>
            <a:r>
              <a:t>Texto del título</a:t>
            </a:r>
          </a:p>
        </p:txBody>
      </p:sp>
      <p:sp>
        <p:nvSpPr>
          <p:cNvPr id="893" name="Número de diapositiva"/>
          <p:cNvSpPr>
            <a:spLocks noGrp="1"/>
          </p:cNvSpPr>
          <p:nvPr>
            <p:ph type="sldNum" sz="quarter" idx="2"/>
          </p:nvPr>
        </p:nvSpPr>
        <p:spPr>
          <a:xfrm>
            <a:off x="4390747" y="2252980"/>
            <a:ext cx="362506" cy="332741"/>
          </a:xfrm>
          <a:prstGeom prst="rect">
            <a:avLst/>
          </a:prstGeom>
        </p:spPr>
        <p:txBody>
          <a:bodyPr>
            <a:normAutofit/>
          </a:bodyPr>
          <a:lstStyle>
            <a:lvl1pPr algn="ctr">
              <a:defRPr sz="1600" b="0">
                <a:solidFill>
                  <a:srgbClr val="E0E0E0"/>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x">
  <p:cSld name="Leer">
    <p:bg>
      <p:bgPr>
        <a:solidFill>
          <a:srgbClr val="C5D1D7"/>
        </a:solidFill>
        <a:effectLst/>
      </p:bgPr>
    </p:bg>
    <p:spTree>
      <p:nvGrpSpPr>
        <p:cNvPr id="1" name=""/>
        <p:cNvGrpSpPr/>
        <p:nvPr/>
      </p:nvGrpSpPr>
      <p:grpSpPr>
        <a:xfrm>
          <a:off x="0" y="0"/>
          <a:ext cx="0" cy="0"/>
          <a:chOff x="0" y="0"/>
          <a:chExt cx="0" cy="0"/>
        </a:xfrm>
      </p:grpSpPr>
      <p:sp>
        <p:nvSpPr>
          <p:cNvPr id="900"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01" name="Rechteck 20"/>
          <p:cNvSpPr/>
          <p:nvPr/>
        </p:nvSpPr>
        <p:spPr>
          <a:xfrm>
            <a:off x="8991600" y="3175"/>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02" name="Rechteck 21"/>
          <p:cNvSpPr/>
          <p:nvPr/>
        </p:nvSpPr>
        <p:spPr>
          <a:xfrm>
            <a:off x="0" y="0"/>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03" name="Rechteck 23"/>
          <p:cNvSpPr/>
          <p:nvPr/>
        </p:nvSpPr>
        <p:spPr>
          <a:xfrm>
            <a:off x="0" y="0"/>
            <a:ext cx="9144000" cy="25146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04" name="Rechteck 24"/>
          <p:cNvSpPr/>
          <p:nvPr/>
        </p:nvSpPr>
        <p:spPr>
          <a:xfrm>
            <a:off x="146050" y="6391275"/>
            <a:ext cx="8832850" cy="309564"/>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05" name="Gerade Verbindung 25"/>
          <p:cNvSpPr/>
          <p:nvPr/>
        </p:nvSpPr>
        <p:spPr>
          <a:xfrm>
            <a:off x="155575" y="2419350"/>
            <a:ext cx="8832850" cy="0"/>
          </a:xfrm>
          <a:prstGeom prst="line">
            <a:avLst/>
          </a:prstGeom>
          <a:ln w="11430">
            <a:solidFill>
              <a:srgbClr val="E0E0E0"/>
            </a:solidFill>
            <a:prstDash val="sysDash"/>
          </a:ln>
        </p:spPr>
        <p:txBody>
          <a:bodyPr lIns="45719" rIns="45719"/>
          <a:lstStyle/>
          <a:p>
            <a:endParaRPr/>
          </a:p>
        </p:txBody>
      </p:sp>
      <p:sp>
        <p:nvSpPr>
          <p:cNvPr id="906" name="Rechteck 26"/>
          <p:cNvSpPr/>
          <p:nvPr/>
        </p:nvSpPr>
        <p:spPr>
          <a:xfrm>
            <a:off x="152400" y="152400"/>
            <a:ext cx="8832850" cy="6546850"/>
          </a:xfrm>
          <a:prstGeom prst="rect">
            <a:avLst/>
          </a:prstGeom>
          <a:ln>
            <a:solidFill>
              <a:srgbClr val="E0E0E0"/>
            </a:solidFill>
            <a:miter/>
          </a:ln>
        </p:spPr>
        <p:txBody>
          <a:bodyPr lIns="45719" rIns="45719" anchor="ctr"/>
          <a:lstStyle/>
          <a:p>
            <a:pPr>
              <a:defRPr b="0"/>
            </a:pPr>
            <a:endParaRPr/>
          </a:p>
        </p:txBody>
      </p:sp>
      <p:sp>
        <p:nvSpPr>
          <p:cNvPr id="907" name="Ellipse 27"/>
          <p:cNvSpPr/>
          <p:nvPr/>
        </p:nvSpPr>
        <p:spPr>
          <a:xfrm>
            <a:off x="4267200" y="2114550"/>
            <a:ext cx="609600" cy="609600"/>
          </a:xfrm>
          <a:prstGeom prst="ellipse">
            <a:avLst/>
          </a:prstGeom>
          <a:solidFill>
            <a:schemeClr val="accent3">
              <a:lumOff val="44000"/>
            </a:schemeClr>
          </a:solidFill>
          <a:ln w="12700">
            <a:miter lim="400000"/>
          </a:ln>
        </p:spPr>
        <p:txBody>
          <a:bodyPr lIns="45719" rIns="45719" anchor="ctr"/>
          <a:lstStyle/>
          <a:p>
            <a:pPr algn="ctr">
              <a:defRPr b="0">
                <a:solidFill>
                  <a:schemeClr val="accent3">
                    <a:lumOff val="44000"/>
                  </a:schemeClr>
                </a:solidFill>
              </a:defRPr>
            </a:pPr>
            <a:endParaRPr/>
          </a:p>
        </p:txBody>
      </p:sp>
      <p:sp>
        <p:nvSpPr>
          <p:cNvPr id="908" name="Ellipse 28"/>
          <p:cNvSpPr/>
          <p:nvPr/>
        </p:nvSpPr>
        <p:spPr>
          <a:xfrm>
            <a:off x="4362450" y="2209800"/>
            <a:ext cx="419100" cy="420688"/>
          </a:xfrm>
          <a:prstGeom prst="ellipse">
            <a:avLst/>
          </a:prstGeom>
          <a:solidFill>
            <a:schemeClr val="accent3">
              <a:lumOff val="44000"/>
            </a:schemeClr>
          </a:solidFill>
          <a:ln w="50800" cap="rnd">
            <a:solidFill>
              <a:srgbClr val="E0E0E0"/>
            </a:solidFill>
          </a:ln>
        </p:spPr>
        <p:txBody>
          <a:bodyPr lIns="45719" rIns="45719" anchor="ctr"/>
          <a:lstStyle/>
          <a:p>
            <a:pPr algn="ctr">
              <a:defRPr b="0">
                <a:solidFill>
                  <a:schemeClr val="accent3">
                    <a:lumOff val="44000"/>
                  </a:schemeClr>
                </a:solidFill>
              </a:defRPr>
            </a:pPr>
            <a:endParaRPr/>
          </a:p>
        </p:txBody>
      </p:sp>
      <p:sp>
        <p:nvSpPr>
          <p:cNvPr id="909" name="Número de diapositiva"/>
          <p:cNvSpPr>
            <a:spLocks noGrp="1"/>
          </p:cNvSpPr>
          <p:nvPr>
            <p:ph type="sldNum" sz="quarter" idx="2"/>
          </p:nvPr>
        </p:nvSpPr>
        <p:spPr>
          <a:xfrm>
            <a:off x="4390747" y="2252980"/>
            <a:ext cx="362506" cy="332741"/>
          </a:xfrm>
          <a:prstGeom prst="rect">
            <a:avLst/>
          </a:prstGeom>
        </p:spPr>
        <p:txBody>
          <a:bodyPr>
            <a:normAutofit/>
          </a:bodyPr>
          <a:lstStyle>
            <a:lvl1pPr algn="ctr">
              <a:defRPr sz="1600" b="0">
                <a:solidFill>
                  <a:srgbClr val="E0E0E0"/>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x">
  <p:cSld name="Inhalt mit Überschrift">
    <p:bg>
      <p:bgPr>
        <a:solidFill>
          <a:srgbClr val="C5D1D7"/>
        </a:solidFill>
        <a:effectLst/>
      </p:bgPr>
    </p:bg>
    <p:spTree>
      <p:nvGrpSpPr>
        <p:cNvPr id="1" name=""/>
        <p:cNvGrpSpPr/>
        <p:nvPr/>
      </p:nvGrpSpPr>
      <p:grpSpPr>
        <a:xfrm>
          <a:off x="0" y="0"/>
          <a:ext cx="0" cy="0"/>
          <a:chOff x="0" y="0"/>
          <a:chExt cx="0" cy="0"/>
        </a:xfrm>
      </p:grpSpPr>
      <p:sp>
        <p:nvSpPr>
          <p:cNvPr id="916"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17" name="Rechteck 20"/>
          <p:cNvSpPr/>
          <p:nvPr/>
        </p:nvSpPr>
        <p:spPr>
          <a:xfrm>
            <a:off x="8991600" y="3175"/>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18" name="Rechteck 21"/>
          <p:cNvSpPr/>
          <p:nvPr/>
        </p:nvSpPr>
        <p:spPr>
          <a:xfrm>
            <a:off x="0" y="0"/>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19" name="Rechteck 23"/>
          <p:cNvSpPr/>
          <p:nvPr/>
        </p:nvSpPr>
        <p:spPr>
          <a:xfrm>
            <a:off x="0" y="0"/>
            <a:ext cx="9144000" cy="25146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20" name="Rechteck 24"/>
          <p:cNvSpPr/>
          <p:nvPr/>
        </p:nvSpPr>
        <p:spPr>
          <a:xfrm>
            <a:off x="146050" y="6391275"/>
            <a:ext cx="8832850" cy="309564"/>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21" name="Gerade Verbindung 25"/>
          <p:cNvSpPr/>
          <p:nvPr/>
        </p:nvSpPr>
        <p:spPr>
          <a:xfrm>
            <a:off x="155575" y="2419350"/>
            <a:ext cx="8832850" cy="0"/>
          </a:xfrm>
          <a:prstGeom prst="line">
            <a:avLst/>
          </a:prstGeom>
          <a:ln w="11430">
            <a:solidFill>
              <a:srgbClr val="E0E0E0"/>
            </a:solidFill>
            <a:prstDash val="sysDash"/>
          </a:ln>
        </p:spPr>
        <p:txBody>
          <a:bodyPr lIns="45719" rIns="45719"/>
          <a:lstStyle/>
          <a:p>
            <a:endParaRPr/>
          </a:p>
        </p:txBody>
      </p:sp>
      <p:sp>
        <p:nvSpPr>
          <p:cNvPr id="922" name="Rechteck 26"/>
          <p:cNvSpPr/>
          <p:nvPr/>
        </p:nvSpPr>
        <p:spPr>
          <a:xfrm>
            <a:off x="152400" y="152400"/>
            <a:ext cx="8832850" cy="6546850"/>
          </a:xfrm>
          <a:prstGeom prst="rect">
            <a:avLst/>
          </a:prstGeom>
          <a:ln>
            <a:solidFill>
              <a:srgbClr val="E0E0E0"/>
            </a:solidFill>
            <a:miter/>
          </a:ln>
        </p:spPr>
        <p:txBody>
          <a:bodyPr lIns="45719" rIns="45719" anchor="ctr"/>
          <a:lstStyle/>
          <a:p>
            <a:pPr>
              <a:defRPr b="0"/>
            </a:pPr>
            <a:endParaRPr/>
          </a:p>
        </p:txBody>
      </p:sp>
      <p:sp>
        <p:nvSpPr>
          <p:cNvPr id="923" name="Ellipse 27"/>
          <p:cNvSpPr/>
          <p:nvPr/>
        </p:nvSpPr>
        <p:spPr>
          <a:xfrm>
            <a:off x="4267200" y="2114550"/>
            <a:ext cx="609600" cy="609600"/>
          </a:xfrm>
          <a:prstGeom prst="ellipse">
            <a:avLst/>
          </a:prstGeom>
          <a:solidFill>
            <a:schemeClr val="accent3">
              <a:lumOff val="44000"/>
            </a:schemeClr>
          </a:solidFill>
          <a:ln w="12700">
            <a:miter lim="400000"/>
          </a:ln>
        </p:spPr>
        <p:txBody>
          <a:bodyPr lIns="45719" rIns="45719" anchor="ctr"/>
          <a:lstStyle/>
          <a:p>
            <a:pPr algn="ctr">
              <a:defRPr b="0">
                <a:solidFill>
                  <a:schemeClr val="accent3">
                    <a:lumOff val="44000"/>
                  </a:schemeClr>
                </a:solidFill>
              </a:defRPr>
            </a:pPr>
            <a:endParaRPr/>
          </a:p>
        </p:txBody>
      </p:sp>
      <p:sp>
        <p:nvSpPr>
          <p:cNvPr id="924" name="Ellipse 28"/>
          <p:cNvSpPr/>
          <p:nvPr/>
        </p:nvSpPr>
        <p:spPr>
          <a:xfrm>
            <a:off x="4362450" y="2209800"/>
            <a:ext cx="419100" cy="420688"/>
          </a:xfrm>
          <a:prstGeom prst="ellipse">
            <a:avLst/>
          </a:prstGeom>
          <a:solidFill>
            <a:schemeClr val="accent3">
              <a:lumOff val="44000"/>
            </a:schemeClr>
          </a:solidFill>
          <a:ln w="50800" cap="rnd">
            <a:solidFill>
              <a:srgbClr val="E0E0E0"/>
            </a:solidFill>
          </a:ln>
        </p:spPr>
        <p:txBody>
          <a:bodyPr lIns="45719" rIns="45719" anchor="ctr"/>
          <a:lstStyle/>
          <a:p>
            <a:pPr algn="ctr">
              <a:defRPr b="0">
                <a:solidFill>
                  <a:schemeClr val="accent3">
                    <a:lumOff val="44000"/>
                  </a:schemeClr>
                </a:solidFill>
              </a:defRPr>
            </a:pPr>
            <a:endParaRPr/>
          </a:p>
        </p:txBody>
      </p:sp>
      <p:sp>
        <p:nvSpPr>
          <p:cNvPr id="925" name="Texto del título"/>
          <p:cNvSpPr>
            <a:spLocks noGrp="1"/>
          </p:cNvSpPr>
          <p:nvPr>
            <p:ph type="title"/>
          </p:nvPr>
        </p:nvSpPr>
        <p:spPr>
          <a:xfrm>
            <a:off x="457200" y="273050"/>
            <a:ext cx="3008314" cy="1162050"/>
          </a:xfrm>
          <a:prstGeom prst="rect">
            <a:avLst/>
          </a:prstGeom>
        </p:spPr>
        <p:txBody>
          <a:bodyPr anchor="b">
            <a:normAutofit/>
          </a:bodyPr>
          <a:lstStyle>
            <a:lvl1pPr algn="l">
              <a:defRPr sz="2000" b="1">
                <a:solidFill>
                  <a:srgbClr val="D16349"/>
                </a:solidFill>
              </a:defRPr>
            </a:lvl1pPr>
          </a:lstStyle>
          <a:p>
            <a:r>
              <a:t>Texto del título</a:t>
            </a:r>
          </a:p>
        </p:txBody>
      </p:sp>
      <p:sp>
        <p:nvSpPr>
          <p:cNvPr id="926" name="Nivel de texto 1…"/>
          <p:cNvSpPr>
            <a:spLocks noGrp="1"/>
          </p:cNvSpPr>
          <p:nvPr>
            <p:ph type="body" idx="1"/>
          </p:nvPr>
        </p:nvSpPr>
        <p:spPr>
          <a:xfrm>
            <a:off x="3575050" y="273050"/>
            <a:ext cx="5111750" cy="5853113"/>
          </a:xfrm>
          <a:prstGeom prst="rect">
            <a:avLst/>
          </a:prstGeom>
        </p:spPr>
        <p:txBody>
          <a:bodyPr>
            <a:normAutofit/>
          </a:bodyPr>
          <a:lstStyle>
            <a:lvl1pPr marL="273050" indent="-273050" algn="ctr">
              <a:buClrTx/>
              <a:buSzTx/>
              <a:buNone/>
              <a:defRPr>
                <a:solidFill>
                  <a:srgbClr val="646B86"/>
                </a:solidFill>
              </a:defRPr>
            </a:lvl1pPr>
            <a:lvl2pPr marL="586695" indent="-312057" algn="ctr">
              <a:buClrTx/>
              <a:buSzPct val="70000"/>
              <a:buChar char="○"/>
              <a:defRPr>
                <a:solidFill>
                  <a:srgbClr val="646B86"/>
                </a:solidFill>
              </a:defRPr>
            </a:lvl2pPr>
            <a:lvl3pPr marL="898525" algn="ctr">
              <a:buClrTx/>
              <a:buSzPct val="75000"/>
              <a:buChar char=""/>
              <a:defRPr>
                <a:solidFill>
                  <a:srgbClr val="646B86"/>
                </a:solidFill>
              </a:defRPr>
            </a:lvl3pPr>
            <a:lvl4pPr marL="1234122" indent="-365759" algn="ctr">
              <a:buClrTx/>
              <a:buSzPct val="70000"/>
              <a:buChar char="○"/>
              <a:defRPr>
                <a:solidFill>
                  <a:srgbClr val="646B86"/>
                </a:solidFill>
              </a:defRPr>
            </a:lvl4pPr>
            <a:lvl5pPr marL="1508760" algn="ctr">
              <a:buClrTx/>
              <a:defRPr>
                <a:solidFill>
                  <a:srgbClr val="646B86"/>
                </a:solidFill>
              </a:defRPr>
            </a:lvl5pPr>
          </a:lstStyle>
          <a:p>
            <a:r>
              <a:t>Nivel de texto 1</a:t>
            </a:r>
          </a:p>
          <a:p>
            <a:pPr lvl="1"/>
            <a:r>
              <a:t>Nivel de texto 2</a:t>
            </a:r>
          </a:p>
          <a:p>
            <a:pPr lvl="2"/>
            <a:r>
              <a:t>Nivel de texto 3</a:t>
            </a:r>
          </a:p>
          <a:p>
            <a:pPr lvl="3"/>
            <a:r>
              <a:t>Nivel de texto 4</a:t>
            </a:r>
          </a:p>
          <a:p>
            <a:pPr lvl="4"/>
            <a:r>
              <a:t>Nivel de texto 5</a:t>
            </a:r>
          </a:p>
        </p:txBody>
      </p:sp>
      <p:sp>
        <p:nvSpPr>
          <p:cNvPr id="927" name="Textplatzhalter 3"/>
          <p:cNvSpPr>
            <a:spLocks noGrp="1"/>
          </p:cNvSpPr>
          <p:nvPr>
            <p:ph type="body" sz="half" idx="13"/>
          </p:nvPr>
        </p:nvSpPr>
        <p:spPr>
          <a:xfrm>
            <a:off x="457199" y="1435100"/>
            <a:ext cx="3008315" cy="4691063"/>
          </a:xfrm>
          <a:prstGeom prst="rect">
            <a:avLst/>
          </a:prstGeom>
        </p:spPr>
        <p:txBody>
          <a:bodyPr>
            <a:normAutofit/>
          </a:bodyPr>
          <a:lstStyle/>
          <a:p>
            <a:pPr marL="0" indent="0" algn="ctr">
              <a:spcBef>
                <a:spcPts val="300"/>
              </a:spcBef>
              <a:buClrTx/>
              <a:buSzTx/>
              <a:buNone/>
              <a:defRPr sz="1400">
                <a:solidFill>
                  <a:srgbClr val="646B86"/>
                </a:solidFill>
              </a:defRPr>
            </a:pPr>
            <a:endParaRPr/>
          </a:p>
        </p:txBody>
      </p:sp>
      <p:sp>
        <p:nvSpPr>
          <p:cNvPr id="928" name="Número de diapositiva"/>
          <p:cNvSpPr>
            <a:spLocks noGrp="1"/>
          </p:cNvSpPr>
          <p:nvPr>
            <p:ph type="sldNum" sz="quarter" idx="2"/>
          </p:nvPr>
        </p:nvSpPr>
        <p:spPr>
          <a:xfrm>
            <a:off x="4390747" y="2252980"/>
            <a:ext cx="362506" cy="332741"/>
          </a:xfrm>
          <a:prstGeom prst="rect">
            <a:avLst/>
          </a:prstGeom>
        </p:spPr>
        <p:txBody>
          <a:bodyPr>
            <a:normAutofit/>
          </a:bodyPr>
          <a:lstStyle>
            <a:lvl1pPr algn="ctr">
              <a:defRPr sz="1600" b="0">
                <a:solidFill>
                  <a:srgbClr val="E0E0E0"/>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x">
  <p:cSld name="Bild mit Überschrift">
    <p:bg>
      <p:bgPr>
        <a:solidFill>
          <a:srgbClr val="C5D1D7"/>
        </a:solidFill>
        <a:effectLst/>
      </p:bgPr>
    </p:bg>
    <p:spTree>
      <p:nvGrpSpPr>
        <p:cNvPr id="1" name=""/>
        <p:cNvGrpSpPr/>
        <p:nvPr/>
      </p:nvGrpSpPr>
      <p:grpSpPr>
        <a:xfrm>
          <a:off x="0" y="0"/>
          <a:ext cx="0" cy="0"/>
          <a:chOff x="0" y="0"/>
          <a:chExt cx="0" cy="0"/>
        </a:xfrm>
      </p:grpSpPr>
      <p:sp>
        <p:nvSpPr>
          <p:cNvPr id="935"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36" name="Rechteck 20"/>
          <p:cNvSpPr/>
          <p:nvPr/>
        </p:nvSpPr>
        <p:spPr>
          <a:xfrm>
            <a:off x="8991600" y="3175"/>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37" name="Rechteck 21"/>
          <p:cNvSpPr/>
          <p:nvPr/>
        </p:nvSpPr>
        <p:spPr>
          <a:xfrm>
            <a:off x="0" y="0"/>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38" name="Rechteck 23"/>
          <p:cNvSpPr/>
          <p:nvPr/>
        </p:nvSpPr>
        <p:spPr>
          <a:xfrm>
            <a:off x="0" y="0"/>
            <a:ext cx="9144000" cy="25146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39" name="Rechteck 24"/>
          <p:cNvSpPr/>
          <p:nvPr/>
        </p:nvSpPr>
        <p:spPr>
          <a:xfrm>
            <a:off x="146050" y="6391275"/>
            <a:ext cx="8832850" cy="309564"/>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40" name="Gerade Verbindung 25"/>
          <p:cNvSpPr/>
          <p:nvPr/>
        </p:nvSpPr>
        <p:spPr>
          <a:xfrm>
            <a:off x="155575" y="2419350"/>
            <a:ext cx="8832850" cy="0"/>
          </a:xfrm>
          <a:prstGeom prst="line">
            <a:avLst/>
          </a:prstGeom>
          <a:ln w="11430">
            <a:solidFill>
              <a:srgbClr val="E0E0E0"/>
            </a:solidFill>
            <a:prstDash val="sysDash"/>
          </a:ln>
        </p:spPr>
        <p:txBody>
          <a:bodyPr lIns="45719" rIns="45719"/>
          <a:lstStyle/>
          <a:p>
            <a:endParaRPr/>
          </a:p>
        </p:txBody>
      </p:sp>
      <p:sp>
        <p:nvSpPr>
          <p:cNvPr id="941" name="Rechteck 26"/>
          <p:cNvSpPr/>
          <p:nvPr/>
        </p:nvSpPr>
        <p:spPr>
          <a:xfrm>
            <a:off x="152400" y="152400"/>
            <a:ext cx="8832850" cy="6546850"/>
          </a:xfrm>
          <a:prstGeom prst="rect">
            <a:avLst/>
          </a:prstGeom>
          <a:ln>
            <a:solidFill>
              <a:srgbClr val="E0E0E0"/>
            </a:solidFill>
            <a:miter/>
          </a:ln>
        </p:spPr>
        <p:txBody>
          <a:bodyPr lIns="45719" rIns="45719" anchor="ctr"/>
          <a:lstStyle/>
          <a:p>
            <a:pPr>
              <a:defRPr b="0"/>
            </a:pPr>
            <a:endParaRPr/>
          </a:p>
        </p:txBody>
      </p:sp>
      <p:sp>
        <p:nvSpPr>
          <p:cNvPr id="942" name="Ellipse 27"/>
          <p:cNvSpPr/>
          <p:nvPr/>
        </p:nvSpPr>
        <p:spPr>
          <a:xfrm>
            <a:off x="4267200" y="2114550"/>
            <a:ext cx="609600" cy="609600"/>
          </a:xfrm>
          <a:prstGeom prst="ellipse">
            <a:avLst/>
          </a:prstGeom>
          <a:solidFill>
            <a:schemeClr val="accent3">
              <a:lumOff val="44000"/>
            </a:schemeClr>
          </a:solidFill>
          <a:ln w="12700">
            <a:miter lim="400000"/>
          </a:ln>
        </p:spPr>
        <p:txBody>
          <a:bodyPr lIns="45719" rIns="45719" anchor="ctr"/>
          <a:lstStyle/>
          <a:p>
            <a:pPr algn="ctr">
              <a:defRPr b="0">
                <a:solidFill>
                  <a:schemeClr val="accent3">
                    <a:lumOff val="44000"/>
                  </a:schemeClr>
                </a:solidFill>
              </a:defRPr>
            </a:pPr>
            <a:endParaRPr/>
          </a:p>
        </p:txBody>
      </p:sp>
      <p:sp>
        <p:nvSpPr>
          <p:cNvPr id="943" name="Ellipse 28"/>
          <p:cNvSpPr/>
          <p:nvPr/>
        </p:nvSpPr>
        <p:spPr>
          <a:xfrm>
            <a:off x="4362450" y="2209800"/>
            <a:ext cx="419100" cy="420688"/>
          </a:xfrm>
          <a:prstGeom prst="ellipse">
            <a:avLst/>
          </a:prstGeom>
          <a:solidFill>
            <a:schemeClr val="accent3">
              <a:lumOff val="44000"/>
            </a:schemeClr>
          </a:solidFill>
          <a:ln w="50800" cap="rnd">
            <a:solidFill>
              <a:srgbClr val="E0E0E0"/>
            </a:solidFill>
          </a:ln>
        </p:spPr>
        <p:txBody>
          <a:bodyPr lIns="45719" rIns="45719" anchor="ctr"/>
          <a:lstStyle/>
          <a:p>
            <a:pPr algn="ctr">
              <a:defRPr b="0">
                <a:solidFill>
                  <a:schemeClr val="accent3">
                    <a:lumOff val="44000"/>
                  </a:schemeClr>
                </a:solidFill>
              </a:defRPr>
            </a:pPr>
            <a:endParaRPr/>
          </a:p>
        </p:txBody>
      </p:sp>
      <p:sp>
        <p:nvSpPr>
          <p:cNvPr id="944" name="Texto del título"/>
          <p:cNvSpPr>
            <a:spLocks noGrp="1"/>
          </p:cNvSpPr>
          <p:nvPr>
            <p:ph type="title"/>
          </p:nvPr>
        </p:nvSpPr>
        <p:spPr>
          <a:xfrm>
            <a:off x="1792288" y="4800600"/>
            <a:ext cx="5486401" cy="566738"/>
          </a:xfrm>
          <a:prstGeom prst="rect">
            <a:avLst/>
          </a:prstGeom>
        </p:spPr>
        <p:txBody>
          <a:bodyPr anchor="b">
            <a:normAutofit/>
          </a:bodyPr>
          <a:lstStyle>
            <a:lvl1pPr algn="l">
              <a:defRPr sz="2000" b="1">
                <a:solidFill>
                  <a:srgbClr val="D16349"/>
                </a:solidFill>
              </a:defRPr>
            </a:lvl1pPr>
          </a:lstStyle>
          <a:p>
            <a:r>
              <a:t>Texto del título</a:t>
            </a:r>
          </a:p>
        </p:txBody>
      </p:sp>
      <p:sp>
        <p:nvSpPr>
          <p:cNvPr id="945" name="Bildplatzhalter 2"/>
          <p:cNvSpPr>
            <a:spLocks noGrp="1"/>
          </p:cNvSpPr>
          <p:nvPr>
            <p:ph type="pic" sz="half" idx="13"/>
          </p:nvPr>
        </p:nvSpPr>
        <p:spPr>
          <a:xfrm>
            <a:off x="1792288" y="612775"/>
            <a:ext cx="5486401" cy="4114800"/>
          </a:xfrm>
          <a:prstGeom prst="rect">
            <a:avLst/>
          </a:prstGeom>
        </p:spPr>
        <p:txBody>
          <a:bodyPr lIns="91439" rIns="91439"/>
          <a:lstStyle/>
          <a:p>
            <a:endParaRPr/>
          </a:p>
        </p:txBody>
      </p:sp>
      <p:sp>
        <p:nvSpPr>
          <p:cNvPr id="946" name="Nivel de texto 1…"/>
          <p:cNvSpPr>
            <a:spLocks noGrp="1"/>
          </p:cNvSpPr>
          <p:nvPr>
            <p:ph type="body" sz="quarter" idx="1"/>
          </p:nvPr>
        </p:nvSpPr>
        <p:spPr>
          <a:xfrm>
            <a:off x="1792288" y="5367337"/>
            <a:ext cx="5486401" cy="804863"/>
          </a:xfrm>
          <a:prstGeom prst="rect">
            <a:avLst/>
          </a:prstGeom>
        </p:spPr>
        <p:txBody>
          <a:bodyPr>
            <a:normAutofit/>
          </a:bodyPr>
          <a:lstStyle>
            <a:lvl1pPr marL="0" indent="0" algn="ctr">
              <a:spcBef>
                <a:spcPts val="300"/>
              </a:spcBef>
              <a:buClrTx/>
              <a:buSzTx/>
              <a:buNone/>
              <a:defRPr sz="1400">
                <a:solidFill>
                  <a:srgbClr val="646B86"/>
                </a:solidFill>
              </a:defRPr>
            </a:lvl1pPr>
            <a:lvl2pPr marL="0" indent="457200" algn="ctr">
              <a:spcBef>
                <a:spcPts val="300"/>
              </a:spcBef>
              <a:buClrTx/>
              <a:buSzTx/>
              <a:buNone/>
              <a:defRPr sz="1400">
                <a:solidFill>
                  <a:srgbClr val="646B86"/>
                </a:solidFill>
              </a:defRPr>
            </a:lvl2pPr>
            <a:lvl3pPr marL="0" indent="914400" algn="ctr">
              <a:spcBef>
                <a:spcPts val="300"/>
              </a:spcBef>
              <a:buClrTx/>
              <a:buSzTx/>
              <a:buNone/>
              <a:defRPr sz="1400">
                <a:solidFill>
                  <a:srgbClr val="646B86"/>
                </a:solidFill>
              </a:defRPr>
            </a:lvl3pPr>
            <a:lvl4pPr marL="0" indent="1371600" algn="ctr">
              <a:spcBef>
                <a:spcPts val="300"/>
              </a:spcBef>
              <a:buClrTx/>
              <a:buSzTx/>
              <a:buNone/>
              <a:defRPr sz="1400">
                <a:solidFill>
                  <a:srgbClr val="646B86"/>
                </a:solidFill>
              </a:defRPr>
            </a:lvl4pPr>
            <a:lvl5pPr marL="0" indent="1828800" algn="ctr">
              <a:spcBef>
                <a:spcPts val="300"/>
              </a:spcBef>
              <a:buClrTx/>
              <a:buSzTx/>
              <a:buNone/>
              <a:defRPr sz="1400">
                <a:solidFill>
                  <a:srgbClr val="646B86"/>
                </a:solidFill>
              </a:defRPr>
            </a:lvl5pPr>
          </a:lstStyle>
          <a:p>
            <a:r>
              <a:t>Nivel de texto 1</a:t>
            </a:r>
          </a:p>
          <a:p>
            <a:pPr lvl="1"/>
            <a:r>
              <a:t>Nivel de texto 2</a:t>
            </a:r>
          </a:p>
          <a:p>
            <a:pPr lvl="2"/>
            <a:r>
              <a:t>Nivel de texto 3</a:t>
            </a:r>
          </a:p>
          <a:p>
            <a:pPr lvl="3"/>
            <a:r>
              <a:t>Nivel de texto 4</a:t>
            </a:r>
          </a:p>
          <a:p>
            <a:pPr lvl="4"/>
            <a:r>
              <a:t>Nivel de texto 5</a:t>
            </a:r>
          </a:p>
        </p:txBody>
      </p:sp>
      <p:sp>
        <p:nvSpPr>
          <p:cNvPr id="947" name="Número de diapositiva"/>
          <p:cNvSpPr>
            <a:spLocks noGrp="1"/>
          </p:cNvSpPr>
          <p:nvPr>
            <p:ph type="sldNum" sz="quarter" idx="2"/>
          </p:nvPr>
        </p:nvSpPr>
        <p:spPr>
          <a:xfrm>
            <a:off x="4390747" y="2252980"/>
            <a:ext cx="362506" cy="332741"/>
          </a:xfrm>
          <a:prstGeom prst="rect">
            <a:avLst/>
          </a:prstGeom>
        </p:spPr>
        <p:txBody>
          <a:bodyPr>
            <a:normAutofit/>
          </a:bodyPr>
          <a:lstStyle>
            <a:lvl1pPr algn="ctr">
              <a:defRPr sz="1600" b="0">
                <a:solidFill>
                  <a:srgbClr val="E0E0E0"/>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x">
  <p:cSld name="Titel und vertikaler Text">
    <p:bg>
      <p:bgPr>
        <a:solidFill>
          <a:srgbClr val="C5D1D7"/>
        </a:solidFill>
        <a:effectLst/>
      </p:bgPr>
    </p:bg>
    <p:spTree>
      <p:nvGrpSpPr>
        <p:cNvPr id="1" name=""/>
        <p:cNvGrpSpPr/>
        <p:nvPr/>
      </p:nvGrpSpPr>
      <p:grpSpPr>
        <a:xfrm>
          <a:off x="0" y="0"/>
          <a:ext cx="0" cy="0"/>
          <a:chOff x="0" y="0"/>
          <a:chExt cx="0" cy="0"/>
        </a:xfrm>
      </p:grpSpPr>
      <p:sp>
        <p:nvSpPr>
          <p:cNvPr id="954"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55" name="Rechteck 20"/>
          <p:cNvSpPr/>
          <p:nvPr/>
        </p:nvSpPr>
        <p:spPr>
          <a:xfrm>
            <a:off x="8991600" y="3175"/>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56" name="Rechteck 21"/>
          <p:cNvSpPr/>
          <p:nvPr/>
        </p:nvSpPr>
        <p:spPr>
          <a:xfrm>
            <a:off x="0" y="0"/>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57" name="Rechteck 23"/>
          <p:cNvSpPr/>
          <p:nvPr/>
        </p:nvSpPr>
        <p:spPr>
          <a:xfrm>
            <a:off x="0" y="0"/>
            <a:ext cx="9144000" cy="25146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58" name="Rechteck 24"/>
          <p:cNvSpPr/>
          <p:nvPr/>
        </p:nvSpPr>
        <p:spPr>
          <a:xfrm>
            <a:off x="146050" y="6391275"/>
            <a:ext cx="8832850" cy="309564"/>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59" name="Gerade Verbindung 25"/>
          <p:cNvSpPr/>
          <p:nvPr/>
        </p:nvSpPr>
        <p:spPr>
          <a:xfrm>
            <a:off x="155575" y="2419350"/>
            <a:ext cx="8832850" cy="0"/>
          </a:xfrm>
          <a:prstGeom prst="line">
            <a:avLst/>
          </a:prstGeom>
          <a:ln w="11430">
            <a:solidFill>
              <a:srgbClr val="E0E0E0"/>
            </a:solidFill>
            <a:prstDash val="sysDash"/>
          </a:ln>
        </p:spPr>
        <p:txBody>
          <a:bodyPr lIns="45719" rIns="45719"/>
          <a:lstStyle/>
          <a:p>
            <a:endParaRPr/>
          </a:p>
        </p:txBody>
      </p:sp>
      <p:sp>
        <p:nvSpPr>
          <p:cNvPr id="960" name="Rechteck 26"/>
          <p:cNvSpPr/>
          <p:nvPr/>
        </p:nvSpPr>
        <p:spPr>
          <a:xfrm>
            <a:off x="152400" y="152400"/>
            <a:ext cx="8832850" cy="6546850"/>
          </a:xfrm>
          <a:prstGeom prst="rect">
            <a:avLst/>
          </a:prstGeom>
          <a:ln>
            <a:solidFill>
              <a:srgbClr val="E0E0E0"/>
            </a:solidFill>
            <a:miter/>
          </a:ln>
        </p:spPr>
        <p:txBody>
          <a:bodyPr lIns="45719" rIns="45719" anchor="ctr"/>
          <a:lstStyle/>
          <a:p>
            <a:pPr>
              <a:defRPr b="0"/>
            </a:pPr>
            <a:endParaRPr/>
          </a:p>
        </p:txBody>
      </p:sp>
      <p:sp>
        <p:nvSpPr>
          <p:cNvPr id="961" name="Ellipse 27"/>
          <p:cNvSpPr/>
          <p:nvPr/>
        </p:nvSpPr>
        <p:spPr>
          <a:xfrm>
            <a:off x="4267200" y="2114550"/>
            <a:ext cx="609600" cy="609600"/>
          </a:xfrm>
          <a:prstGeom prst="ellipse">
            <a:avLst/>
          </a:prstGeom>
          <a:solidFill>
            <a:schemeClr val="accent3">
              <a:lumOff val="44000"/>
            </a:schemeClr>
          </a:solidFill>
          <a:ln w="12700">
            <a:miter lim="400000"/>
          </a:ln>
        </p:spPr>
        <p:txBody>
          <a:bodyPr lIns="45719" rIns="45719" anchor="ctr"/>
          <a:lstStyle/>
          <a:p>
            <a:pPr algn="ctr">
              <a:defRPr b="0">
                <a:solidFill>
                  <a:schemeClr val="accent3">
                    <a:lumOff val="44000"/>
                  </a:schemeClr>
                </a:solidFill>
              </a:defRPr>
            </a:pPr>
            <a:endParaRPr/>
          </a:p>
        </p:txBody>
      </p:sp>
      <p:sp>
        <p:nvSpPr>
          <p:cNvPr id="962" name="Ellipse 28"/>
          <p:cNvSpPr/>
          <p:nvPr/>
        </p:nvSpPr>
        <p:spPr>
          <a:xfrm>
            <a:off x="4362450" y="2209800"/>
            <a:ext cx="419100" cy="420688"/>
          </a:xfrm>
          <a:prstGeom prst="ellipse">
            <a:avLst/>
          </a:prstGeom>
          <a:solidFill>
            <a:schemeClr val="accent3">
              <a:lumOff val="44000"/>
            </a:schemeClr>
          </a:solidFill>
          <a:ln w="50800" cap="rnd">
            <a:solidFill>
              <a:srgbClr val="E0E0E0"/>
            </a:solidFill>
          </a:ln>
        </p:spPr>
        <p:txBody>
          <a:bodyPr lIns="45719" rIns="45719" anchor="ctr"/>
          <a:lstStyle/>
          <a:p>
            <a:pPr algn="ctr">
              <a:defRPr b="0">
                <a:solidFill>
                  <a:schemeClr val="accent3">
                    <a:lumOff val="44000"/>
                  </a:schemeClr>
                </a:solidFill>
              </a:defRPr>
            </a:pPr>
            <a:endParaRPr/>
          </a:p>
        </p:txBody>
      </p:sp>
      <p:sp>
        <p:nvSpPr>
          <p:cNvPr id="963" name="Texto del título"/>
          <p:cNvSpPr>
            <a:spLocks noGrp="1"/>
          </p:cNvSpPr>
          <p:nvPr>
            <p:ph type="title"/>
          </p:nvPr>
        </p:nvSpPr>
        <p:spPr>
          <a:xfrm>
            <a:off x="395288" y="1341437"/>
            <a:ext cx="8534401" cy="758826"/>
          </a:xfrm>
          <a:prstGeom prst="rect">
            <a:avLst/>
          </a:prstGeom>
        </p:spPr>
        <p:txBody>
          <a:bodyPr anchor="b">
            <a:normAutofit/>
          </a:bodyPr>
          <a:lstStyle>
            <a:lvl1pPr>
              <a:defRPr sz="2000">
                <a:solidFill>
                  <a:srgbClr val="D16349"/>
                </a:solidFill>
              </a:defRPr>
            </a:lvl1pPr>
          </a:lstStyle>
          <a:p>
            <a:r>
              <a:t>Texto del título</a:t>
            </a:r>
          </a:p>
        </p:txBody>
      </p:sp>
      <p:sp>
        <p:nvSpPr>
          <p:cNvPr id="964" name="Nivel de texto 1…"/>
          <p:cNvSpPr>
            <a:spLocks noGrp="1"/>
          </p:cNvSpPr>
          <p:nvPr>
            <p:ph type="body" idx="1"/>
          </p:nvPr>
        </p:nvSpPr>
        <p:spPr>
          <a:xfrm>
            <a:off x="307975" y="2708275"/>
            <a:ext cx="8534400" cy="4598988"/>
          </a:xfrm>
          <a:prstGeom prst="rect">
            <a:avLst/>
          </a:prstGeom>
        </p:spPr>
        <p:txBody>
          <a:bodyPr>
            <a:normAutofit/>
          </a:bodyPr>
          <a:lstStyle>
            <a:lvl1pPr marL="273050" indent="-273050" algn="ctr">
              <a:spcBef>
                <a:spcPts val="400"/>
              </a:spcBef>
              <a:buClrTx/>
              <a:buSzTx/>
              <a:buNone/>
              <a:defRPr sz="1800">
                <a:solidFill>
                  <a:srgbClr val="646B86"/>
                </a:solidFill>
              </a:defRPr>
            </a:lvl1pPr>
            <a:lvl2pPr marL="498042" indent="-223404" algn="ctr">
              <a:spcBef>
                <a:spcPts val="400"/>
              </a:spcBef>
              <a:buClrTx/>
              <a:buSzPct val="70000"/>
              <a:buChar char="○"/>
              <a:defRPr sz="1800">
                <a:solidFill>
                  <a:srgbClr val="646B86"/>
                </a:solidFill>
              </a:defRPr>
            </a:lvl2pPr>
            <a:lvl3pPr marL="799464" indent="-205739" algn="ctr">
              <a:spcBef>
                <a:spcPts val="400"/>
              </a:spcBef>
              <a:buClrTx/>
              <a:buSzPct val="75000"/>
              <a:buChar char=""/>
              <a:defRPr sz="1800">
                <a:solidFill>
                  <a:srgbClr val="646B86"/>
                </a:solidFill>
              </a:defRPr>
            </a:lvl3pPr>
            <a:lvl4pPr marL="1074102" indent="-205739" algn="ctr">
              <a:spcBef>
                <a:spcPts val="400"/>
              </a:spcBef>
              <a:buClrTx/>
              <a:buSzPct val="70000"/>
              <a:buChar char="○"/>
              <a:defRPr sz="1800">
                <a:solidFill>
                  <a:srgbClr val="646B86"/>
                </a:solidFill>
              </a:defRPr>
            </a:lvl4pPr>
            <a:lvl5pPr marL="1371600" indent="-228600" algn="ctr">
              <a:spcBef>
                <a:spcPts val="400"/>
              </a:spcBef>
              <a:buClrTx/>
              <a:defRPr sz="1800">
                <a:solidFill>
                  <a:srgbClr val="646B86"/>
                </a:solidFill>
              </a:defRPr>
            </a:lvl5pPr>
          </a:lstStyle>
          <a:p>
            <a:r>
              <a:t>Nivel de texto 1</a:t>
            </a:r>
          </a:p>
          <a:p>
            <a:pPr lvl="1"/>
            <a:r>
              <a:t>Nivel de texto 2</a:t>
            </a:r>
          </a:p>
          <a:p>
            <a:pPr lvl="2"/>
            <a:r>
              <a:t>Nivel de texto 3</a:t>
            </a:r>
          </a:p>
          <a:p>
            <a:pPr lvl="3"/>
            <a:r>
              <a:t>Nivel de texto 4</a:t>
            </a:r>
          </a:p>
          <a:p>
            <a:pPr lvl="4"/>
            <a:r>
              <a:t>Nivel de texto 5</a:t>
            </a:r>
          </a:p>
        </p:txBody>
      </p:sp>
      <p:sp>
        <p:nvSpPr>
          <p:cNvPr id="965" name="Número de diapositiva"/>
          <p:cNvSpPr>
            <a:spLocks noGrp="1"/>
          </p:cNvSpPr>
          <p:nvPr>
            <p:ph type="sldNum" sz="quarter" idx="2"/>
          </p:nvPr>
        </p:nvSpPr>
        <p:spPr>
          <a:xfrm>
            <a:off x="4390747" y="2252980"/>
            <a:ext cx="362506" cy="332741"/>
          </a:xfrm>
          <a:prstGeom prst="rect">
            <a:avLst/>
          </a:prstGeom>
        </p:spPr>
        <p:txBody>
          <a:bodyPr>
            <a:normAutofit/>
          </a:bodyPr>
          <a:lstStyle>
            <a:lvl1pPr algn="ctr">
              <a:defRPr sz="1600" b="0">
                <a:solidFill>
                  <a:srgbClr val="E0E0E0"/>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x">
  <p:cSld name="Vertikaler Titel und Text">
    <p:bg>
      <p:bgPr>
        <a:solidFill>
          <a:srgbClr val="C5D1D7"/>
        </a:solidFill>
        <a:effectLst/>
      </p:bgPr>
    </p:bg>
    <p:spTree>
      <p:nvGrpSpPr>
        <p:cNvPr id="1" name=""/>
        <p:cNvGrpSpPr/>
        <p:nvPr/>
      </p:nvGrpSpPr>
      <p:grpSpPr>
        <a:xfrm>
          <a:off x="0" y="0"/>
          <a:ext cx="0" cy="0"/>
          <a:chOff x="0" y="0"/>
          <a:chExt cx="0" cy="0"/>
        </a:xfrm>
      </p:grpSpPr>
      <p:sp>
        <p:nvSpPr>
          <p:cNvPr id="972" name="Rechteck 19"/>
          <p:cNvSpPr/>
          <p:nvPr/>
        </p:nvSpPr>
        <p:spPr>
          <a:xfrm>
            <a:off x="0" y="6705600"/>
            <a:ext cx="9144000" cy="1524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73" name="Rechteck 20"/>
          <p:cNvSpPr/>
          <p:nvPr/>
        </p:nvSpPr>
        <p:spPr>
          <a:xfrm>
            <a:off x="8991600" y="3175"/>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74" name="Rechteck 21"/>
          <p:cNvSpPr/>
          <p:nvPr/>
        </p:nvSpPr>
        <p:spPr>
          <a:xfrm>
            <a:off x="0" y="0"/>
            <a:ext cx="152400" cy="68580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75" name="Rechteck 23"/>
          <p:cNvSpPr/>
          <p:nvPr/>
        </p:nvSpPr>
        <p:spPr>
          <a:xfrm>
            <a:off x="0" y="0"/>
            <a:ext cx="9144000" cy="2514600"/>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76" name="Rechteck 24"/>
          <p:cNvSpPr/>
          <p:nvPr/>
        </p:nvSpPr>
        <p:spPr>
          <a:xfrm>
            <a:off x="146050" y="6391275"/>
            <a:ext cx="8832850" cy="309564"/>
          </a:xfrm>
          <a:prstGeom prst="rect">
            <a:avLst/>
          </a:prstGeom>
          <a:solidFill>
            <a:schemeClr val="accent3">
              <a:lumOff val="44000"/>
            </a:schemeClr>
          </a:solidFill>
          <a:ln w="12700">
            <a:miter lim="400000"/>
          </a:ln>
        </p:spPr>
        <p:txBody>
          <a:bodyPr lIns="45719" rIns="45719" anchor="ctr"/>
          <a:lstStyle/>
          <a:p>
            <a:pPr>
              <a:defRPr b="0"/>
            </a:pPr>
            <a:endParaRPr/>
          </a:p>
        </p:txBody>
      </p:sp>
      <p:sp>
        <p:nvSpPr>
          <p:cNvPr id="977" name="Gerade Verbindung 25"/>
          <p:cNvSpPr/>
          <p:nvPr/>
        </p:nvSpPr>
        <p:spPr>
          <a:xfrm>
            <a:off x="155575" y="2419350"/>
            <a:ext cx="8832850" cy="0"/>
          </a:xfrm>
          <a:prstGeom prst="line">
            <a:avLst/>
          </a:prstGeom>
          <a:ln w="11430">
            <a:solidFill>
              <a:srgbClr val="E0E0E0"/>
            </a:solidFill>
            <a:prstDash val="sysDash"/>
          </a:ln>
        </p:spPr>
        <p:txBody>
          <a:bodyPr lIns="45719" rIns="45719"/>
          <a:lstStyle/>
          <a:p>
            <a:endParaRPr/>
          </a:p>
        </p:txBody>
      </p:sp>
      <p:sp>
        <p:nvSpPr>
          <p:cNvPr id="978" name="Rechteck 26"/>
          <p:cNvSpPr/>
          <p:nvPr/>
        </p:nvSpPr>
        <p:spPr>
          <a:xfrm>
            <a:off x="152400" y="152400"/>
            <a:ext cx="8832850" cy="6546850"/>
          </a:xfrm>
          <a:prstGeom prst="rect">
            <a:avLst/>
          </a:prstGeom>
          <a:ln>
            <a:solidFill>
              <a:srgbClr val="E0E0E0"/>
            </a:solidFill>
            <a:miter/>
          </a:ln>
        </p:spPr>
        <p:txBody>
          <a:bodyPr lIns="45719" rIns="45719" anchor="ctr"/>
          <a:lstStyle/>
          <a:p>
            <a:pPr>
              <a:defRPr b="0"/>
            </a:pPr>
            <a:endParaRPr/>
          </a:p>
        </p:txBody>
      </p:sp>
      <p:sp>
        <p:nvSpPr>
          <p:cNvPr id="979" name="Ellipse 27"/>
          <p:cNvSpPr/>
          <p:nvPr/>
        </p:nvSpPr>
        <p:spPr>
          <a:xfrm>
            <a:off x="4267200" y="2114550"/>
            <a:ext cx="609600" cy="609600"/>
          </a:xfrm>
          <a:prstGeom prst="ellipse">
            <a:avLst/>
          </a:prstGeom>
          <a:solidFill>
            <a:schemeClr val="accent3">
              <a:lumOff val="44000"/>
            </a:schemeClr>
          </a:solidFill>
          <a:ln w="12700">
            <a:miter lim="400000"/>
          </a:ln>
        </p:spPr>
        <p:txBody>
          <a:bodyPr lIns="45719" rIns="45719" anchor="ctr"/>
          <a:lstStyle/>
          <a:p>
            <a:pPr algn="ctr">
              <a:defRPr b="0">
                <a:solidFill>
                  <a:schemeClr val="accent3">
                    <a:lumOff val="44000"/>
                  </a:schemeClr>
                </a:solidFill>
              </a:defRPr>
            </a:pPr>
            <a:endParaRPr/>
          </a:p>
        </p:txBody>
      </p:sp>
      <p:sp>
        <p:nvSpPr>
          <p:cNvPr id="980" name="Ellipse 28"/>
          <p:cNvSpPr/>
          <p:nvPr/>
        </p:nvSpPr>
        <p:spPr>
          <a:xfrm>
            <a:off x="4362450" y="2209800"/>
            <a:ext cx="419100" cy="420688"/>
          </a:xfrm>
          <a:prstGeom prst="ellipse">
            <a:avLst/>
          </a:prstGeom>
          <a:solidFill>
            <a:schemeClr val="accent3">
              <a:lumOff val="44000"/>
            </a:schemeClr>
          </a:solidFill>
          <a:ln w="50800" cap="rnd">
            <a:solidFill>
              <a:srgbClr val="E0E0E0"/>
            </a:solidFill>
          </a:ln>
        </p:spPr>
        <p:txBody>
          <a:bodyPr lIns="45719" rIns="45719" anchor="ctr"/>
          <a:lstStyle/>
          <a:p>
            <a:pPr algn="ctr">
              <a:defRPr b="0">
                <a:solidFill>
                  <a:schemeClr val="accent3">
                    <a:lumOff val="44000"/>
                  </a:schemeClr>
                </a:solidFill>
              </a:defRPr>
            </a:pPr>
            <a:endParaRPr/>
          </a:p>
        </p:txBody>
      </p:sp>
      <p:sp>
        <p:nvSpPr>
          <p:cNvPr id="981" name="Texto del título"/>
          <p:cNvSpPr>
            <a:spLocks noGrp="1"/>
          </p:cNvSpPr>
          <p:nvPr>
            <p:ph type="title"/>
          </p:nvPr>
        </p:nvSpPr>
        <p:spPr>
          <a:xfrm>
            <a:off x="6775450" y="1341437"/>
            <a:ext cx="2154239" cy="5965826"/>
          </a:xfrm>
          <a:prstGeom prst="rect">
            <a:avLst/>
          </a:prstGeom>
        </p:spPr>
        <p:txBody>
          <a:bodyPr anchor="b">
            <a:normAutofit/>
          </a:bodyPr>
          <a:lstStyle>
            <a:lvl1pPr>
              <a:defRPr sz="2000">
                <a:solidFill>
                  <a:srgbClr val="D16349"/>
                </a:solidFill>
              </a:defRPr>
            </a:lvl1pPr>
          </a:lstStyle>
          <a:p>
            <a:r>
              <a:t>Texto del título</a:t>
            </a:r>
          </a:p>
        </p:txBody>
      </p:sp>
      <p:sp>
        <p:nvSpPr>
          <p:cNvPr id="982" name="Nivel de texto 1…"/>
          <p:cNvSpPr>
            <a:spLocks noGrp="1"/>
          </p:cNvSpPr>
          <p:nvPr>
            <p:ph type="body" idx="1"/>
          </p:nvPr>
        </p:nvSpPr>
        <p:spPr>
          <a:xfrm>
            <a:off x="307975" y="1341437"/>
            <a:ext cx="6315075" cy="5965826"/>
          </a:xfrm>
          <a:prstGeom prst="rect">
            <a:avLst/>
          </a:prstGeom>
        </p:spPr>
        <p:txBody>
          <a:bodyPr>
            <a:normAutofit/>
          </a:bodyPr>
          <a:lstStyle>
            <a:lvl1pPr marL="273050" indent="-273050" algn="ctr">
              <a:spcBef>
                <a:spcPts val="400"/>
              </a:spcBef>
              <a:buClrTx/>
              <a:buSzTx/>
              <a:buNone/>
              <a:defRPr sz="1800">
                <a:solidFill>
                  <a:srgbClr val="646B86"/>
                </a:solidFill>
              </a:defRPr>
            </a:lvl1pPr>
            <a:lvl2pPr marL="498042" indent="-223404" algn="ctr">
              <a:spcBef>
                <a:spcPts val="400"/>
              </a:spcBef>
              <a:buClrTx/>
              <a:buSzPct val="70000"/>
              <a:buChar char="○"/>
              <a:defRPr sz="1800">
                <a:solidFill>
                  <a:srgbClr val="646B86"/>
                </a:solidFill>
              </a:defRPr>
            </a:lvl2pPr>
            <a:lvl3pPr marL="799464" indent="-205739" algn="ctr">
              <a:spcBef>
                <a:spcPts val="400"/>
              </a:spcBef>
              <a:buClrTx/>
              <a:buSzPct val="75000"/>
              <a:buChar char=""/>
              <a:defRPr sz="1800">
                <a:solidFill>
                  <a:srgbClr val="646B86"/>
                </a:solidFill>
              </a:defRPr>
            </a:lvl3pPr>
            <a:lvl4pPr marL="1074102" indent="-205739" algn="ctr">
              <a:spcBef>
                <a:spcPts val="400"/>
              </a:spcBef>
              <a:buClrTx/>
              <a:buSzPct val="70000"/>
              <a:buChar char="○"/>
              <a:defRPr sz="1800">
                <a:solidFill>
                  <a:srgbClr val="646B86"/>
                </a:solidFill>
              </a:defRPr>
            </a:lvl4pPr>
            <a:lvl5pPr marL="1371600" indent="-228600" algn="ctr">
              <a:spcBef>
                <a:spcPts val="400"/>
              </a:spcBef>
              <a:buClrTx/>
              <a:defRPr sz="1800">
                <a:solidFill>
                  <a:srgbClr val="646B86"/>
                </a:solidFill>
              </a:defRPr>
            </a:lvl5pPr>
          </a:lstStyle>
          <a:p>
            <a:r>
              <a:t>Nivel de texto 1</a:t>
            </a:r>
          </a:p>
          <a:p>
            <a:pPr lvl="1"/>
            <a:r>
              <a:t>Nivel de texto 2</a:t>
            </a:r>
          </a:p>
          <a:p>
            <a:pPr lvl="2"/>
            <a:r>
              <a:t>Nivel de texto 3</a:t>
            </a:r>
          </a:p>
          <a:p>
            <a:pPr lvl="3"/>
            <a:r>
              <a:t>Nivel de texto 4</a:t>
            </a:r>
          </a:p>
          <a:p>
            <a:pPr lvl="4"/>
            <a:r>
              <a:t>Nivel de texto 5</a:t>
            </a:r>
          </a:p>
        </p:txBody>
      </p:sp>
      <p:sp>
        <p:nvSpPr>
          <p:cNvPr id="983" name="Número de diapositiva"/>
          <p:cNvSpPr>
            <a:spLocks noGrp="1"/>
          </p:cNvSpPr>
          <p:nvPr>
            <p:ph type="sldNum" sz="quarter" idx="2"/>
          </p:nvPr>
        </p:nvSpPr>
        <p:spPr>
          <a:xfrm>
            <a:off x="4390747" y="2252980"/>
            <a:ext cx="362506" cy="332741"/>
          </a:xfrm>
          <a:prstGeom prst="rect">
            <a:avLst/>
          </a:prstGeom>
        </p:spPr>
        <p:txBody>
          <a:bodyPr>
            <a:normAutofit/>
          </a:bodyPr>
          <a:lstStyle>
            <a:lvl1pPr algn="ctr">
              <a:defRPr sz="1600" b="0">
                <a:solidFill>
                  <a:srgbClr val="E0E0E0"/>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Off val="44000"/>
          </a:schemeClr>
        </a:solidFill>
        <a:effectLst/>
      </p:bgPr>
    </p:bg>
    <p:spTree>
      <p:nvGrpSpPr>
        <p:cNvPr id="1" name=""/>
        <p:cNvGrpSpPr/>
        <p:nvPr/>
      </p:nvGrpSpPr>
      <p:grpSpPr>
        <a:xfrm>
          <a:off x="0" y="0"/>
          <a:ext cx="0" cy="0"/>
          <a:chOff x="0" y="0"/>
          <a:chExt cx="0" cy="0"/>
        </a:xfrm>
      </p:grpSpPr>
      <p:sp>
        <p:nvSpPr>
          <p:cNvPr id="2" name="Rectangle 2"/>
          <p:cNvSpPr/>
          <p:nvPr/>
        </p:nvSpPr>
        <p:spPr>
          <a:xfrm rot="10800000">
            <a:off x="0" y="0"/>
            <a:ext cx="9144000" cy="333375"/>
          </a:xfrm>
          <a:prstGeom prst="rect">
            <a:avLst/>
          </a:prstGeom>
          <a:gradFill>
            <a:gsLst>
              <a:gs pos="0">
                <a:srgbClr val="FF0000"/>
              </a:gs>
              <a:gs pos="100000">
                <a:srgbClr val="FFCC66"/>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3" name="Rectangle 4"/>
          <p:cNvSpPr/>
          <p:nvPr/>
        </p:nvSpPr>
        <p:spPr>
          <a:xfrm>
            <a:off x="0" y="260350"/>
            <a:ext cx="9144000" cy="1152525"/>
          </a:xfrm>
          <a:prstGeom prst="rect">
            <a:avLst/>
          </a:prstGeom>
          <a:gradFill>
            <a:gsLst>
              <a:gs pos="0">
                <a:srgbClr val="FF0000"/>
              </a:gs>
              <a:gs pos="100000">
                <a:srgbClr val="FFCC66"/>
              </a:gs>
            </a:gsLst>
            <a:lin ang="2700000"/>
          </a:gradFill>
          <a:ln w="12700">
            <a:miter lim="400000"/>
          </a:ln>
        </p:spPr>
        <p:txBody>
          <a:bodyPr lIns="45719" rIns="45719" anchor="ctr"/>
          <a:lstStyle/>
          <a:p>
            <a:pPr algn="ctr">
              <a:defRPr sz="3600" b="0">
                <a:solidFill>
                  <a:schemeClr val="accent3">
                    <a:lumOff val="44000"/>
                  </a:schemeClr>
                </a:solidFill>
              </a:defRPr>
            </a:pPr>
            <a:endParaRPr/>
          </a:p>
        </p:txBody>
      </p:sp>
      <p:sp>
        <p:nvSpPr>
          <p:cNvPr id="4" name="Texto del título"/>
          <p:cNvSpPr>
            <a:spLocks noGrp="1"/>
          </p:cNvSpPr>
          <p:nvPr>
            <p:ph type="title"/>
          </p:nvPr>
        </p:nvSpPr>
        <p:spPr>
          <a:xfrm>
            <a:off x="457200" y="92074"/>
            <a:ext cx="8229600" cy="1508126"/>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lstStyle/>
          <a:p>
            <a:r>
              <a:t>Texto del título</a:t>
            </a:r>
          </a:p>
        </p:txBody>
      </p:sp>
      <p:sp>
        <p:nvSpPr>
          <p:cNvPr id="5" name="Nivel de texto 1…"/>
          <p:cNvSpPr>
            <a:spLocks noGrp="1"/>
          </p:cNvSpPr>
          <p:nvPr>
            <p:ph type="body" idx="1"/>
          </p:nvPr>
        </p:nvSpPr>
        <p:spPr>
          <a:xfrm>
            <a:off x="457200" y="1600200"/>
            <a:ext cx="8229600" cy="5257800"/>
          </a:xfrm>
          <a:prstGeom prst="rect">
            <a:avLst/>
          </a:prstGeom>
          <a:ln w="12700">
            <a:miter lim="400000"/>
          </a:ln>
          <a:extLst>
            <a:ext uri="{C572A759-6A51-4108-AA02-DFA0A04FC94B}">
              <ma14:wrappingTextBoxFlag xmlns="" xmlns:ma14="http://schemas.microsoft.com/office/mac/drawingml/2011/main" val="1"/>
            </a:ext>
          </a:extLst>
        </p:spPr>
        <p:txBody>
          <a:bodyPr lIns="45719" rIns="45719"/>
          <a:lstStyle/>
          <a:p>
            <a:r>
              <a:t>Nivel de texto 1</a:t>
            </a:r>
          </a:p>
          <a:p>
            <a:pPr lvl="1"/>
            <a:r>
              <a:t>Nivel de texto 2</a:t>
            </a:r>
          </a:p>
          <a:p>
            <a:pPr lvl="2"/>
            <a:r>
              <a:t>Nivel de texto 3</a:t>
            </a:r>
          </a:p>
          <a:p>
            <a:pPr lvl="3"/>
            <a:r>
              <a:t>Nivel de texto 4</a:t>
            </a:r>
          </a:p>
          <a:p>
            <a:pPr lvl="4"/>
            <a:r>
              <a:t>Nivel de texto 5</a:t>
            </a:r>
          </a:p>
        </p:txBody>
      </p:sp>
      <p:sp>
        <p:nvSpPr>
          <p:cNvPr id="6" name="Número de diapositiva"/>
          <p:cNvSpPr>
            <a:spLocks noGrp="1"/>
          </p:cNvSpPr>
          <p:nvPr>
            <p:ph type="sldNum" sz="quarter" idx="2"/>
          </p:nvPr>
        </p:nvSpPr>
        <p:spPr>
          <a:xfrm>
            <a:off x="4419600" y="6172200"/>
            <a:ext cx="2133600" cy="368301"/>
          </a:xfrm>
          <a:prstGeom prst="rect">
            <a:avLst/>
          </a:prstGeom>
          <a:ln w="12700">
            <a:miter lim="400000"/>
          </a:ln>
        </p:spPr>
        <p:txBody>
          <a:bodyPr wrap="none" lIns="45719" rIns="45719" anchor="ctr">
            <a:spAutoFit/>
          </a:bodyPr>
          <a:lstStyle>
            <a:lvl1pPr algn="r">
              <a:defRPr sz="1200">
                <a:latin typeface="+mj-lt"/>
                <a:ea typeface="+mj-ea"/>
                <a:cs typeface="+mj-cs"/>
                <a:sym typeface="Arial"/>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1" r:id="rId72"/>
    <p:sldLayoutId id="2147483722" r:id="rId73"/>
    <p:sldLayoutId id="2147483723" r:id="rId74"/>
    <p:sldLayoutId id="2147483724" r:id="rId75"/>
    <p:sldLayoutId id="2147483725" r:id="rId76"/>
    <p:sldLayoutId id="2147483726" r:id="rId77"/>
    <p:sldLayoutId id="2147483727" r:id="rId78"/>
    <p:sldLayoutId id="2147483728" r:id="rId79"/>
  </p:sldLayoutIdLst>
  <p:transition spd="med"/>
  <p:txStyles>
    <p:titleStyle>
      <a:lvl1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chemeClr val="accent3">
              <a:lumOff val="44000"/>
            </a:schemeClr>
          </a:solidFill>
          <a:uFillTx/>
          <a:latin typeface="Verdana"/>
          <a:ea typeface="Verdana"/>
          <a:cs typeface="Verdana"/>
          <a:sym typeface="Verdana"/>
        </a:defRPr>
      </a:lvl1pPr>
      <a:lvl2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chemeClr val="accent3">
              <a:lumOff val="44000"/>
            </a:schemeClr>
          </a:solidFill>
          <a:uFillTx/>
          <a:latin typeface="Verdana"/>
          <a:ea typeface="Verdana"/>
          <a:cs typeface="Verdana"/>
          <a:sym typeface="Verdana"/>
        </a:defRPr>
      </a:lvl2pPr>
      <a:lvl3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chemeClr val="accent3">
              <a:lumOff val="44000"/>
            </a:schemeClr>
          </a:solidFill>
          <a:uFillTx/>
          <a:latin typeface="Verdana"/>
          <a:ea typeface="Verdana"/>
          <a:cs typeface="Verdana"/>
          <a:sym typeface="Verdana"/>
        </a:defRPr>
      </a:lvl3pPr>
      <a:lvl4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chemeClr val="accent3">
              <a:lumOff val="44000"/>
            </a:schemeClr>
          </a:solidFill>
          <a:uFillTx/>
          <a:latin typeface="Verdana"/>
          <a:ea typeface="Verdana"/>
          <a:cs typeface="Verdana"/>
          <a:sym typeface="Verdana"/>
        </a:defRPr>
      </a:lvl4pPr>
      <a:lvl5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chemeClr val="accent3">
              <a:lumOff val="44000"/>
            </a:schemeClr>
          </a:solidFill>
          <a:uFillTx/>
          <a:latin typeface="Verdana"/>
          <a:ea typeface="Verdana"/>
          <a:cs typeface="Verdana"/>
          <a:sym typeface="Verdana"/>
        </a:defRPr>
      </a:lvl5pPr>
      <a:lvl6pPr marL="0" marR="0" indent="457200" algn="ctr" defTabSz="914400" rtl="0" latinLnBrk="0">
        <a:lnSpc>
          <a:spcPct val="100000"/>
        </a:lnSpc>
        <a:spcBef>
          <a:spcPts val="0"/>
        </a:spcBef>
        <a:spcAft>
          <a:spcPts val="0"/>
        </a:spcAft>
        <a:buClrTx/>
        <a:buSzTx/>
        <a:buFontTx/>
        <a:buNone/>
        <a:tabLst/>
        <a:defRPr sz="3600" b="0" i="0" u="none" strike="noStrike" cap="none" spc="0" baseline="0">
          <a:ln>
            <a:noFill/>
          </a:ln>
          <a:solidFill>
            <a:schemeClr val="accent3">
              <a:lumOff val="44000"/>
            </a:schemeClr>
          </a:solidFill>
          <a:uFillTx/>
          <a:latin typeface="Verdana"/>
          <a:ea typeface="Verdana"/>
          <a:cs typeface="Verdana"/>
          <a:sym typeface="Verdana"/>
        </a:defRPr>
      </a:lvl6pPr>
      <a:lvl7pPr marL="0" marR="0" indent="914400" algn="ctr" defTabSz="914400" rtl="0" latinLnBrk="0">
        <a:lnSpc>
          <a:spcPct val="100000"/>
        </a:lnSpc>
        <a:spcBef>
          <a:spcPts val="0"/>
        </a:spcBef>
        <a:spcAft>
          <a:spcPts val="0"/>
        </a:spcAft>
        <a:buClrTx/>
        <a:buSzTx/>
        <a:buFontTx/>
        <a:buNone/>
        <a:tabLst/>
        <a:defRPr sz="3600" b="0" i="0" u="none" strike="noStrike" cap="none" spc="0" baseline="0">
          <a:ln>
            <a:noFill/>
          </a:ln>
          <a:solidFill>
            <a:schemeClr val="accent3">
              <a:lumOff val="44000"/>
            </a:schemeClr>
          </a:solidFill>
          <a:uFillTx/>
          <a:latin typeface="Verdana"/>
          <a:ea typeface="Verdana"/>
          <a:cs typeface="Verdana"/>
          <a:sym typeface="Verdana"/>
        </a:defRPr>
      </a:lvl7pPr>
      <a:lvl8pPr marL="0" marR="0" indent="1371600" algn="ctr" defTabSz="914400" rtl="0" latinLnBrk="0">
        <a:lnSpc>
          <a:spcPct val="100000"/>
        </a:lnSpc>
        <a:spcBef>
          <a:spcPts val="0"/>
        </a:spcBef>
        <a:spcAft>
          <a:spcPts val="0"/>
        </a:spcAft>
        <a:buClrTx/>
        <a:buSzTx/>
        <a:buFontTx/>
        <a:buNone/>
        <a:tabLst/>
        <a:defRPr sz="3600" b="0" i="0" u="none" strike="noStrike" cap="none" spc="0" baseline="0">
          <a:ln>
            <a:noFill/>
          </a:ln>
          <a:solidFill>
            <a:schemeClr val="accent3">
              <a:lumOff val="44000"/>
            </a:schemeClr>
          </a:solidFill>
          <a:uFillTx/>
          <a:latin typeface="Verdana"/>
          <a:ea typeface="Verdana"/>
          <a:cs typeface="Verdana"/>
          <a:sym typeface="Verdana"/>
        </a:defRPr>
      </a:lvl8pPr>
      <a:lvl9pPr marL="0" marR="0" indent="1828800" algn="ctr" defTabSz="914400" rtl="0" latinLnBrk="0">
        <a:lnSpc>
          <a:spcPct val="100000"/>
        </a:lnSpc>
        <a:spcBef>
          <a:spcPts val="0"/>
        </a:spcBef>
        <a:spcAft>
          <a:spcPts val="0"/>
        </a:spcAft>
        <a:buClrTx/>
        <a:buSzTx/>
        <a:buFontTx/>
        <a:buNone/>
        <a:tabLst/>
        <a:defRPr sz="3600" b="0" i="0" u="none" strike="noStrike" cap="none" spc="0" baseline="0">
          <a:ln>
            <a:noFill/>
          </a:ln>
          <a:solidFill>
            <a:schemeClr val="accent3">
              <a:lumOff val="44000"/>
            </a:schemeClr>
          </a:solidFill>
          <a:uFillTx/>
          <a:latin typeface="Verdana"/>
          <a:ea typeface="Verdana"/>
          <a:cs typeface="Verdana"/>
          <a:sym typeface="Verdana"/>
        </a:defRPr>
      </a:lvl9pPr>
    </p:titleStyle>
    <p:bodyStyle>
      <a:lvl1pPr marL="342900" marR="0" indent="-342900" algn="l" defTabSz="914400" rtl="0" latinLnBrk="0">
        <a:lnSpc>
          <a:spcPct val="100000"/>
        </a:lnSpc>
        <a:spcBef>
          <a:spcPts val="700"/>
        </a:spcBef>
        <a:spcAft>
          <a:spcPts val="0"/>
        </a:spcAft>
        <a:buClr>
          <a:srgbClr val="336699"/>
        </a:buClr>
        <a:buSzPct val="100000"/>
        <a:buFontTx/>
        <a:buChar char="•"/>
        <a:tabLst/>
        <a:defRPr sz="3200" b="0" i="0" u="none" strike="noStrike" cap="none" spc="0" baseline="0">
          <a:ln>
            <a:noFill/>
          </a:ln>
          <a:solidFill>
            <a:srgbClr val="000000"/>
          </a:solidFill>
          <a:uFillTx/>
          <a:latin typeface="Verdana"/>
          <a:ea typeface="Verdana"/>
          <a:cs typeface="Verdana"/>
          <a:sym typeface="Verdana"/>
        </a:defRPr>
      </a:lvl1pPr>
      <a:lvl2pPr marL="783771" marR="0" indent="-326571" algn="l" defTabSz="914400" rtl="0" latinLnBrk="0">
        <a:lnSpc>
          <a:spcPct val="100000"/>
        </a:lnSpc>
        <a:spcBef>
          <a:spcPts val="700"/>
        </a:spcBef>
        <a:spcAft>
          <a:spcPts val="0"/>
        </a:spcAft>
        <a:buClr>
          <a:srgbClr val="336699"/>
        </a:buClr>
        <a:buSzPct val="100000"/>
        <a:buFontTx/>
        <a:buChar char="•"/>
        <a:tabLst/>
        <a:defRPr sz="3200" b="0" i="0" u="none" strike="noStrike" cap="none" spc="0" baseline="0">
          <a:ln>
            <a:noFill/>
          </a:ln>
          <a:solidFill>
            <a:srgbClr val="000000"/>
          </a:solidFill>
          <a:uFillTx/>
          <a:latin typeface="Verdana"/>
          <a:ea typeface="Verdana"/>
          <a:cs typeface="Verdana"/>
          <a:sym typeface="Verdana"/>
        </a:defRPr>
      </a:lvl2pPr>
      <a:lvl3pPr marL="1219200" marR="0" indent="-304800" algn="l" defTabSz="914400" rtl="0" latinLnBrk="0">
        <a:lnSpc>
          <a:spcPct val="100000"/>
        </a:lnSpc>
        <a:spcBef>
          <a:spcPts val="700"/>
        </a:spcBef>
        <a:spcAft>
          <a:spcPts val="0"/>
        </a:spcAft>
        <a:buClr>
          <a:srgbClr val="336699"/>
        </a:buClr>
        <a:buSzPct val="100000"/>
        <a:buFontTx/>
        <a:buChar char="•"/>
        <a:tabLst/>
        <a:defRPr sz="3200" b="0" i="0" u="none" strike="noStrike" cap="none" spc="0" baseline="0">
          <a:ln>
            <a:noFill/>
          </a:ln>
          <a:solidFill>
            <a:srgbClr val="000000"/>
          </a:solidFill>
          <a:uFillTx/>
          <a:latin typeface="Verdana"/>
          <a:ea typeface="Verdana"/>
          <a:cs typeface="Verdana"/>
          <a:sym typeface="Verdana"/>
        </a:defRPr>
      </a:lvl3pPr>
      <a:lvl4pPr marL="1737360" marR="0" indent="-365760" algn="l" defTabSz="914400" rtl="0" latinLnBrk="0">
        <a:lnSpc>
          <a:spcPct val="100000"/>
        </a:lnSpc>
        <a:spcBef>
          <a:spcPts val="700"/>
        </a:spcBef>
        <a:spcAft>
          <a:spcPts val="0"/>
        </a:spcAft>
        <a:buClr>
          <a:srgbClr val="336699"/>
        </a:buClr>
        <a:buSzPct val="100000"/>
        <a:buFontTx/>
        <a:buChar char="•"/>
        <a:tabLst/>
        <a:defRPr sz="3200" b="0" i="0" u="none" strike="noStrike" cap="none" spc="0" baseline="0">
          <a:ln>
            <a:noFill/>
          </a:ln>
          <a:solidFill>
            <a:srgbClr val="000000"/>
          </a:solidFill>
          <a:uFillTx/>
          <a:latin typeface="Verdana"/>
          <a:ea typeface="Verdana"/>
          <a:cs typeface="Verdana"/>
          <a:sym typeface="Verdana"/>
        </a:defRPr>
      </a:lvl4pPr>
      <a:lvl5pPr marL="2194560" marR="0" indent="-365760" algn="l" defTabSz="914400" rtl="0" latinLnBrk="0">
        <a:lnSpc>
          <a:spcPct val="100000"/>
        </a:lnSpc>
        <a:spcBef>
          <a:spcPts val="700"/>
        </a:spcBef>
        <a:spcAft>
          <a:spcPts val="0"/>
        </a:spcAft>
        <a:buClr>
          <a:srgbClr val="336699"/>
        </a:buClr>
        <a:buSzPct val="100000"/>
        <a:buFontTx/>
        <a:buChar char="•"/>
        <a:tabLst/>
        <a:defRPr sz="3200" b="0" i="0" u="none" strike="noStrike" cap="none" spc="0" baseline="0">
          <a:ln>
            <a:noFill/>
          </a:ln>
          <a:solidFill>
            <a:srgbClr val="000000"/>
          </a:solidFill>
          <a:uFillTx/>
          <a:latin typeface="Verdana"/>
          <a:ea typeface="Verdana"/>
          <a:cs typeface="Verdana"/>
          <a:sym typeface="Verdana"/>
        </a:defRPr>
      </a:lvl5pPr>
      <a:lvl6pPr marL="2651760" marR="0" indent="-365760" algn="l" defTabSz="914400" rtl="0" latinLnBrk="0">
        <a:lnSpc>
          <a:spcPct val="100000"/>
        </a:lnSpc>
        <a:spcBef>
          <a:spcPts val="700"/>
        </a:spcBef>
        <a:spcAft>
          <a:spcPts val="0"/>
        </a:spcAft>
        <a:buClr>
          <a:srgbClr val="336699"/>
        </a:buClr>
        <a:buSzPct val="100000"/>
        <a:buFontTx/>
        <a:buChar char="•"/>
        <a:tabLst/>
        <a:defRPr sz="3200" b="0" i="0" u="none" strike="noStrike" cap="none" spc="0" baseline="0">
          <a:ln>
            <a:noFill/>
          </a:ln>
          <a:solidFill>
            <a:srgbClr val="000000"/>
          </a:solidFill>
          <a:uFillTx/>
          <a:latin typeface="Verdana"/>
          <a:ea typeface="Verdana"/>
          <a:cs typeface="Verdana"/>
          <a:sym typeface="Verdana"/>
        </a:defRPr>
      </a:lvl6pPr>
      <a:lvl7pPr marL="3108960" marR="0" indent="-365760" algn="l" defTabSz="914400" rtl="0" latinLnBrk="0">
        <a:lnSpc>
          <a:spcPct val="100000"/>
        </a:lnSpc>
        <a:spcBef>
          <a:spcPts val="700"/>
        </a:spcBef>
        <a:spcAft>
          <a:spcPts val="0"/>
        </a:spcAft>
        <a:buClr>
          <a:srgbClr val="336699"/>
        </a:buClr>
        <a:buSzPct val="100000"/>
        <a:buFontTx/>
        <a:buChar char="•"/>
        <a:tabLst/>
        <a:defRPr sz="3200" b="0" i="0" u="none" strike="noStrike" cap="none" spc="0" baseline="0">
          <a:ln>
            <a:noFill/>
          </a:ln>
          <a:solidFill>
            <a:srgbClr val="000000"/>
          </a:solidFill>
          <a:uFillTx/>
          <a:latin typeface="Verdana"/>
          <a:ea typeface="Verdana"/>
          <a:cs typeface="Verdana"/>
          <a:sym typeface="Verdana"/>
        </a:defRPr>
      </a:lvl7pPr>
      <a:lvl8pPr marL="3566159" marR="0" indent="-365759" algn="l" defTabSz="914400" rtl="0" latinLnBrk="0">
        <a:lnSpc>
          <a:spcPct val="100000"/>
        </a:lnSpc>
        <a:spcBef>
          <a:spcPts val="700"/>
        </a:spcBef>
        <a:spcAft>
          <a:spcPts val="0"/>
        </a:spcAft>
        <a:buClr>
          <a:srgbClr val="336699"/>
        </a:buClr>
        <a:buSzPct val="100000"/>
        <a:buFontTx/>
        <a:buChar char="•"/>
        <a:tabLst/>
        <a:defRPr sz="3200" b="0" i="0" u="none" strike="noStrike" cap="none" spc="0" baseline="0">
          <a:ln>
            <a:noFill/>
          </a:ln>
          <a:solidFill>
            <a:srgbClr val="000000"/>
          </a:solidFill>
          <a:uFillTx/>
          <a:latin typeface="Verdana"/>
          <a:ea typeface="Verdana"/>
          <a:cs typeface="Verdana"/>
          <a:sym typeface="Verdana"/>
        </a:defRPr>
      </a:lvl8pPr>
      <a:lvl9pPr marL="4023359" marR="0" indent="-365759" algn="l" defTabSz="914400" rtl="0" latinLnBrk="0">
        <a:lnSpc>
          <a:spcPct val="100000"/>
        </a:lnSpc>
        <a:spcBef>
          <a:spcPts val="700"/>
        </a:spcBef>
        <a:spcAft>
          <a:spcPts val="0"/>
        </a:spcAft>
        <a:buClr>
          <a:srgbClr val="336699"/>
        </a:buClr>
        <a:buSzPct val="100000"/>
        <a:buFontTx/>
        <a:buChar char="•"/>
        <a:tabLst/>
        <a:defRPr sz="3200" b="0" i="0" u="none" strike="noStrike" cap="none" spc="0" baseline="0">
          <a:ln>
            <a:noFill/>
          </a:ln>
          <a:solidFill>
            <a:srgbClr val="000000"/>
          </a:solidFill>
          <a:uFillTx/>
          <a:latin typeface="Verdana"/>
          <a:ea typeface="Verdana"/>
          <a:cs typeface="Verdana"/>
          <a:sym typeface="Verdana"/>
        </a:defRPr>
      </a:lvl9pPr>
    </p:bodyStyle>
    <p:otherStyle>
      <a:lvl1pPr marL="0" marR="0" indent="0" algn="r" defTabSz="914400" rtl="0" latinLnBrk="0">
        <a:lnSpc>
          <a:spcPct val="100000"/>
        </a:lnSpc>
        <a:spcBef>
          <a:spcPts val="0"/>
        </a:spcBef>
        <a:spcAft>
          <a:spcPts val="0"/>
        </a:spcAft>
        <a:buClrTx/>
        <a:buSzTx/>
        <a:buFontTx/>
        <a:buNone/>
        <a:tabLst/>
        <a:defRPr sz="1200" b="1" i="0" u="none" strike="noStrike" cap="none" spc="0" baseline="0">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1" i="0" u="none" strike="noStrike" cap="none" spc="0" baseline="0">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1" i="0" u="none" strike="noStrike" cap="none" spc="0" baseline="0">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1" i="0" u="none" strike="noStrike" cap="none" spc="0" baseline="0">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1" i="0" u="none" strike="noStrike" cap="none" spc="0" baseline="0">
          <a:ln>
            <a:noFill/>
          </a:ln>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1" i="0" u="none" strike="noStrike" cap="none" spc="0" baseline="0">
          <a:ln>
            <a:noFill/>
          </a:ln>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1" i="0" u="none" strike="noStrike" cap="none" spc="0" baseline="0">
          <a:ln>
            <a:noFill/>
          </a:ln>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1" i="0" u="none" strike="noStrike" cap="none" spc="0" baseline="0">
          <a:ln>
            <a:noFill/>
          </a:ln>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1"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4.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4.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4.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4.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4.xml"/><Relationship Id="rId5" Type="http://schemas.openxmlformats.org/officeDocument/2006/relationships/comments" Target="../comments/comment1.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4.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64.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64.xml"/><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64.xml"/><Relationship Id="rId5" Type="http://schemas.openxmlformats.org/officeDocument/2006/relationships/comments" Target="../comments/comment2.xml"/><Relationship Id="rId4" Type="http://schemas.openxmlformats.org/officeDocument/2006/relationships/image" Target="../media/image10.jpeg"/></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4.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4.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jpeg"/><Relationship Id="rId1" Type="http://schemas.openxmlformats.org/officeDocument/2006/relationships/slideLayout" Target="../slideLayouts/slideLayout64.xml"/><Relationship Id="rId4" Type="http://schemas.openxmlformats.org/officeDocument/2006/relationships/comments" Target="../comments/comment3.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4.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4.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4.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4.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4.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4.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4.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4.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4.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4.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4.xml"/><Relationship Id="rId5" Type="http://schemas.openxmlformats.org/officeDocument/2006/relationships/image" Target="../media/image22.emf"/><Relationship Id="rId4" Type="http://schemas.openxmlformats.org/officeDocument/2006/relationships/image" Target="../media/image2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2" name="Rectangle 2"/>
          <p:cNvSpPr>
            <a:spLocks noGrp="1"/>
          </p:cNvSpPr>
          <p:nvPr>
            <p:ph type="title" idx="4294967295"/>
          </p:nvPr>
        </p:nvSpPr>
        <p:spPr>
          <a:xfrm>
            <a:off x="673100" y="2655888"/>
            <a:ext cx="7772400" cy="1143001"/>
          </a:xfrm>
          <a:prstGeom prst="rect">
            <a:avLst/>
          </a:prstGeom>
        </p:spPr>
        <p:txBody>
          <a:bodyPr>
            <a:normAutofit/>
          </a:bodyPr>
          <a:lstStyle/>
          <a:p>
            <a:pPr>
              <a:lnSpc>
                <a:spcPct val="150000"/>
              </a:lnSpc>
              <a:defRPr sz="1800" b="1">
                <a:solidFill>
                  <a:srgbClr val="646B86"/>
                </a:solidFill>
              </a:defRPr>
            </a:pPr>
            <a:r>
              <a:t>UNIDAD TERAPÉUTICA 6:</a:t>
            </a:r>
            <a:br/>
            <a:r>
              <a:t>CAMBIANDO CREENCIAS</a:t>
            </a:r>
          </a:p>
        </p:txBody>
      </p:sp>
      <p:sp>
        <p:nvSpPr>
          <p:cNvPr id="993" name="Text Box 16"/>
          <p:cNvSpPr/>
          <p:nvPr/>
        </p:nvSpPr>
        <p:spPr>
          <a:xfrm>
            <a:off x="0" y="1519237"/>
            <a:ext cx="9144000" cy="6502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spcBef>
                <a:spcPts val="2100"/>
              </a:spcBef>
              <a:defRPr sz="3600" b="0">
                <a:solidFill>
                  <a:srgbClr val="D16349"/>
                </a:solidFill>
              </a:defRPr>
            </a:lvl1pPr>
          </a:lstStyle>
          <a:p>
            <a:r>
              <a:t>Terapia Metacognitiva</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 name="Text Box 2"/>
          <p:cNvSpPr/>
          <p:nvPr/>
        </p:nvSpPr>
        <p:spPr>
          <a:xfrm>
            <a:off x="442912" y="1695450"/>
            <a:ext cx="8305801" cy="3165064"/>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722312" indent="-365125" defTabSz="449262">
              <a:spcBef>
                <a:spcPts val="1100"/>
              </a:spcBef>
              <a:tabLst>
                <a:tab pos="1079500" algn="l"/>
                <a:tab pos="1816100" algn="l"/>
                <a:tab pos="2730500" algn="l"/>
                <a:tab pos="3644900" algn="l"/>
                <a:tab pos="4559300" algn="l"/>
                <a:tab pos="5473700" algn="l"/>
                <a:tab pos="6388100" algn="l"/>
                <a:tab pos="7302500" algn="l"/>
                <a:tab pos="8216900" algn="l"/>
                <a:tab pos="9131300" algn="l"/>
                <a:tab pos="10045700" algn="l"/>
              </a:tabLst>
            </a:pPr>
            <a:r>
              <a:rPr dirty="0"/>
              <a:t>	</a:t>
            </a:r>
            <a:r>
              <a:rPr b="0" dirty="0"/>
              <a:t>La </a:t>
            </a:r>
            <a:r>
              <a:rPr b="0" dirty="0" err="1"/>
              <a:t>tendencia</a:t>
            </a:r>
            <a:r>
              <a:rPr b="0" dirty="0"/>
              <a:t> </a:t>
            </a:r>
            <a:r>
              <a:rPr b="0" dirty="0" err="1"/>
              <a:t>humana</a:t>
            </a:r>
            <a:r>
              <a:rPr b="0" dirty="0"/>
              <a:t> de </a:t>
            </a:r>
            <a:r>
              <a:rPr b="0" dirty="0" err="1"/>
              <a:t>quedarse</a:t>
            </a:r>
            <a:r>
              <a:rPr b="0" dirty="0"/>
              <a:t> con la </a:t>
            </a:r>
            <a:r>
              <a:rPr b="0" dirty="0" err="1"/>
              <a:t>primera</a:t>
            </a:r>
            <a:r>
              <a:rPr b="0" dirty="0"/>
              <a:t> </a:t>
            </a:r>
            <a:r>
              <a:rPr b="0" dirty="0" err="1"/>
              <a:t>impresión</a:t>
            </a:r>
            <a:r>
              <a:rPr b="0" dirty="0"/>
              <a:t> (</a:t>
            </a:r>
            <a:r>
              <a:rPr b="0" dirty="0" err="1"/>
              <a:t>ej</a:t>
            </a:r>
            <a:r>
              <a:rPr b="0" dirty="0"/>
              <a:t>. </a:t>
            </a:r>
            <a:r>
              <a:rPr b="0" dirty="0" err="1"/>
              <a:t>prejuicios</a:t>
            </a:r>
            <a:r>
              <a:rPr b="0" dirty="0"/>
              <a:t>, “la </a:t>
            </a:r>
            <a:r>
              <a:rPr b="0" dirty="0" err="1"/>
              <a:t>primera</a:t>
            </a:r>
            <a:r>
              <a:rPr b="0" dirty="0"/>
              <a:t> </a:t>
            </a:r>
            <a:r>
              <a:rPr b="0" dirty="0" err="1"/>
              <a:t>impresión</a:t>
            </a:r>
            <a:r>
              <a:rPr b="0" dirty="0"/>
              <a:t> </a:t>
            </a:r>
            <a:r>
              <a:rPr b="0" dirty="0" err="1"/>
              <a:t>es</a:t>
            </a:r>
            <a:r>
              <a:rPr b="0" dirty="0"/>
              <a:t> la </a:t>
            </a:r>
            <a:r>
              <a:rPr b="0" dirty="0" err="1"/>
              <a:t>única</a:t>
            </a:r>
            <a:r>
              <a:rPr b="0" dirty="0"/>
              <a:t> </a:t>
            </a:r>
            <a:r>
              <a:rPr b="0" dirty="0" err="1"/>
              <a:t>impresión</a:t>
            </a:r>
            <a:r>
              <a:rPr b="0" dirty="0"/>
              <a:t>” - </a:t>
            </a:r>
            <a:r>
              <a:rPr b="0" dirty="0" err="1"/>
              <a:t>actitud</a:t>
            </a:r>
            <a:r>
              <a:rPr b="0" dirty="0"/>
              <a:t>).</a:t>
            </a:r>
          </a:p>
          <a:p>
            <a:pPr marL="1079500" indent="-722312" defTabSz="449262">
              <a:spcBef>
                <a:spcPts val="1100"/>
              </a:spcBef>
              <a:buClr>
                <a:srgbClr val="8CADAE"/>
              </a:buClr>
              <a:buSzPct val="85000"/>
              <a:buFont typeface="Verdana"/>
              <a:buChar char="o"/>
              <a:tabLst>
                <a:tab pos="1079500" algn="l"/>
                <a:tab pos="1816100" algn="l"/>
                <a:tab pos="2730500" algn="l"/>
                <a:tab pos="3644900" algn="l"/>
                <a:tab pos="4559300" algn="l"/>
                <a:tab pos="5473700" algn="l"/>
                <a:tab pos="6388100" algn="l"/>
                <a:tab pos="7302500" algn="l"/>
                <a:tab pos="8216900" algn="l"/>
                <a:tab pos="9131300" algn="l"/>
                <a:tab pos="10045700" algn="l"/>
              </a:tabLst>
              <a:defRPr b="0"/>
            </a:pPr>
            <a:r>
              <a:rPr dirty="0" err="1"/>
              <a:t>Razones</a:t>
            </a:r>
            <a:r>
              <a:rPr dirty="0"/>
              <a:t>: </a:t>
            </a:r>
            <a:r>
              <a:rPr lang="de-DE" dirty="0"/>
              <a:t>???</a:t>
            </a:r>
            <a:r>
              <a:rPr dirty="0" err="1">
                <a:solidFill>
                  <a:schemeClr val="bg1"/>
                </a:solidFill>
              </a:rPr>
              <a:t>pereza</a:t>
            </a:r>
            <a:r>
              <a:rPr dirty="0">
                <a:solidFill>
                  <a:schemeClr val="bg1"/>
                </a:solidFill>
              </a:rPr>
              <a:t>; “</a:t>
            </a:r>
            <a:r>
              <a:rPr dirty="0" err="1">
                <a:solidFill>
                  <a:schemeClr val="bg1"/>
                </a:solidFill>
              </a:rPr>
              <a:t>vía</a:t>
            </a:r>
            <a:r>
              <a:rPr dirty="0">
                <a:solidFill>
                  <a:schemeClr val="bg1"/>
                </a:solidFill>
              </a:rPr>
              <a:t> de la </a:t>
            </a:r>
            <a:r>
              <a:rPr dirty="0" err="1">
                <a:solidFill>
                  <a:schemeClr val="bg1"/>
                </a:solidFill>
              </a:rPr>
              <a:t>confirmación</a:t>
            </a:r>
            <a:r>
              <a:rPr dirty="0">
                <a:solidFill>
                  <a:schemeClr val="bg1"/>
                </a:solidFill>
              </a:rPr>
              <a:t>” (</a:t>
            </a:r>
            <a:r>
              <a:rPr dirty="0" err="1">
                <a:solidFill>
                  <a:schemeClr val="bg1"/>
                </a:solidFill>
              </a:rPr>
              <a:t>sólo</a:t>
            </a:r>
            <a:r>
              <a:rPr dirty="0">
                <a:solidFill>
                  <a:schemeClr val="bg1"/>
                </a:solidFill>
              </a:rPr>
              <a:t> </a:t>
            </a:r>
            <a:r>
              <a:rPr dirty="0" err="1">
                <a:solidFill>
                  <a:schemeClr val="bg1"/>
                </a:solidFill>
              </a:rPr>
              <a:t>vemos</a:t>
            </a:r>
            <a:r>
              <a:rPr dirty="0">
                <a:solidFill>
                  <a:schemeClr val="bg1"/>
                </a:solidFill>
              </a:rPr>
              <a:t> lo que </a:t>
            </a:r>
            <a:r>
              <a:rPr dirty="0" err="1">
                <a:solidFill>
                  <a:schemeClr val="bg1"/>
                </a:solidFill>
              </a:rPr>
              <a:t>queremos</a:t>
            </a:r>
            <a:r>
              <a:rPr dirty="0">
                <a:solidFill>
                  <a:schemeClr val="bg1"/>
                </a:solidFill>
              </a:rPr>
              <a:t> </a:t>
            </a:r>
            <a:r>
              <a:rPr dirty="0" err="1">
                <a:solidFill>
                  <a:schemeClr val="bg1"/>
                </a:solidFill>
              </a:rPr>
              <a:t>ver</a:t>
            </a:r>
            <a:r>
              <a:rPr dirty="0">
                <a:solidFill>
                  <a:schemeClr val="bg1"/>
                </a:solidFill>
              </a:rPr>
              <a:t>); </a:t>
            </a:r>
            <a:r>
              <a:rPr dirty="0" err="1">
                <a:solidFill>
                  <a:schemeClr val="bg1"/>
                </a:solidFill>
              </a:rPr>
              <a:t>irreflexión</a:t>
            </a:r>
            <a:r>
              <a:rPr dirty="0">
                <a:solidFill>
                  <a:schemeClr val="bg1"/>
                </a:solidFill>
              </a:rPr>
              <a:t>; las </a:t>
            </a:r>
            <a:r>
              <a:rPr dirty="0" err="1">
                <a:solidFill>
                  <a:schemeClr val="bg1"/>
                </a:solidFill>
              </a:rPr>
              <a:t>verdades</a:t>
            </a:r>
            <a:r>
              <a:rPr dirty="0">
                <a:solidFill>
                  <a:schemeClr val="bg1"/>
                </a:solidFill>
              </a:rPr>
              <a:t> </a:t>
            </a:r>
            <a:r>
              <a:rPr dirty="0" err="1">
                <a:solidFill>
                  <a:schemeClr val="bg1"/>
                </a:solidFill>
              </a:rPr>
              <a:t>fáciles</a:t>
            </a:r>
            <a:r>
              <a:rPr dirty="0">
                <a:solidFill>
                  <a:schemeClr val="bg1"/>
                </a:solidFill>
              </a:rPr>
              <a:t> </a:t>
            </a:r>
            <a:r>
              <a:rPr dirty="0" err="1">
                <a:solidFill>
                  <a:schemeClr val="bg1"/>
                </a:solidFill>
              </a:rPr>
              <a:t>facilitan</a:t>
            </a:r>
            <a:r>
              <a:rPr dirty="0">
                <a:solidFill>
                  <a:schemeClr val="bg1"/>
                </a:solidFill>
              </a:rPr>
              <a:t> </a:t>
            </a:r>
            <a:r>
              <a:rPr dirty="0" err="1">
                <a:solidFill>
                  <a:schemeClr val="bg1"/>
                </a:solidFill>
              </a:rPr>
              <a:t>organizar</a:t>
            </a:r>
            <a:r>
              <a:rPr dirty="0">
                <a:solidFill>
                  <a:schemeClr val="bg1"/>
                </a:solidFill>
              </a:rPr>
              <a:t> la </a:t>
            </a:r>
            <a:r>
              <a:rPr dirty="0" err="1">
                <a:solidFill>
                  <a:schemeClr val="bg1"/>
                </a:solidFill>
              </a:rPr>
              <a:t>información</a:t>
            </a:r>
            <a:r>
              <a:rPr dirty="0">
                <a:solidFill>
                  <a:schemeClr val="bg1"/>
                </a:solidFill>
              </a:rPr>
              <a:t> / </a:t>
            </a:r>
            <a:r>
              <a:rPr dirty="0" err="1">
                <a:solidFill>
                  <a:schemeClr val="bg1"/>
                </a:solidFill>
              </a:rPr>
              <a:t>visión</a:t>
            </a:r>
            <a:r>
              <a:rPr dirty="0">
                <a:solidFill>
                  <a:schemeClr val="bg1"/>
                </a:solidFill>
              </a:rPr>
              <a:t> del </a:t>
            </a:r>
            <a:r>
              <a:rPr dirty="0" err="1">
                <a:solidFill>
                  <a:schemeClr val="bg1"/>
                </a:solidFill>
              </a:rPr>
              <a:t>mundo</a:t>
            </a:r>
            <a:r>
              <a:rPr dirty="0">
                <a:solidFill>
                  <a:schemeClr val="bg1"/>
                </a:solidFill>
              </a:rPr>
              <a:t>; </a:t>
            </a:r>
            <a:r>
              <a:rPr dirty="0" err="1">
                <a:solidFill>
                  <a:schemeClr val="bg1"/>
                </a:solidFill>
              </a:rPr>
              <a:t>orgullo</a:t>
            </a:r>
            <a:endParaRPr dirty="0">
              <a:solidFill>
                <a:schemeClr val="bg1"/>
              </a:solidFill>
            </a:endParaRPr>
          </a:p>
          <a:p>
            <a:pPr marL="1079500" indent="-722312" defTabSz="449262">
              <a:spcBef>
                <a:spcPts val="1100"/>
              </a:spcBef>
              <a:buClr>
                <a:srgbClr val="8CADAE"/>
              </a:buClr>
              <a:buSzPct val="85000"/>
              <a:buFont typeface="Verdana"/>
              <a:buChar char="o"/>
              <a:tabLst>
                <a:tab pos="1079500" algn="l"/>
                <a:tab pos="1816100" algn="l"/>
                <a:tab pos="2730500" algn="l"/>
                <a:tab pos="3644900" algn="l"/>
                <a:tab pos="4559300" algn="l"/>
                <a:tab pos="5473700" algn="l"/>
                <a:tab pos="6388100" algn="l"/>
                <a:tab pos="7302500" algn="l"/>
                <a:tab pos="8216900" algn="l"/>
                <a:tab pos="9131300" algn="l"/>
                <a:tab pos="10045700" algn="l"/>
              </a:tabLst>
              <a:defRPr b="0"/>
            </a:pPr>
            <a:r>
              <a:rPr dirty="0" err="1"/>
              <a:t>Problemas</a:t>
            </a:r>
            <a:r>
              <a:rPr dirty="0"/>
              <a:t>: </a:t>
            </a:r>
            <a:r>
              <a:rPr lang="de-DE" dirty="0"/>
              <a:t>???</a:t>
            </a:r>
            <a:r>
              <a:rPr dirty="0" err="1">
                <a:solidFill>
                  <a:schemeClr val="bg1"/>
                </a:solidFill>
              </a:rPr>
              <a:t>falsos</a:t>
            </a:r>
            <a:r>
              <a:rPr dirty="0">
                <a:solidFill>
                  <a:schemeClr val="bg1"/>
                </a:solidFill>
              </a:rPr>
              <a:t> </a:t>
            </a:r>
            <a:r>
              <a:rPr dirty="0" err="1">
                <a:solidFill>
                  <a:schemeClr val="bg1"/>
                </a:solidFill>
              </a:rPr>
              <a:t>juicios</a:t>
            </a:r>
            <a:r>
              <a:rPr dirty="0">
                <a:solidFill>
                  <a:schemeClr val="bg1"/>
                </a:solidFill>
              </a:rPr>
              <a:t> (</a:t>
            </a:r>
            <a:r>
              <a:rPr dirty="0">
                <a:solidFill>
                  <a:schemeClr val="bg1"/>
                </a:solidFill>
                <a:latin typeface="Wingdings"/>
                <a:ea typeface="Wingdings"/>
                <a:cs typeface="Wingdings"/>
                <a:sym typeface="Wingdings"/>
              </a:rPr>
              <a:t></a:t>
            </a:r>
            <a:r>
              <a:rPr dirty="0">
                <a:solidFill>
                  <a:schemeClr val="bg1"/>
                </a:solidFill>
              </a:rPr>
              <a:t> </a:t>
            </a:r>
            <a:r>
              <a:rPr dirty="0" err="1">
                <a:solidFill>
                  <a:schemeClr val="bg1"/>
                </a:solidFill>
              </a:rPr>
              <a:t>prejuicios</a:t>
            </a:r>
            <a:r>
              <a:rPr dirty="0">
                <a:solidFill>
                  <a:schemeClr val="bg1"/>
                </a:solidFill>
              </a:rPr>
              <a:t>) </a:t>
            </a:r>
            <a:r>
              <a:rPr dirty="0" err="1">
                <a:solidFill>
                  <a:schemeClr val="bg1"/>
                </a:solidFill>
              </a:rPr>
              <a:t>persisten</a:t>
            </a:r>
            <a:r>
              <a:rPr dirty="0">
                <a:solidFill>
                  <a:schemeClr val="bg1"/>
                </a:solidFill>
              </a:rPr>
              <a:t>; </a:t>
            </a:r>
            <a:r>
              <a:rPr dirty="0" err="1">
                <a:solidFill>
                  <a:schemeClr val="bg1"/>
                </a:solidFill>
              </a:rPr>
              <a:t>sobregeneralizaciones</a:t>
            </a:r>
            <a:r>
              <a:rPr dirty="0">
                <a:solidFill>
                  <a:schemeClr val="bg1"/>
                </a:solidFill>
              </a:rPr>
              <a:t> falsas (“</a:t>
            </a:r>
            <a:r>
              <a:rPr dirty="0" err="1">
                <a:solidFill>
                  <a:schemeClr val="bg1"/>
                </a:solidFill>
              </a:rPr>
              <a:t>visto</a:t>
            </a:r>
            <a:r>
              <a:rPr dirty="0">
                <a:solidFill>
                  <a:schemeClr val="bg1"/>
                </a:solidFill>
              </a:rPr>
              <a:t> </a:t>
            </a:r>
            <a:r>
              <a:rPr dirty="0" err="1">
                <a:solidFill>
                  <a:schemeClr val="bg1"/>
                </a:solidFill>
              </a:rPr>
              <a:t>uno</a:t>
            </a:r>
            <a:r>
              <a:rPr dirty="0">
                <a:solidFill>
                  <a:schemeClr val="bg1"/>
                </a:solidFill>
              </a:rPr>
              <a:t> – </a:t>
            </a:r>
            <a:r>
              <a:rPr dirty="0" err="1">
                <a:solidFill>
                  <a:schemeClr val="bg1"/>
                </a:solidFill>
              </a:rPr>
              <a:t>vistos</a:t>
            </a:r>
            <a:r>
              <a:rPr dirty="0">
                <a:solidFill>
                  <a:schemeClr val="bg1"/>
                </a:solidFill>
              </a:rPr>
              <a:t> </a:t>
            </a:r>
            <a:r>
              <a:rPr dirty="0" err="1">
                <a:solidFill>
                  <a:schemeClr val="bg1"/>
                </a:solidFill>
              </a:rPr>
              <a:t>todos</a:t>
            </a:r>
            <a:r>
              <a:rPr dirty="0">
                <a:solidFill>
                  <a:schemeClr val="bg1"/>
                </a:solidFill>
              </a:rPr>
              <a:t>!”); </a:t>
            </a:r>
            <a:r>
              <a:rPr dirty="0" err="1">
                <a:solidFill>
                  <a:schemeClr val="bg1"/>
                </a:solidFill>
              </a:rPr>
              <a:t>alguien</a:t>
            </a:r>
            <a:r>
              <a:rPr dirty="0">
                <a:solidFill>
                  <a:schemeClr val="bg1"/>
                </a:solidFill>
              </a:rPr>
              <a:t> que </a:t>
            </a:r>
            <a:r>
              <a:rPr dirty="0" err="1">
                <a:solidFill>
                  <a:schemeClr val="bg1"/>
                </a:solidFill>
              </a:rPr>
              <a:t>pudiese</a:t>
            </a:r>
            <a:r>
              <a:rPr dirty="0">
                <a:solidFill>
                  <a:schemeClr val="bg1"/>
                </a:solidFill>
              </a:rPr>
              <a:t> </a:t>
            </a:r>
            <a:r>
              <a:rPr dirty="0" err="1">
                <a:solidFill>
                  <a:schemeClr val="bg1"/>
                </a:solidFill>
              </a:rPr>
              <a:t>merecérselo</a:t>
            </a:r>
            <a:r>
              <a:rPr dirty="0">
                <a:solidFill>
                  <a:schemeClr val="bg1"/>
                </a:solidFill>
              </a:rPr>
              <a:t> no </a:t>
            </a:r>
            <a:r>
              <a:rPr dirty="0" err="1">
                <a:solidFill>
                  <a:schemeClr val="bg1"/>
                </a:solidFill>
              </a:rPr>
              <a:t>recibe</a:t>
            </a:r>
            <a:r>
              <a:rPr dirty="0">
                <a:solidFill>
                  <a:schemeClr val="bg1"/>
                </a:solidFill>
              </a:rPr>
              <a:t> </a:t>
            </a:r>
            <a:r>
              <a:rPr dirty="0" err="1">
                <a:solidFill>
                  <a:schemeClr val="bg1"/>
                </a:solidFill>
              </a:rPr>
              <a:t>una</a:t>
            </a:r>
            <a:r>
              <a:rPr dirty="0">
                <a:solidFill>
                  <a:schemeClr val="bg1"/>
                </a:solidFill>
              </a:rPr>
              <a:t> </a:t>
            </a:r>
            <a:r>
              <a:rPr dirty="0" err="1">
                <a:solidFill>
                  <a:schemeClr val="bg1"/>
                </a:solidFill>
              </a:rPr>
              <a:t>segunda</a:t>
            </a:r>
            <a:r>
              <a:rPr dirty="0">
                <a:solidFill>
                  <a:schemeClr val="bg1"/>
                </a:solidFill>
              </a:rPr>
              <a:t> </a:t>
            </a:r>
            <a:r>
              <a:rPr dirty="0" err="1">
                <a:solidFill>
                  <a:schemeClr val="bg1"/>
                </a:solidFill>
              </a:rPr>
              <a:t>oportunidad</a:t>
            </a:r>
            <a:r>
              <a:rPr dirty="0">
                <a:solidFill>
                  <a:schemeClr val="bg1"/>
                </a:solidFill>
              </a:rPr>
              <a:t>.</a:t>
            </a:r>
          </a:p>
        </p:txBody>
      </p:sp>
      <p:sp>
        <p:nvSpPr>
          <p:cNvPr id="1000"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rPr dirty="0" err="1"/>
              <a:t>cambiando</a:t>
            </a:r>
            <a:r>
              <a:rPr dirty="0"/>
              <a:t> </a:t>
            </a:r>
            <a:r>
              <a:rPr dirty="0" err="1"/>
              <a:t>creencias</a:t>
            </a:r>
            <a:r>
              <a:rPr dirty="0"/>
              <a:t>	  6.</a:t>
            </a:r>
            <a:r>
              <a:rPr lang="de-DE" dirty="0"/>
              <a:t>2</a:t>
            </a:r>
            <a:endParaRPr dirty="0"/>
          </a:p>
        </p:txBody>
      </p:sp>
      <p:sp>
        <p:nvSpPr>
          <p:cNvPr id="1001" name="Text Box 18"/>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spcBef>
                <a:spcPts val="1200"/>
              </a:spcBef>
              <a:defRPr sz="2000" b="0">
                <a:solidFill>
                  <a:srgbClr val="D16349"/>
                </a:solidFill>
              </a:defRPr>
            </a:lvl1pPr>
          </a:lstStyle>
          <a:p>
            <a:r>
              <a:t>Cambiando el propio punto de vista</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 name="Text Box 2"/>
          <p:cNvSpPr/>
          <p:nvPr/>
        </p:nvSpPr>
        <p:spPr>
          <a:xfrm>
            <a:off x="442912" y="1695450"/>
            <a:ext cx="8305801" cy="3165064"/>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722312" indent="-365125" defTabSz="449262">
              <a:spcBef>
                <a:spcPts val="1100"/>
              </a:spcBef>
              <a:tabLst>
                <a:tab pos="1079500" algn="l"/>
                <a:tab pos="1816100" algn="l"/>
                <a:tab pos="2730500" algn="l"/>
                <a:tab pos="3644900" algn="l"/>
                <a:tab pos="4559300" algn="l"/>
                <a:tab pos="5473700" algn="l"/>
                <a:tab pos="6388100" algn="l"/>
                <a:tab pos="7302500" algn="l"/>
                <a:tab pos="8216900" algn="l"/>
                <a:tab pos="9131300" algn="l"/>
                <a:tab pos="10045700" algn="l"/>
              </a:tabLst>
            </a:pPr>
            <a:r>
              <a:rPr dirty="0"/>
              <a:t>	</a:t>
            </a:r>
            <a:r>
              <a:rPr b="0" dirty="0"/>
              <a:t>La </a:t>
            </a:r>
            <a:r>
              <a:rPr b="0" dirty="0" err="1"/>
              <a:t>tendencia</a:t>
            </a:r>
            <a:r>
              <a:rPr b="0" dirty="0"/>
              <a:t> </a:t>
            </a:r>
            <a:r>
              <a:rPr b="0" dirty="0" err="1"/>
              <a:t>humana</a:t>
            </a:r>
            <a:r>
              <a:rPr b="0" dirty="0"/>
              <a:t> de </a:t>
            </a:r>
            <a:r>
              <a:rPr b="0" dirty="0" err="1"/>
              <a:t>quedarse</a:t>
            </a:r>
            <a:r>
              <a:rPr b="0" dirty="0"/>
              <a:t> con la </a:t>
            </a:r>
            <a:r>
              <a:rPr b="0" dirty="0" err="1"/>
              <a:t>primera</a:t>
            </a:r>
            <a:r>
              <a:rPr b="0" dirty="0"/>
              <a:t> </a:t>
            </a:r>
            <a:r>
              <a:rPr b="0" dirty="0" err="1"/>
              <a:t>impresión</a:t>
            </a:r>
            <a:r>
              <a:rPr b="0" dirty="0"/>
              <a:t> (</a:t>
            </a:r>
            <a:r>
              <a:rPr b="0" dirty="0" err="1"/>
              <a:t>ej</a:t>
            </a:r>
            <a:r>
              <a:rPr b="0" dirty="0"/>
              <a:t>. </a:t>
            </a:r>
            <a:r>
              <a:rPr b="0" dirty="0" err="1"/>
              <a:t>prejuicios</a:t>
            </a:r>
            <a:r>
              <a:rPr b="0" dirty="0"/>
              <a:t>, “la </a:t>
            </a:r>
            <a:r>
              <a:rPr b="0" dirty="0" err="1"/>
              <a:t>primera</a:t>
            </a:r>
            <a:r>
              <a:rPr b="0" dirty="0"/>
              <a:t> </a:t>
            </a:r>
            <a:r>
              <a:rPr b="0" dirty="0" err="1"/>
              <a:t>impresión</a:t>
            </a:r>
            <a:r>
              <a:rPr b="0" dirty="0"/>
              <a:t> </a:t>
            </a:r>
            <a:r>
              <a:rPr b="0" dirty="0" err="1"/>
              <a:t>es</a:t>
            </a:r>
            <a:r>
              <a:rPr b="0" dirty="0"/>
              <a:t> la </a:t>
            </a:r>
            <a:r>
              <a:rPr b="0" dirty="0" err="1"/>
              <a:t>única</a:t>
            </a:r>
            <a:r>
              <a:rPr b="0" dirty="0"/>
              <a:t> </a:t>
            </a:r>
            <a:r>
              <a:rPr b="0" dirty="0" err="1"/>
              <a:t>impresión</a:t>
            </a:r>
            <a:r>
              <a:rPr b="0" dirty="0"/>
              <a:t>” - </a:t>
            </a:r>
            <a:r>
              <a:rPr b="0" dirty="0" err="1"/>
              <a:t>actitud</a:t>
            </a:r>
            <a:r>
              <a:rPr b="0" dirty="0"/>
              <a:t>).</a:t>
            </a:r>
          </a:p>
          <a:p>
            <a:pPr marL="1079500" indent="-722312" defTabSz="449262">
              <a:spcBef>
                <a:spcPts val="1100"/>
              </a:spcBef>
              <a:buClr>
                <a:srgbClr val="8CADAE"/>
              </a:buClr>
              <a:buSzPct val="85000"/>
              <a:buFont typeface="Verdana"/>
              <a:buChar char="o"/>
              <a:tabLst>
                <a:tab pos="1079500" algn="l"/>
                <a:tab pos="1816100" algn="l"/>
                <a:tab pos="2730500" algn="l"/>
                <a:tab pos="3644900" algn="l"/>
                <a:tab pos="4559300" algn="l"/>
                <a:tab pos="5473700" algn="l"/>
                <a:tab pos="6388100" algn="l"/>
                <a:tab pos="7302500" algn="l"/>
                <a:tab pos="8216900" algn="l"/>
                <a:tab pos="9131300" algn="l"/>
                <a:tab pos="10045700" algn="l"/>
              </a:tabLst>
              <a:defRPr b="0"/>
            </a:pPr>
            <a:r>
              <a:rPr dirty="0" err="1"/>
              <a:t>Razones</a:t>
            </a:r>
            <a:r>
              <a:rPr dirty="0"/>
              <a:t>: </a:t>
            </a:r>
            <a:r>
              <a:rPr dirty="0" err="1"/>
              <a:t>pereza</a:t>
            </a:r>
            <a:r>
              <a:rPr dirty="0"/>
              <a:t>; “</a:t>
            </a:r>
            <a:r>
              <a:rPr dirty="0" err="1"/>
              <a:t>vía</a:t>
            </a:r>
            <a:r>
              <a:rPr dirty="0"/>
              <a:t> de la </a:t>
            </a:r>
            <a:r>
              <a:rPr dirty="0" err="1"/>
              <a:t>confirmación</a:t>
            </a:r>
            <a:r>
              <a:rPr dirty="0"/>
              <a:t>” (</a:t>
            </a:r>
            <a:r>
              <a:rPr dirty="0" err="1"/>
              <a:t>sólo</a:t>
            </a:r>
            <a:r>
              <a:rPr dirty="0"/>
              <a:t> </a:t>
            </a:r>
            <a:r>
              <a:rPr dirty="0" err="1"/>
              <a:t>vemos</a:t>
            </a:r>
            <a:r>
              <a:rPr dirty="0"/>
              <a:t> lo que </a:t>
            </a:r>
            <a:r>
              <a:rPr dirty="0" err="1"/>
              <a:t>queremos</a:t>
            </a:r>
            <a:r>
              <a:rPr dirty="0"/>
              <a:t> </a:t>
            </a:r>
            <a:r>
              <a:rPr dirty="0" err="1"/>
              <a:t>ver</a:t>
            </a:r>
            <a:r>
              <a:rPr dirty="0"/>
              <a:t>); </a:t>
            </a:r>
            <a:r>
              <a:rPr dirty="0" err="1"/>
              <a:t>irreflexión</a:t>
            </a:r>
            <a:r>
              <a:rPr dirty="0"/>
              <a:t>; las </a:t>
            </a:r>
            <a:r>
              <a:rPr dirty="0" err="1"/>
              <a:t>verdades</a:t>
            </a:r>
            <a:r>
              <a:rPr dirty="0"/>
              <a:t> </a:t>
            </a:r>
            <a:r>
              <a:rPr dirty="0" err="1"/>
              <a:t>fáciles</a:t>
            </a:r>
            <a:r>
              <a:rPr dirty="0"/>
              <a:t> </a:t>
            </a:r>
            <a:r>
              <a:rPr dirty="0" err="1"/>
              <a:t>facilitan</a:t>
            </a:r>
            <a:r>
              <a:rPr dirty="0"/>
              <a:t> </a:t>
            </a:r>
            <a:r>
              <a:rPr dirty="0" err="1"/>
              <a:t>organizar</a:t>
            </a:r>
            <a:r>
              <a:rPr dirty="0"/>
              <a:t> la </a:t>
            </a:r>
            <a:r>
              <a:rPr dirty="0" err="1"/>
              <a:t>información</a:t>
            </a:r>
            <a:r>
              <a:rPr dirty="0"/>
              <a:t> / </a:t>
            </a:r>
            <a:r>
              <a:rPr dirty="0" err="1"/>
              <a:t>visión</a:t>
            </a:r>
            <a:r>
              <a:rPr dirty="0"/>
              <a:t> del </a:t>
            </a:r>
            <a:r>
              <a:rPr dirty="0" err="1"/>
              <a:t>mundo</a:t>
            </a:r>
            <a:r>
              <a:rPr dirty="0"/>
              <a:t>; </a:t>
            </a:r>
            <a:r>
              <a:rPr dirty="0" err="1"/>
              <a:t>orgullo</a:t>
            </a:r>
            <a:endParaRPr dirty="0"/>
          </a:p>
          <a:p>
            <a:pPr marL="1079500" indent="-722312" defTabSz="449262">
              <a:spcBef>
                <a:spcPts val="1100"/>
              </a:spcBef>
              <a:buClr>
                <a:srgbClr val="8CADAE"/>
              </a:buClr>
              <a:buSzPct val="85000"/>
              <a:buFont typeface="Verdana"/>
              <a:buChar char="o"/>
              <a:tabLst>
                <a:tab pos="1079500" algn="l"/>
                <a:tab pos="1816100" algn="l"/>
                <a:tab pos="2730500" algn="l"/>
                <a:tab pos="3644900" algn="l"/>
                <a:tab pos="4559300" algn="l"/>
                <a:tab pos="5473700" algn="l"/>
                <a:tab pos="6388100" algn="l"/>
                <a:tab pos="7302500" algn="l"/>
                <a:tab pos="8216900" algn="l"/>
                <a:tab pos="9131300" algn="l"/>
                <a:tab pos="10045700" algn="l"/>
              </a:tabLst>
              <a:defRPr b="0"/>
            </a:pPr>
            <a:r>
              <a:rPr dirty="0" err="1"/>
              <a:t>Problemas</a:t>
            </a:r>
            <a:r>
              <a:rPr dirty="0"/>
              <a:t>: </a:t>
            </a:r>
            <a:r>
              <a:rPr dirty="0" err="1"/>
              <a:t>falsos</a:t>
            </a:r>
            <a:r>
              <a:rPr dirty="0"/>
              <a:t> </a:t>
            </a:r>
            <a:r>
              <a:rPr dirty="0" err="1"/>
              <a:t>juicios</a:t>
            </a:r>
            <a:r>
              <a:rPr dirty="0"/>
              <a:t> (</a:t>
            </a:r>
            <a:r>
              <a:rPr dirty="0">
                <a:latin typeface="Wingdings"/>
                <a:ea typeface="Wingdings"/>
                <a:cs typeface="Wingdings"/>
                <a:sym typeface="Wingdings"/>
              </a:rPr>
              <a:t></a:t>
            </a:r>
            <a:r>
              <a:rPr dirty="0"/>
              <a:t> </a:t>
            </a:r>
            <a:r>
              <a:rPr dirty="0" err="1"/>
              <a:t>prejuicios</a:t>
            </a:r>
            <a:r>
              <a:rPr dirty="0"/>
              <a:t>) </a:t>
            </a:r>
            <a:r>
              <a:rPr dirty="0" err="1"/>
              <a:t>persisten</a:t>
            </a:r>
            <a:r>
              <a:rPr dirty="0"/>
              <a:t>; </a:t>
            </a:r>
            <a:r>
              <a:rPr dirty="0" err="1"/>
              <a:t>sobregeneralizaciones</a:t>
            </a:r>
            <a:r>
              <a:rPr dirty="0"/>
              <a:t> falsas (“</a:t>
            </a:r>
            <a:r>
              <a:rPr dirty="0" err="1"/>
              <a:t>visto</a:t>
            </a:r>
            <a:r>
              <a:rPr dirty="0"/>
              <a:t> </a:t>
            </a:r>
            <a:r>
              <a:rPr dirty="0" err="1"/>
              <a:t>uno</a:t>
            </a:r>
            <a:r>
              <a:rPr dirty="0"/>
              <a:t> – </a:t>
            </a:r>
            <a:r>
              <a:rPr dirty="0" err="1"/>
              <a:t>vistos</a:t>
            </a:r>
            <a:r>
              <a:rPr dirty="0"/>
              <a:t> </a:t>
            </a:r>
            <a:r>
              <a:rPr dirty="0" err="1"/>
              <a:t>todos</a:t>
            </a:r>
            <a:r>
              <a:rPr dirty="0"/>
              <a:t>!”); </a:t>
            </a:r>
            <a:r>
              <a:rPr dirty="0" err="1"/>
              <a:t>alguien</a:t>
            </a:r>
            <a:r>
              <a:rPr dirty="0"/>
              <a:t> que </a:t>
            </a:r>
            <a:r>
              <a:rPr dirty="0" err="1"/>
              <a:t>pudiese</a:t>
            </a:r>
            <a:r>
              <a:rPr dirty="0"/>
              <a:t> </a:t>
            </a:r>
            <a:r>
              <a:rPr dirty="0" err="1"/>
              <a:t>merecérselo</a:t>
            </a:r>
            <a:r>
              <a:rPr dirty="0"/>
              <a:t> no </a:t>
            </a:r>
            <a:r>
              <a:rPr dirty="0" err="1"/>
              <a:t>recibe</a:t>
            </a:r>
            <a:r>
              <a:rPr dirty="0"/>
              <a:t> </a:t>
            </a:r>
            <a:r>
              <a:rPr dirty="0" err="1"/>
              <a:t>una</a:t>
            </a:r>
            <a:r>
              <a:rPr dirty="0"/>
              <a:t> </a:t>
            </a:r>
            <a:r>
              <a:rPr dirty="0" err="1"/>
              <a:t>segunda</a:t>
            </a:r>
            <a:r>
              <a:rPr dirty="0"/>
              <a:t> </a:t>
            </a:r>
            <a:r>
              <a:rPr dirty="0" err="1"/>
              <a:t>oportunidad</a:t>
            </a:r>
            <a:r>
              <a:rPr dirty="0"/>
              <a:t>.</a:t>
            </a:r>
          </a:p>
        </p:txBody>
      </p:sp>
      <p:sp>
        <p:nvSpPr>
          <p:cNvPr id="1000"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6.3</a:t>
            </a:r>
          </a:p>
        </p:txBody>
      </p:sp>
      <p:sp>
        <p:nvSpPr>
          <p:cNvPr id="1001" name="Text Box 18"/>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spcBef>
                <a:spcPts val="1200"/>
              </a:spcBef>
              <a:defRPr sz="2000" b="0">
                <a:solidFill>
                  <a:srgbClr val="D16349"/>
                </a:solidFill>
              </a:defRPr>
            </a:lvl1pPr>
          </a:lstStyle>
          <a:p>
            <a:r>
              <a:t>Cambiando el propio punto de vista</a:t>
            </a:r>
          </a:p>
        </p:txBody>
      </p:sp>
    </p:spTree>
    <p:extLst>
      <p:ext uri="{BB962C8B-B14F-4D97-AF65-F5344CB8AC3E}">
        <p14:creationId xmlns:p14="http://schemas.microsoft.com/office/powerpoint/2010/main" val="17998025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 name="Text Box 3"/>
          <p:cNvSpPr/>
          <p:nvPr/>
        </p:nvSpPr>
        <p:spPr>
          <a:xfrm>
            <a:off x="1116012" y="1688786"/>
            <a:ext cx="7056437" cy="24282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defTabSz="449262">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defRPr b="0"/>
            </a:pPr>
            <a:r>
              <a:t>Estudios muestran que muchas </a:t>
            </a:r>
            <a:r>
              <a:rPr i="1"/>
              <a:t>(¡pero no todas!)</a:t>
            </a:r>
            <a:r>
              <a:t> las personas con psicosis continúan firmes en su opinión o creencia sobre un acontecimiento aún cuando son confrontados con información que la desconfirma. </a:t>
            </a:r>
          </a:p>
          <a:p>
            <a:pPr defTabSz="449262">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pPr>
            <a:endParaRPr b="0"/>
          </a:p>
          <a:p>
            <a:pPr defTabSz="449262">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pPr>
            <a:r>
              <a:t>Esto puede conducir a problemas interpersonales que pueden impedir una valoración realista de las situaciones.</a:t>
            </a:r>
          </a:p>
        </p:txBody>
      </p:sp>
      <p:sp>
        <p:nvSpPr>
          <p:cNvPr id="1004" name="Text Box 18"/>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spcBef>
                <a:spcPts val="1200"/>
              </a:spcBef>
              <a:defRPr sz="2000" b="0">
                <a:solidFill>
                  <a:srgbClr val="D16349"/>
                </a:solidFill>
              </a:defRPr>
            </a:lvl1pPr>
          </a:lstStyle>
          <a:p>
            <a:r>
              <a:t>¿Por qué hacemos esto?</a:t>
            </a:r>
          </a:p>
        </p:txBody>
      </p:sp>
      <p:sp>
        <p:nvSpPr>
          <p:cNvPr id="1005"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6.4</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7" name="Group 53"/>
          <p:cNvGraphicFramePr/>
          <p:nvPr/>
        </p:nvGraphicFramePr>
        <p:xfrm>
          <a:off x="57150" y="1052512"/>
          <a:ext cx="9029699" cy="4539862"/>
        </p:xfrm>
        <a:graphic>
          <a:graphicData uri="http://schemas.openxmlformats.org/drawingml/2006/table">
            <a:tbl>
              <a:tblPr>
                <a:tableStyleId>{4C3C2611-4C71-4FC5-86AE-919BDF0F9419}</a:tableStyleId>
              </a:tblPr>
              <a:tblGrid>
                <a:gridCol w="1912938">
                  <a:extLst>
                    <a:ext uri="{9D8B030D-6E8A-4147-A177-3AD203B41FA5}">
                      <a16:colId xmlns:a16="http://schemas.microsoft.com/office/drawing/2014/main" xmlns="" val="20000"/>
                    </a:ext>
                  </a:extLst>
                </a:gridCol>
                <a:gridCol w="7116761">
                  <a:extLst>
                    <a:ext uri="{9D8B030D-6E8A-4147-A177-3AD203B41FA5}">
                      <a16:colId xmlns:a16="http://schemas.microsoft.com/office/drawing/2014/main" xmlns="" val="20001"/>
                    </a:ext>
                  </a:extLst>
                </a:gridCol>
              </a:tblGrid>
              <a:tr h="365787">
                <a:tc>
                  <a:txBody>
                    <a:bodyPr/>
                    <a:lstStyle/>
                    <a:p>
                      <a:pPr algn="l">
                        <a:spcBef>
                          <a:spcPts val="400"/>
                        </a:spcBef>
                        <a:defRPr sz="1800"/>
                      </a:pPr>
                      <a:r>
                        <a:rPr b="1">
                          <a:sym typeface="Verdana"/>
                        </a:rPr>
                        <a:t>Campo</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400"/>
                        </a:spcBef>
                        <a:defRPr sz="1800"/>
                      </a:pPr>
                      <a:r>
                        <a:rPr b="1">
                          <a:sym typeface="Verdana"/>
                        </a:rPr>
                        <a:t>Ejemplo</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0"/>
                  </a:ext>
                </a:extLst>
              </a:tr>
              <a:tr h="1247867">
                <a:tc>
                  <a:txBody>
                    <a:bodyPr/>
                    <a:lstStyle/>
                    <a:p>
                      <a:pPr algn="l">
                        <a:spcBef>
                          <a:spcPts val="400"/>
                        </a:spcBef>
                        <a:defRPr sz="1800"/>
                      </a:pPr>
                      <a:r>
                        <a:rPr>
                          <a:sym typeface="Verdana"/>
                        </a:rPr>
                        <a:t>Sociedad</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marL="177800" indent="-177800" algn="l">
                        <a:spcBef>
                          <a:spcPts val="400"/>
                        </a:spcBef>
                        <a:buClr>
                          <a:srgbClr val="ADC0CB"/>
                        </a:buClr>
                        <a:buSzPct val="85000"/>
                        <a:buChar char="o"/>
                        <a:defRPr sz="1800">
                          <a:sym typeface="Verdana"/>
                        </a:defRPr>
                      </a:pPr>
                      <a:r>
                        <a:t> Muchas personas están convencidas de que las mujeres son peores conductoras, aún cuando los datos estadísticos muestran que las mujeres causan menos accidentes (o al menos no más) que hombres.</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1"/>
                  </a:ext>
                </a:extLst>
              </a:tr>
              <a:tr h="1737488">
                <a:tc>
                  <a:txBody>
                    <a:bodyPr/>
                    <a:lstStyle/>
                    <a:p>
                      <a:pPr algn="l">
                        <a:spcBef>
                          <a:spcPts val="400"/>
                        </a:spcBef>
                        <a:defRPr sz="1800"/>
                      </a:pPr>
                      <a:r>
                        <a:rPr>
                          <a:sym typeface="Verdana"/>
                        </a:rPr>
                        <a:t>Protección ambiental</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marL="177800" indent="-177800" algn="l">
                        <a:spcBef>
                          <a:spcPts val="400"/>
                        </a:spcBef>
                        <a:buClr>
                          <a:srgbClr val="ADC0CB"/>
                        </a:buClr>
                        <a:buSzPct val="85000"/>
                        <a:buChar char="o"/>
                        <a:defRPr sz="1800">
                          <a:sym typeface="Verdana"/>
                        </a:defRPr>
                      </a:pPr>
                      <a:r>
                        <a:t> Agentes de grandes industrias y varios gobiernos niegan que la acción humana contribuya al cambio climático (ej. debido al efecto invernadero), a pesar de que en la Parte I del reportaje climático del 2007 de la UN y muchos expertos en este campo hayan afirmado la existencia de responsabilidad humana en este proceso.</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2"/>
                  </a:ext>
                </a:extLst>
              </a:tr>
              <a:tr h="968446">
                <a:tc>
                  <a:txBody>
                    <a:bodyPr/>
                    <a:lstStyle/>
                    <a:p>
                      <a:pPr algn="l">
                        <a:spcBef>
                          <a:spcPts val="400"/>
                        </a:spcBef>
                        <a:defRPr sz="1800"/>
                      </a:pPr>
                      <a:r>
                        <a:rPr>
                          <a:sym typeface="Verdana"/>
                        </a:rPr>
                        <a:t>Psicosis</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marL="177800" indent="-177800" algn="l">
                        <a:spcBef>
                          <a:spcPts val="400"/>
                        </a:spcBef>
                        <a:buClr>
                          <a:srgbClr val="ADC0CB"/>
                        </a:buClr>
                        <a:buSzPct val="85000"/>
                        <a:buChar char="o"/>
                        <a:defRPr sz="1800">
                          <a:sym typeface="Verdana"/>
                        </a:defRPr>
                      </a:pPr>
                      <a:r>
                        <a:t> Creencias fijas en convicciones falsas o tan sólo parcialmente contrastadas (ej. haber sido el “escogido”) a pesar de los  argumentos desafiantes </a:t>
                      </a:r>
                      <a:r>
                        <a:rPr i="1"/>
                        <a:t>en contra </a:t>
                      </a:r>
                      <a:r>
                        <a:t>de estas creencias.</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3"/>
                  </a:ext>
                </a:extLst>
              </a:tr>
            </a:tbl>
          </a:graphicData>
        </a:graphic>
      </p:graphicFrame>
      <p:sp>
        <p:nvSpPr>
          <p:cNvPr id="1008" name="Text Box 20"/>
          <p:cNvSpPr/>
          <p:nvPr/>
        </p:nvSpPr>
        <p:spPr>
          <a:xfrm>
            <a:off x="0" y="45479"/>
            <a:ext cx="9144000"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algn="ctr">
              <a:spcBef>
                <a:spcPts val="1200"/>
              </a:spcBef>
              <a:defRPr sz="2000" b="0">
                <a:solidFill>
                  <a:srgbClr val="D16349"/>
                </a:solidFill>
              </a:defRPr>
            </a:pPr>
            <a:r>
              <a:t>Inflexibilidad en acción </a:t>
            </a:r>
            <a:br/>
            <a:r>
              <a:t>(“Visión de túnel”)</a:t>
            </a:r>
          </a:p>
        </p:txBody>
      </p:sp>
      <p:pic>
        <p:nvPicPr>
          <p:cNvPr id="1009" name="Picture 22" descr="Picture 22"/>
          <p:cNvPicPr>
            <a:picLocks noChangeAspect="1"/>
          </p:cNvPicPr>
          <p:nvPr/>
        </p:nvPicPr>
        <p:blipFill>
          <a:blip r:embed="rId2">
            <a:extLst/>
          </a:blip>
          <a:stretch>
            <a:fillRect/>
          </a:stretch>
        </p:blipFill>
        <p:spPr>
          <a:xfrm>
            <a:off x="67381" y="5641256"/>
            <a:ext cx="985119" cy="957982"/>
          </a:xfrm>
          <a:prstGeom prst="rect">
            <a:avLst/>
          </a:prstGeom>
          <a:ln w="12700">
            <a:miter lim="400000"/>
          </a:ln>
        </p:spPr>
      </p:pic>
      <p:sp>
        <p:nvSpPr>
          <p:cNvPr id="1010" name="Rectangle 25"/>
          <p:cNvSpPr/>
          <p:nvPr/>
        </p:nvSpPr>
        <p:spPr>
          <a:xfrm>
            <a:off x="8610600" y="0"/>
            <a:ext cx="533400"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6.5</a:t>
            </a:r>
          </a:p>
        </p:txBody>
      </p:sp>
      <p:sp>
        <p:nvSpPr>
          <p:cNvPr id="1011" name="Text Box 27"/>
          <p:cNvSpPr/>
          <p:nvPr/>
        </p:nvSpPr>
        <p:spPr>
          <a:xfrm>
            <a:off x="-1" y="6664325"/>
            <a:ext cx="2513015" cy="2184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400"/>
              </a:spcBef>
              <a:defRPr sz="800" b="0" i="1"/>
            </a:lvl1pPr>
          </a:lstStyle>
          <a:p>
            <a:r>
              <a:t>(“getting ready for work” by Paul Keleher)</a:t>
            </a:r>
          </a:p>
        </p:txBody>
      </p:sp>
      <p:sp>
        <p:nvSpPr>
          <p:cNvPr id="1012"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6.5</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0" name="Group 28"/>
          <p:cNvGraphicFramePr/>
          <p:nvPr>
            <p:extLst>
              <p:ext uri="{D42A27DB-BD31-4B8C-83A1-F6EECF244321}">
                <p14:modId xmlns:p14="http://schemas.microsoft.com/office/powerpoint/2010/main" val="2963772142"/>
              </p:ext>
            </p:extLst>
          </p:nvPr>
        </p:nvGraphicFramePr>
        <p:xfrm>
          <a:off x="100092" y="976608"/>
          <a:ext cx="8932782" cy="5631125"/>
        </p:xfrm>
        <a:graphic>
          <a:graphicData uri="http://schemas.openxmlformats.org/drawingml/2006/table">
            <a:tbl>
              <a:tblPr>
                <a:tableStyleId>{4C3C2611-4C71-4FC5-86AE-919BDF0F9419}</a:tableStyleId>
              </a:tblPr>
              <a:tblGrid>
                <a:gridCol w="3319557">
                  <a:extLst>
                    <a:ext uri="{9D8B030D-6E8A-4147-A177-3AD203B41FA5}">
                      <a16:colId xmlns:a16="http://schemas.microsoft.com/office/drawing/2014/main" xmlns="" val="20000"/>
                    </a:ext>
                  </a:extLst>
                </a:gridCol>
                <a:gridCol w="5613225">
                  <a:extLst>
                    <a:ext uri="{9D8B030D-6E8A-4147-A177-3AD203B41FA5}">
                      <a16:colId xmlns:a16="http://schemas.microsoft.com/office/drawing/2014/main" xmlns="" val="20001"/>
                    </a:ext>
                  </a:extLst>
                </a:gridCol>
              </a:tblGrid>
              <a:tr h="382742">
                <a:tc>
                  <a:txBody>
                    <a:bodyPr/>
                    <a:lstStyle/>
                    <a:p>
                      <a:pPr algn="l">
                        <a:spcBef>
                          <a:spcPts val="300"/>
                        </a:spcBef>
                        <a:defRPr sz="1800"/>
                      </a:pPr>
                      <a:r>
                        <a:rPr sz="1500" b="1" dirty="0" err="1">
                          <a:sym typeface="Verdana"/>
                        </a:rPr>
                        <a:t>Afirmación</a:t>
                      </a:r>
                      <a:r>
                        <a:rPr sz="1500" b="1" dirty="0">
                          <a:sym typeface="Verdana"/>
                        </a:rPr>
                        <a:t>:</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300"/>
                        </a:spcBef>
                        <a:defRPr sz="1800"/>
                      </a:pPr>
                      <a:r>
                        <a:rPr sz="1500" b="1">
                          <a:sym typeface="Verdana"/>
                        </a:rPr>
                        <a:t>Contraargumento:</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0"/>
                  </a:ext>
                </a:extLst>
              </a:tr>
              <a:tr h="926080">
                <a:tc>
                  <a:txBody>
                    <a:bodyPr/>
                    <a:lstStyle/>
                    <a:p>
                      <a:pPr algn="l">
                        <a:spcBef>
                          <a:spcPts val="300"/>
                        </a:spcBef>
                        <a:defRPr sz="1800"/>
                      </a:pPr>
                      <a:r>
                        <a:rPr sz="1500">
                          <a:sym typeface="Verdana"/>
                        </a:rPr>
                        <a:t>Tomar medicación antipsicótica significa que soy más débil y que no soy normal.</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300"/>
                        </a:spcBef>
                        <a:defRPr sz="1800"/>
                      </a:pPr>
                      <a:r>
                        <a:rPr lang="de-DE" sz="1500" dirty="0">
                          <a:sym typeface="Verdana"/>
                        </a:rPr>
                        <a:t>???</a:t>
                      </a:r>
                      <a:r>
                        <a:rPr sz="1500" dirty="0" err="1">
                          <a:solidFill>
                            <a:schemeClr val="bg1"/>
                          </a:solidFill>
                          <a:sym typeface="Verdana"/>
                        </a:rPr>
                        <a:t>Muchas</a:t>
                      </a:r>
                      <a:r>
                        <a:rPr sz="1500" dirty="0">
                          <a:solidFill>
                            <a:schemeClr val="bg1"/>
                          </a:solidFill>
                          <a:sym typeface="Verdana"/>
                        </a:rPr>
                        <a:t> personas </a:t>
                      </a:r>
                      <a:r>
                        <a:rPr sz="1500" dirty="0" err="1">
                          <a:solidFill>
                            <a:schemeClr val="bg1"/>
                          </a:solidFill>
                          <a:sym typeface="Verdana"/>
                        </a:rPr>
                        <a:t>necesitan</a:t>
                      </a:r>
                      <a:r>
                        <a:rPr sz="1500" dirty="0">
                          <a:solidFill>
                            <a:schemeClr val="bg1"/>
                          </a:solidFill>
                          <a:sym typeface="Verdana"/>
                        </a:rPr>
                        <a:t> </a:t>
                      </a:r>
                      <a:r>
                        <a:rPr sz="1500" dirty="0" err="1">
                          <a:solidFill>
                            <a:schemeClr val="bg1"/>
                          </a:solidFill>
                          <a:sym typeface="Verdana"/>
                        </a:rPr>
                        <a:t>medicación</a:t>
                      </a:r>
                      <a:r>
                        <a:rPr sz="1500" dirty="0">
                          <a:solidFill>
                            <a:schemeClr val="bg1"/>
                          </a:solidFill>
                          <a:sym typeface="Verdana"/>
                        </a:rPr>
                        <a:t> que </a:t>
                      </a:r>
                      <a:r>
                        <a:rPr sz="1500" dirty="0" err="1">
                          <a:solidFill>
                            <a:schemeClr val="bg1"/>
                          </a:solidFill>
                          <a:sym typeface="Verdana"/>
                        </a:rPr>
                        <a:t>afecta</a:t>
                      </a:r>
                      <a:r>
                        <a:rPr sz="1500" dirty="0">
                          <a:solidFill>
                            <a:schemeClr val="bg1"/>
                          </a:solidFill>
                          <a:sym typeface="Verdana"/>
                        </a:rPr>
                        <a:t> al </a:t>
                      </a:r>
                      <a:r>
                        <a:rPr sz="1500" dirty="0" err="1">
                          <a:solidFill>
                            <a:schemeClr val="bg1"/>
                          </a:solidFill>
                          <a:sym typeface="Verdana"/>
                        </a:rPr>
                        <a:t>funcionamiento</a:t>
                      </a:r>
                      <a:r>
                        <a:rPr sz="1500" dirty="0">
                          <a:solidFill>
                            <a:schemeClr val="bg1"/>
                          </a:solidFill>
                          <a:sym typeface="Verdana"/>
                        </a:rPr>
                        <a:t> del </a:t>
                      </a:r>
                      <a:r>
                        <a:rPr sz="1500" dirty="0" err="1">
                          <a:solidFill>
                            <a:schemeClr val="bg1"/>
                          </a:solidFill>
                          <a:sym typeface="Verdana"/>
                        </a:rPr>
                        <a:t>cerebro</a:t>
                      </a:r>
                      <a:r>
                        <a:rPr sz="1500" dirty="0">
                          <a:solidFill>
                            <a:schemeClr val="bg1"/>
                          </a:solidFill>
                          <a:sym typeface="Verdana"/>
                        </a:rPr>
                        <a:t> – </a:t>
                      </a:r>
                      <a:r>
                        <a:rPr sz="1500" dirty="0" err="1">
                          <a:solidFill>
                            <a:schemeClr val="bg1"/>
                          </a:solidFill>
                          <a:sym typeface="Verdana"/>
                        </a:rPr>
                        <a:t>ej</a:t>
                      </a:r>
                      <a:r>
                        <a:rPr sz="1500" dirty="0">
                          <a:solidFill>
                            <a:schemeClr val="bg1"/>
                          </a:solidFill>
                          <a:sym typeface="Verdana"/>
                        </a:rPr>
                        <a:t>. para </a:t>
                      </a:r>
                      <a:r>
                        <a:rPr sz="1500" dirty="0" err="1">
                          <a:solidFill>
                            <a:schemeClr val="bg1"/>
                          </a:solidFill>
                          <a:sym typeface="Verdana"/>
                        </a:rPr>
                        <a:t>problemas</a:t>
                      </a:r>
                      <a:r>
                        <a:rPr sz="1500" dirty="0">
                          <a:solidFill>
                            <a:schemeClr val="bg1"/>
                          </a:solidFill>
                          <a:sym typeface="Verdana"/>
                        </a:rPr>
                        <a:t> </a:t>
                      </a:r>
                      <a:r>
                        <a:rPr sz="1500" dirty="0" err="1">
                          <a:solidFill>
                            <a:schemeClr val="bg1"/>
                          </a:solidFill>
                          <a:sym typeface="Verdana"/>
                        </a:rPr>
                        <a:t>cardiacos</a:t>
                      </a:r>
                      <a:r>
                        <a:rPr sz="1500" dirty="0">
                          <a:solidFill>
                            <a:schemeClr val="bg1"/>
                          </a:solidFill>
                          <a:sym typeface="Verdana"/>
                        </a:rPr>
                        <a:t> para la </a:t>
                      </a:r>
                      <a:r>
                        <a:rPr sz="1500" dirty="0" err="1">
                          <a:solidFill>
                            <a:schemeClr val="bg1"/>
                          </a:solidFill>
                          <a:sym typeface="Verdana"/>
                        </a:rPr>
                        <a:t>enfermedad</a:t>
                      </a:r>
                      <a:r>
                        <a:rPr sz="1500" dirty="0">
                          <a:solidFill>
                            <a:schemeClr val="bg1"/>
                          </a:solidFill>
                          <a:sym typeface="Verdana"/>
                        </a:rPr>
                        <a:t> de Parkinson.</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1"/>
                  </a:ext>
                </a:extLst>
              </a:tr>
              <a:tr h="1656184">
                <a:tc>
                  <a:txBody>
                    <a:bodyPr/>
                    <a:lstStyle/>
                    <a:p>
                      <a:pPr algn="l">
                        <a:spcBef>
                          <a:spcPts val="300"/>
                        </a:spcBef>
                        <a:defRPr sz="1800"/>
                      </a:pPr>
                      <a:r>
                        <a:rPr sz="1500">
                          <a:sym typeface="Verdana"/>
                        </a:rPr>
                        <a:t>Los efectos secundarios de los antipsicóticos (antiguamente: neurolépticos, ej. haloperidol, risperidona) son muy fuertes en comparación con las ganancias, así que tomarlos no merece la pena.</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300"/>
                        </a:spcBef>
                        <a:defRPr sz="1800"/>
                      </a:pPr>
                      <a:r>
                        <a:rPr lang="de-DE" sz="1500" dirty="0">
                          <a:sym typeface="Verdana"/>
                        </a:rPr>
                        <a:t>???</a:t>
                      </a:r>
                      <a:r>
                        <a:rPr sz="1500" dirty="0">
                          <a:solidFill>
                            <a:schemeClr val="bg1"/>
                          </a:solidFill>
                          <a:sym typeface="Verdana"/>
                        </a:rPr>
                        <a:t>Como </a:t>
                      </a:r>
                      <a:r>
                        <a:rPr sz="1500" dirty="0" err="1">
                          <a:solidFill>
                            <a:schemeClr val="bg1"/>
                          </a:solidFill>
                          <a:sym typeface="Verdana"/>
                        </a:rPr>
                        <a:t>todas</a:t>
                      </a:r>
                      <a:r>
                        <a:rPr sz="1500" dirty="0">
                          <a:solidFill>
                            <a:schemeClr val="bg1"/>
                          </a:solidFill>
                          <a:sym typeface="Verdana"/>
                        </a:rPr>
                        <a:t> las </a:t>
                      </a:r>
                      <a:r>
                        <a:rPr sz="1500" dirty="0" err="1">
                          <a:solidFill>
                            <a:schemeClr val="bg1"/>
                          </a:solidFill>
                          <a:sym typeface="Verdana"/>
                        </a:rPr>
                        <a:t>medicaciones</a:t>
                      </a:r>
                      <a:r>
                        <a:rPr sz="1500" dirty="0">
                          <a:solidFill>
                            <a:schemeClr val="bg1"/>
                          </a:solidFill>
                          <a:sym typeface="Verdana"/>
                        </a:rPr>
                        <a:t>, </a:t>
                      </a:r>
                      <a:r>
                        <a:rPr sz="1500" dirty="0" err="1">
                          <a:solidFill>
                            <a:schemeClr val="bg1"/>
                          </a:solidFill>
                          <a:sym typeface="Verdana"/>
                        </a:rPr>
                        <a:t>los</a:t>
                      </a:r>
                      <a:r>
                        <a:rPr sz="1500" dirty="0">
                          <a:solidFill>
                            <a:schemeClr val="bg1"/>
                          </a:solidFill>
                          <a:sym typeface="Verdana"/>
                        </a:rPr>
                        <a:t> </a:t>
                      </a:r>
                      <a:r>
                        <a:rPr sz="1500" dirty="0" err="1">
                          <a:solidFill>
                            <a:schemeClr val="bg1"/>
                          </a:solidFill>
                          <a:sym typeface="Verdana"/>
                        </a:rPr>
                        <a:t>antipscóticos</a:t>
                      </a:r>
                      <a:r>
                        <a:rPr sz="1500" dirty="0">
                          <a:solidFill>
                            <a:schemeClr val="bg1"/>
                          </a:solidFill>
                          <a:sym typeface="Verdana"/>
                        </a:rPr>
                        <a:t> </a:t>
                      </a:r>
                      <a:r>
                        <a:rPr sz="1500" dirty="0" err="1">
                          <a:solidFill>
                            <a:schemeClr val="bg1"/>
                          </a:solidFill>
                          <a:sym typeface="Verdana"/>
                        </a:rPr>
                        <a:t>tienen</a:t>
                      </a:r>
                      <a:r>
                        <a:rPr sz="1500" dirty="0">
                          <a:solidFill>
                            <a:schemeClr val="bg1"/>
                          </a:solidFill>
                          <a:sym typeface="Verdana"/>
                        </a:rPr>
                        <a:t> </a:t>
                      </a:r>
                      <a:r>
                        <a:rPr sz="1500" dirty="0" err="1">
                          <a:solidFill>
                            <a:schemeClr val="bg1"/>
                          </a:solidFill>
                          <a:sym typeface="Verdana"/>
                        </a:rPr>
                        <a:t>efectos</a:t>
                      </a:r>
                      <a:r>
                        <a:rPr sz="1500" dirty="0">
                          <a:solidFill>
                            <a:schemeClr val="bg1"/>
                          </a:solidFill>
                          <a:sym typeface="Verdana"/>
                        </a:rPr>
                        <a:t> </a:t>
                      </a:r>
                      <a:r>
                        <a:rPr sz="1500" dirty="0" err="1">
                          <a:solidFill>
                            <a:schemeClr val="bg1"/>
                          </a:solidFill>
                          <a:sym typeface="Verdana"/>
                        </a:rPr>
                        <a:t>secundarios</a:t>
                      </a:r>
                      <a:r>
                        <a:rPr sz="1500" dirty="0">
                          <a:solidFill>
                            <a:schemeClr val="bg1"/>
                          </a:solidFill>
                          <a:sym typeface="Verdana"/>
                        </a:rPr>
                        <a:t>, </a:t>
                      </a:r>
                      <a:r>
                        <a:rPr sz="1500" dirty="0" err="1">
                          <a:solidFill>
                            <a:schemeClr val="bg1"/>
                          </a:solidFill>
                          <a:sym typeface="Verdana"/>
                        </a:rPr>
                        <a:t>algunos</a:t>
                      </a:r>
                      <a:r>
                        <a:rPr sz="1500" dirty="0">
                          <a:solidFill>
                            <a:schemeClr val="bg1"/>
                          </a:solidFill>
                          <a:sym typeface="Verdana"/>
                        </a:rPr>
                        <a:t> de </a:t>
                      </a:r>
                      <a:r>
                        <a:rPr sz="1500" dirty="0" err="1">
                          <a:solidFill>
                            <a:schemeClr val="bg1"/>
                          </a:solidFill>
                          <a:sym typeface="Verdana"/>
                        </a:rPr>
                        <a:t>los</a:t>
                      </a:r>
                      <a:r>
                        <a:rPr sz="1500" dirty="0">
                          <a:solidFill>
                            <a:schemeClr val="bg1"/>
                          </a:solidFill>
                          <a:sym typeface="Verdana"/>
                        </a:rPr>
                        <a:t> </a:t>
                      </a:r>
                      <a:r>
                        <a:rPr sz="1500" dirty="0" err="1">
                          <a:solidFill>
                            <a:schemeClr val="bg1"/>
                          </a:solidFill>
                          <a:sym typeface="Verdana"/>
                        </a:rPr>
                        <a:t>cuales</a:t>
                      </a:r>
                      <a:r>
                        <a:rPr sz="1500" dirty="0">
                          <a:solidFill>
                            <a:schemeClr val="bg1"/>
                          </a:solidFill>
                          <a:sym typeface="Verdana"/>
                        </a:rPr>
                        <a:t> </a:t>
                      </a:r>
                      <a:r>
                        <a:rPr sz="1500" dirty="0" err="1">
                          <a:solidFill>
                            <a:schemeClr val="bg1"/>
                          </a:solidFill>
                          <a:sym typeface="Verdana"/>
                        </a:rPr>
                        <a:t>pueden</a:t>
                      </a:r>
                      <a:r>
                        <a:rPr sz="1500" dirty="0">
                          <a:solidFill>
                            <a:schemeClr val="bg1"/>
                          </a:solidFill>
                          <a:sym typeface="Verdana"/>
                        </a:rPr>
                        <a:t> </a:t>
                      </a:r>
                      <a:r>
                        <a:rPr sz="1500" dirty="0" err="1">
                          <a:solidFill>
                            <a:schemeClr val="bg1"/>
                          </a:solidFill>
                          <a:sym typeface="Verdana"/>
                        </a:rPr>
                        <a:t>ser</a:t>
                      </a:r>
                      <a:r>
                        <a:rPr sz="1500" dirty="0">
                          <a:solidFill>
                            <a:schemeClr val="bg1"/>
                          </a:solidFill>
                          <a:sym typeface="Verdana"/>
                        </a:rPr>
                        <a:t> </a:t>
                      </a:r>
                      <a:r>
                        <a:rPr sz="1500" dirty="0" err="1">
                          <a:solidFill>
                            <a:schemeClr val="bg1"/>
                          </a:solidFill>
                          <a:sym typeface="Verdana"/>
                        </a:rPr>
                        <a:t>molestos</a:t>
                      </a:r>
                      <a:r>
                        <a:rPr sz="1500" dirty="0">
                          <a:solidFill>
                            <a:schemeClr val="bg1"/>
                          </a:solidFill>
                          <a:sym typeface="Verdana"/>
                        </a:rPr>
                        <a:t>. Pero: </a:t>
                      </a:r>
                      <a:r>
                        <a:rPr sz="1500" dirty="0" err="1">
                          <a:solidFill>
                            <a:schemeClr val="bg1"/>
                          </a:solidFill>
                          <a:sym typeface="Verdana"/>
                        </a:rPr>
                        <a:t>Síntomas</a:t>
                      </a:r>
                      <a:r>
                        <a:rPr sz="1500" dirty="0">
                          <a:solidFill>
                            <a:schemeClr val="bg1"/>
                          </a:solidFill>
                          <a:sym typeface="Verdana"/>
                        </a:rPr>
                        <a:t> </a:t>
                      </a:r>
                      <a:r>
                        <a:rPr sz="1500" dirty="0" err="1">
                          <a:solidFill>
                            <a:schemeClr val="bg1"/>
                          </a:solidFill>
                          <a:sym typeface="Verdana"/>
                        </a:rPr>
                        <a:t>psicóticos</a:t>
                      </a:r>
                      <a:r>
                        <a:rPr sz="1500" dirty="0">
                          <a:solidFill>
                            <a:schemeClr val="bg1"/>
                          </a:solidFill>
                          <a:sym typeface="Verdana"/>
                        </a:rPr>
                        <a:t> </a:t>
                      </a:r>
                      <a:r>
                        <a:rPr sz="1500" dirty="0" err="1">
                          <a:solidFill>
                            <a:schemeClr val="bg1"/>
                          </a:solidFill>
                          <a:sym typeface="Verdana"/>
                        </a:rPr>
                        <a:t>agudos</a:t>
                      </a:r>
                      <a:r>
                        <a:rPr sz="1500" dirty="0">
                          <a:solidFill>
                            <a:schemeClr val="bg1"/>
                          </a:solidFill>
                          <a:sym typeface="Verdana"/>
                        </a:rPr>
                        <a:t> y </a:t>
                      </a:r>
                      <a:r>
                        <a:rPr sz="1500" dirty="0" err="1">
                          <a:solidFill>
                            <a:schemeClr val="bg1"/>
                          </a:solidFill>
                          <a:sym typeface="Verdana"/>
                        </a:rPr>
                        <a:t>continuados</a:t>
                      </a:r>
                      <a:r>
                        <a:rPr sz="1500" dirty="0">
                          <a:solidFill>
                            <a:schemeClr val="bg1"/>
                          </a:solidFill>
                          <a:sym typeface="Verdana"/>
                        </a:rPr>
                        <a:t> o </a:t>
                      </a:r>
                      <a:r>
                        <a:rPr sz="1500" dirty="0" err="1">
                          <a:solidFill>
                            <a:schemeClr val="bg1"/>
                          </a:solidFill>
                          <a:sym typeface="Verdana"/>
                        </a:rPr>
                        <a:t>incluso</a:t>
                      </a:r>
                      <a:r>
                        <a:rPr sz="1500" dirty="0">
                          <a:solidFill>
                            <a:schemeClr val="bg1"/>
                          </a:solidFill>
                          <a:sym typeface="Verdana"/>
                        </a:rPr>
                        <a:t> </a:t>
                      </a:r>
                      <a:r>
                        <a:rPr sz="1500" dirty="0" err="1">
                          <a:solidFill>
                            <a:schemeClr val="bg1"/>
                          </a:solidFill>
                          <a:sym typeface="Verdana"/>
                        </a:rPr>
                        <a:t>recaídas</a:t>
                      </a:r>
                      <a:r>
                        <a:rPr sz="1500" dirty="0">
                          <a:solidFill>
                            <a:schemeClr val="bg1"/>
                          </a:solidFill>
                          <a:sym typeface="Verdana"/>
                        </a:rPr>
                        <a:t> </a:t>
                      </a:r>
                      <a:r>
                        <a:rPr sz="1500" dirty="0" err="1">
                          <a:solidFill>
                            <a:schemeClr val="bg1"/>
                          </a:solidFill>
                          <a:sym typeface="Verdana"/>
                        </a:rPr>
                        <a:t>pueden</a:t>
                      </a:r>
                      <a:r>
                        <a:rPr sz="1500" dirty="0">
                          <a:solidFill>
                            <a:schemeClr val="bg1"/>
                          </a:solidFill>
                          <a:sym typeface="Verdana"/>
                        </a:rPr>
                        <a:t> </a:t>
                      </a:r>
                      <a:r>
                        <a:rPr sz="1500" dirty="0" err="1">
                          <a:solidFill>
                            <a:schemeClr val="bg1"/>
                          </a:solidFill>
                          <a:sym typeface="Verdana"/>
                        </a:rPr>
                        <a:t>implicar</a:t>
                      </a:r>
                      <a:r>
                        <a:rPr sz="1500" dirty="0">
                          <a:solidFill>
                            <a:schemeClr val="bg1"/>
                          </a:solidFill>
                          <a:sym typeface="Verdana"/>
                        </a:rPr>
                        <a:t> </a:t>
                      </a:r>
                      <a:r>
                        <a:rPr sz="1500" dirty="0" err="1">
                          <a:solidFill>
                            <a:schemeClr val="bg1"/>
                          </a:solidFill>
                          <a:sym typeface="Verdana"/>
                        </a:rPr>
                        <a:t>una</a:t>
                      </a:r>
                      <a:r>
                        <a:rPr sz="1500" dirty="0">
                          <a:solidFill>
                            <a:schemeClr val="bg1"/>
                          </a:solidFill>
                          <a:sym typeface="Verdana"/>
                        </a:rPr>
                        <a:t> </a:t>
                      </a:r>
                      <a:r>
                        <a:rPr sz="1500" dirty="0" err="1">
                          <a:solidFill>
                            <a:schemeClr val="bg1"/>
                          </a:solidFill>
                          <a:sym typeface="Verdana"/>
                        </a:rPr>
                        <a:t>carga</a:t>
                      </a:r>
                      <a:r>
                        <a:rPr sz="1500" dirty="0">
                          <a:solidFill>
                            <a:schemeClr val="bg1"/>
                          </a:solidFill>
                          <a:sym typeface="Verdana"/>
                        </a:rPr>
                        <a:t> </a:t>
                      </a:r>
                      <a:r>
                        <a:rPr sz="1500" dirty="0" err="1">
                          <a:solidFill>
                            <a:schemeClr val="bg1"/>
                          </a:solidFill>
                          <a:sym typeface="Verdana"/>
                        </a:rPr>
                        <a:t>aún</a:t>
                      </a:r>
                      <a:r>
                        <a:rPr sz="1500" dirty="0">
                          <a:solidFill>
                            <a:schemeClr val="bg1"/>
                          </a:solidFill>
                          <a:sym typeface="Verdana"/>
                        </a:rPr>
                        <a:t> </a:t>
                      </a:r>
                      <a:r>
                        <a:rPr sz="1500" dirty="0" err="1">
                          <a:solidFill>
                            <a:schemeClr val="bg1"/>
                          </a:solidFill>
                          <a:sym typeface="Verdana"/>
                        </a:rPr>
                        <a:t>más</a:t>
                      </a:r>
                      <a:r>
                        <a:rPr sz="1500" dirty="0">
                          <a:solidFill>
                            <a:schemeClr val="bg1"/>
                          </a:solidFill>
                          <a:sym typeface="Verdana"/>
                        </a:rPr>
                        <a:t> </a:t>
                      </a:r>
                      <a:r>
                        <a:rPr sz="1500" dirty="0" err="1">
                          <a:solidFill>
                            <a:schemeClr val="bg1"/>
                          </a:solidFill>
                          <a:sym typeface="Verdana"/>
                        </a:rPr>
                        <a:t>elevada</a:t>
                      </a:r>
                      <a:r>
                        <a:rPr sz="1500" dirty="0">
                          <a:solidFill>
                            <a:schemeClr val="bg1"/>
                          </a:solidFill>
                          <a:sym typeface="Verdana"/>
                        </a:rPr>
                        <a:t>. </a:t>
                      </a:r>
                      <a:r>
                        <a:rPr sz="1500" dirty="0" err="1">
                          <a:solidFill>
                            <a:schemeClr val="bg1"/>
                          </a:solidFill>
                          <a:sym typeface="Verdana"/>
                        </a:rPr>
                        <a:t>En</a:t>
                      </a:r>
                      <a:r>
                        <a:rPr sz="1500" dirty="0">
                          <a:solidFill>
                            <a:schemeClr val="bg1"/>
                          </a:solidFill>
                          <a:sym typeface="Verdana"/>
                        </a:rPr>
                        <a:t> </a:t>
                      </a:r>
                      <a:r>
                        <a:rPr sz="1500" dirty="0" err="1">
                          <a:solidFill>
                            <a:schemeClr val="bg1"/>
                          </a:solidFill>
                          <a:sym typeface="Verdana"/>
                        </a:rPr>
                        <a:t>caso</a:t>
                      </a:r>
                      <a:r>
                        <a:rPr sz="1500" dirty="0">
                          <a:solidFill>
                            <a:schemeClr val="bg1"/>
                          </a:solidFill>
                          <a:sym typeface="Verdana"/>
                        </a:rPr>
                        <a:t> de </a:t>
                      </a:r>
                      <a:r>
                        <a:rPr sz="1500" dirty="0" err="1">
                          <a:solidFill>
                            <a:schemeClr val="bg1"/>
                          </a:solidFill>
                          <a:sym typeface="Verdana"/>
                        </a:rPr>
                        <a:t>intolerancia</a:t>
                      </a:r>
                      <a:r>
                        <a:rPr sz="1500" dirty="0">
                          <a:solidFill>
                            <a:schemeClr val="bg1"/>
                          </a:solidFill>
                          <a:sym typeface="Verdana"/>
                        </a:rPr>
                        <a:t>, el </a:t>
                      </a:r>
                      <a:r>
                        <a:rPr sz="1500" dirty="0" err="1">
                          <a:solidFill>
                            <a:schemeClr val="bg1"/>
                          </a:solidFill>
                          <a:sym typeface="Verdana"/>
                        </a:rPr>
                        <a:t>médico</a:t>
                      </a:r>
                      <a:r>
                        <a:rPr sz="1500" dirty="0">
                          <a:solidFill>
                            <a:schemeClr val="bg1"/>
                          </a:solidFill>
                          <a:sym typeface="Verdana"/>
                        </a:rPr>
                        <a:t> </a:t>
                      </a:r>
                      <a:r>
                        <a:rPr sz="1500" dirty="0" err="1">
                          <a:solidFill>
                            <a:schemeClr val="bg1"/>
                          </a:solidFill>
                          <a:sym typeface="Verdana"/>
                        </a:rPr>
                        <a:t>puede</a:t>
                      </a:r>
                      <a:r>
                        <a:rPr sz="1500" dirty="0">
                          <a:solidFill>
                            <a:schemeClr val="bg1"/>
                          </a:solidFill>
                          <a:sym typeface="Verdana"/>
                        </a:rPr>
                        <a:t> </a:t>
                      </a:r>
                      <a:r>
                        <a:rPr sz="1500" dirty="0" err="1">
                          <a:solidFill>
                            <a:schemeClr val="bg1"/>
                          </a:solidFill>
                          <a:sym typeface="Verdana"/>
                        </a:rPr>
                        <a:t>recetar</a:t>
                      </a:r>
                      <a:r>
                        <a:rPr sz="1500" dirty="0">
                          <a:solidFill>
                            <a:schemeClr val="bg1"/>
                          </a:solidFill>
                          <a:sym typeface="Verdana"/>
                        </a:rPr>
                        <a:t> </a:t>
                      </a:r>
                      <a:r>
                        <a:rPr sz="1500" dirty="0" err="1">
                          <a:solidFill>
                            <a:schemeClr val="bg1"/>
                          </a:solidFill>
                          <a:sym typeface="Verdana"/>
                        </a:rPr>
                        <a:t>una</a:t>
                      </a:r>
                      <a:r>
                        <a:rPr sz="1500" dirty="0">
                          <a:solidFill>
                            <a:schemeClr val="bg1"/>
                          </a:solidFill>
                          <a:sym typeface="Verdana"/>
                        </a:rPr>
                        <a:t> </a:t>
                      </a:r>
                      <a:r>
                        <a:rPr sz="1500" dirty="0" err="1">
                          <a:solidFill>
                            <a:schemeClr val="bg1"/>
                          </a:solidFill>
                          <a:sym typeface="Verdana"/>
                        </a:rPr>
                        <a:t>medicación</a:t>
                      </a:r>
                      <a:r>
                        <a:rPr sz="1500" dirty="0">
                          <a:solidFill>
                            <a:schemeClr val="bg1"/>
                          </a:solidFill>
                          <a:sym typeface="Verdana"/>
                        </a:rPr>
                        <a:t> </a:t>
                      </a:r>
                      <a:r>
                        <a:rPr sz="1500" dirty="0" err="1">
                          <a:solidFill>
                            <a:schemeClr val="bg1"/>
                          </a:solidFill>
                          <a:sym typeface="Verdana"/>
                        </a:rPr>
                        <a:t>diferente</a:t>
                      </a:r>
                      <a:r>
                        <a:rPr sz="1500" dirty="0">
                          <a:solidFill>
                            <a:schemeClr val="bg1"/>
                          </a:solidFill>
                          <a:sym typeface="Verdana"/>
                        </a:rPr>
                        <a:t>. </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2"/>
                  </a:ext>
                </a:extLst>
              </a:tr>
              <a:tr h="936104">
                <a:tc>
                  <a:txBody>
                    <a:bodyPr/>
                    <a:lstStyle/>
                    <a:p>
                      <a:pPr algn="l">
                        <a:spcBef>
                          <a:spcPts val="300"/>
                        </a:spcBef>
                        <a:defRPr sz="1800"/>
                      </a:pPr>
                      <a:r>
                        <a:rPr sz="1500">
                          <a:sym typeface="Verdana"/>
                        </a:rPr>
                        <a:t>Los antipsicóticos hay que tomarlos esporádicamente, ej. cuando se exacerban los síntomas. </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300"/>
                        </a:spcBef>
                        <a:defRPr sz="1800"/>
                      </a:pPr>
                      <a:r>
                        <a:rPr lang="de-DE" sz="1500" dirty="0">
                          <a:sym typeface="Verdana"/>
                        </a:rPr>
                        <a:t>???</a:t>
                      </a:r>
                      <a:r>
                        <a:rPr sz="1500" dirty="0">
                          <a:solidFill>
                            <a:schemeClr val="bg1"/>
                          </a:solidFill>
                          <a:sym typeface="Verdana"/>
                        </a:rPr>
                        <a:t>Los </a:t>
                      </a:r>
                      <a:r>
                        <a:rPr sz="1500" dirty="0" err="1">
                          <a:solidFill>
                            <a:schemeClr val="bg1"/>
                          </a:solidFill>
                          <a:sym typeface="Verdana"/>
                        </a:rPr>
                        <a:t>antipsicóticos</a:t>
                      </a:r>
                      <a:r>
                        <a:rPr sz="1500" dirty="0">
                          <a:solidFill>
                            <a:schemeClr val="bg1"/>
                          </a:solidFill>
                          <a:sym typeface="Verdana"/>
                        </a:rPr>
                        <a:t> </a:t>
                      </a:r>
                      <a:r>
                        <a:rPr sz="1500" dirty="0" err="1">
                          <a:solidFill>
                            <a:schemeClr val="bg1"/>
                          </a:solidFill>
                          <a:sym typeface="Verdana"/>
                        </a:rPr>
                        <a:t>tienen</a:t>
                      </a:r>
                      <a:r>
                        <a:rPr sz="1500" dirty="0">
                          <a:solidFill>
                            <a:schemeClr val="bg1"/>
                          </a:solidFill>
                          <a:sym typeface="Verdana"/>
                        </a:rPr>
                        <a:t> un </a:t>
                      </a:r>
                      <a:r>
                        <a:rPr sz="1500" dirty="0" err="1">
                          <a:solidFill>
                            <a:schemeClr val="bg1"/>
                          </a:solidFill>
                          <a:sym typeface="Verdana"/>
                        </a:rPr>
                        <a:t>efecto</a:t>
                      </a:r>
                      <a:r>
                        <a:rPr sz="1500" dirty="0">
                          <a:solidFill>
                            <a:schemeClr val="bg1"/>
                          </a:solidFill>
                          <a:sym typeface="Verdana"/>
                        </a:rPr>
                        <a:t> </a:t>
                      </a:r>
                      <a:r>
                        <a:rPr sz="1500" dirty="0" err="1">
                          <a:solidFill>
                            <a:schemeClr val="bg1"/>
                          </a:solidFill>
                          <a:sym typeface="Verdana"/>
                        </a:rPr>
                        <a:t>preventivo</a:t>
                      </a:r>
                      <a:r>
                        <a:rPr sz="1500" dirty="0">
                          <a:solidFill>
                            <a:schemeClr val="bg1"/>
                          </a:solidFill>
                          <a:sym typeface="Verdana"/>
                        </a:rPr>
                        <a:t>. </a:t>
                      </a:r>
                      <a:r>
                        <a:rPr sz="1500" dirty="0" err="1">
                          <a:solidFill>
                            <a:schemeClr val="bg1"/>
                          </a:solidFill>
                          <a:sym typeface="Verdana"/>
                        </a:rPr>
                        <a:t>Después</a:t>
                      </a:r>
                      <a:r>
                        <a:rPr sz="1500" dirty="0">
                          <a:solidFill>
                            <a:schemeClr val="bg1"/>
                          </a:solidFill>
                          <a:sym typeface="Verdana"/>
                        </a:rPr>
                        <a:t> del primer </a:t>
                      </a:r>
                      <a:r>
                        <a:rPr sz="1500" dirty="0" err="1">
                          <a:solidFill>
                            <a:schemeClr val="bg1"/>
                          </a:solidFill>
                          <a:sym typeface="Verdana"/>
                        </a:rPr>
                        <a:t>episodio</a:t>
                      </a:r>
                      <a:r>
                        <a:rPr sz="1500" dirty="0">
                          <a:solidFill>
                            <a:schemeClr val="bg1"/>
                          </a:solidFill>
                          <a:sym typeface="Verdana"/>
                        </a:rPr>
                        <a:t> </a:t>
                      </a:r>
                      <a:r>
                        <a:rPr sz="1500" dirty="0" err="1">
                          <a:solidFill>
                            <a:schemeClr val="bg1"/>
                          </a:solidFill>
                          <a:sym typeface="Verdana"/>
                        </a:rPr>
                        <a:t>psicótico</a:t>
                      </a:r>
                      <a:r>
                        <a:rPr sz="1500" dirty="0">
                          <a:solidFill>
                            <a:schemeClr val="bg1"/>
                          </a:solidFill>
                          <a:sym typeface="Verdana"/>
                        </a:rPr>
                        <a:t>, se </a:t>
                      </a:r>
                      <a:r>
                        <a:rPr sz="1500" dirty="0" err="1">
                          <a:solidFill>
                            <a:schemeClr val="bg1"/>
                          </a:solidFill>
                          <a:sym typeface="Verdana"/>
                        </a:rPr>
                        <a:t>recomienda</a:t>
                      </a:r>
                      <a:r>
                        <a:rPr sz="1500" dirty="0">
                          <a:solidFill>
                            <a:schemeClr val="bg1"/>
                          </a:solidFill>
                          <a:sym typeface="Verdana"/>
                        </a:rPr>
                        <a:t> </a:t>
                      </a:r>
                      <a:r>
                        <a:rPr sz="1500" dirty="0" err="1">
                          <a:solidFill>
                            <a:schemeClr val="bg1"/>
                          </a:solidFill>
                          <a:sym typeface="Verdana"/>
                        </a:rPr>
                        <a:t>una</a:t>
                      </a:r>
                      <a:r>
                        <a:rPr sz="1500" dirty="0">
                          <a:solidFill>
                            <a:schemeClr val="bg1"/>
                          </a:solidFill>
                          <a:sym typeface="Verdana"/>
                        </a:rPr>
                        <a:t> </a:t>
                      </a:r>
                      <a:r>
                        <a:rPr sz="1500" dirty="0" err="1">
                          <a:solidFill>
                            <a:schemeClr val="bg1"/>
                          </a:solidFill>
                          <a:sym typeface="Verdana"/>
                        </a:rPr>
                        <a:t>dosis</a:t>
                      </a:r>
                      <a:r>
                        <a:rPr sz="1500" dirty="0">
                          <a:solidFill>
                            <a:schemeClr val="bg1"/>
                          </a:solidFill>
                          <a:sym typeface="Verdana"/>
                        </a:rPr>
                        <a:t> </a:t>
                      </a:r>
                      <a:r>
                        <a:rPr sz="1500" dirty="0" err="1">
                          <a:solidFill>
                            <a:schemeClr val="bg1"/>
                          </a:solidFill>
                          <a:sym typeface="Verdana"/>
                        </a:rPr>
                        <a:t>baja</a:t>
                      </a:r>
                      <a:r>
                        <a:rPr sz="1500" dirty="0">
                          <a:solidFill>
                            <a:schemeClr val="bg1"/>
                          </a:solidFill>
                          <a:sym typeface="Verdana"/>
                        </a:rPr>
                        <a:t> de </a:t>
                      </a:r>
                      <a:r>
                        <a:rPr sz="1500" dirty="0" err="1">
                          <a:solidFill>
                            <a:schemeClr val="bg1"/>
                          </a:solidFill>
                          <a:sym typeface="Verdana"/>
                        </a:rPr>
                        <a:t>mantenimiento</a:t>
                      </a:r>
                      <a:r>
                        <a:rPr sz="1500" dirty="0">
                          <a:solidFill>
                            <a:schemeClr val="bg1"/>
                          </a:solidFill>
                          <a:sym typeface="Verdana"/>
                        </a:rPr>
                        <a:t> para </a:t>
                      </a:r>
                      <a:r>
                        <a:rPr sz="1500" dirty="0" err="1">
                          <a:solidFill>
                            <a:schemeClr val="bg1"/>
                          </a:solidFill>
                          <a:sym typeface="Verdana"/>
                        </a:rPr>
                        <a:t>los</a:t>
                      </a:r>
                      <a:r>
                        <a:rPr sz="1500" dirty="0">
                          <a:solidFill>
                            <a:schemeClr val="bg1"/>
                          </a:solidFill>
                          <a:sym typeface="Verdana"/>
                        </a:rPr>
                        <a:t> </a:t>
                      </a:r>
                      <a:r>
                        <a:rPr sz="1500" dirty="0" err="1">
                          <a:solidFill>
                            <a:schemeClr val="bg1"/>
                          </a:solidFill>
                          <a:sym typeface="Verdana"/>
                        </a:rPr>
                        <a:t>primeros</a:t>
                      </a:r>
                      <a:r>
                        <a:rPr sz="1500" dirty="0">
                          <a:solidFill>
                            <a:schemeClr val="bg1"/>
                          </a:solidFill>
                          <a:sym typeface="Verdana"/>
                        </a:rPr>
                        <a:t> 12 </a:t>
                      </a:r>
                      <a:r>
                        <a:rPr sz="1500" dirty="0" err="1">
                          <a:solidFill>
                            <a:schemeClr val="bg1"/>
                          </a:solidFill>
                          <a:sym typeface="Verdana"/>
                        </a:rPr>
                        <a:t>meses</a:t>
                      </a:r>
                      <a:r>
                        <a:rPr sz="1500" dirty="0">
                          <a:solidFill>
                            <a:schemeClr val="bg1"/>
                          </a:solidFill>
                          <a:sym typeface="Verdana"/>
                        </a:rPr>
                        <a:t>.</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3"/>
                  </a:ext>
                </a:extLst>
              </a:tr>
              <a:tr h="619007">
                <a:tc>
                  <a:txBody>
                    <a:bodyPr/>
                    <a:lstStyle/>
                    <a:p>
                      <a:pPr algn="l">
                        <a:spcBef>
                          <a:spcPts val="300"/>
                        </a:spcBef>
                        <a:defRPr sz="1800"/>
                      </a:pPr>
                      <a:r>
                        <a:rPr sz="1500">
                          <a:sym typeface="Verdana"/>
                        </a:rPr>
                        <a:t>¡La medicación antipsicótica causa dependencia!</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300"/>
                        </a:spcBef>
                        <a:defRPr sz="1800"/>
                      </a:pPr>
                      <a:r>
                        <a:rPr lang="de-DE" sz="1500" dirty="0">
                          <a:sym typeface="Verdana"/>
                        </a:rPr>
                        <a:t>???</a:t>
                      </a:r>
                      <a:r>
                        <a:rPr sz="1100" dirty="0">
                          <a:solidFill>
                            <a:schemeClr val="bg1"/>
                          </a:solidFill>
                          <a:sym typeface="Verdana"/>
                        </a:rPr>
                        <a:t>Al </a:t>
                      </a:r>
                      <a:r>
                        <a:rPr sz="1100" dirty="0" err="1">
                          <a:solidFill>
                            <a:schemeClr val="bg1"/>
                          </a:solidFill>
                          <a:sym typeface="Verdana"/>
                        </a:rPr>
                        <a:t>contrario</a:t>
                      </a:r>
                      <a:r>
                        <a:rPr sz="1100" dirty="0">
                          <a:solidFill>
                            <a:schemeClr val="bg1"/>
                          </a:solidFill>
                          <a:sym typeface="Verdana"/>
                        </a:rPr>
                        <a:t> que las benzodiazepines (</a:t>
                      </a:r>
                      <a:r>
                        <a:rPr sz="1100" dirty="0" err="1">
                          <a:solidFill>
                            <a:schemeClr val="bg1"/>
                          </a:solidFill>
                          <a:sym typeface="Verdana"/>
                        </a:rPr>
                        <a:t>tranquilizantes</a:t>
                      </a:r>
                      <a:r>
                        <a:rPr sz="1100" dirty="0">
                          <a:solidFill>
                            <a:schemeClr val="bg1"/>
                          </a:solidFill>
                          <a:sym typeface="Verdana"/>
                        </a:rPr>
                        <a:t>), </a:t>
                      </a:r>
                      <a:r>
                        <a:rPr sz="1100" dirty="0" err="1">
                          <a:solidFill>
                            <a:schemeClr val="bg1"/>
                          </a:solidFill>
                          <a:sym typeface="Verdana"/>
                        </a:rPr>
                        <a:t>los</a:t>
                      </a:r>
                      <a:r>
                        <a:rPr sz="1100" dirty="0">
                          <a:solidFill>
                            <a:schemeClr val="bg1"/>
                          </a:solidFill>
                          <a:sym typeface="Verdana"/>
                        </a:rPr>
                        <a:t> </a:t>
                      </a:r>
                      <a:r>
                        <a:rPr sz="1100" dirty="0" err="1">
                          <a:solidFill>
                            <a:schemeClr val="bg1"/>
                          </a:solidFill>
                          <a:sym typeface="Verdana"/>
                        </a:rPr>
                        <a:t>antipsicóticos</a:t>
                      </a:r>
                      <a:r>
                        <a:rPr sz="1100" dirty="0">
                          <a:solidFill>
                            <a:schemeClr val="bg1"/>
                          </a:solidFill>
                          <a:sym typeface="Verdana"/>
                        </a:rPr>
                        <a:t> no </a:t>
                      </a:r>
                      <a:r>
                        <a:rPr sz="1100" dirty="0" err="1">
                          <a:solidFill>
                            <a:schemeClr val="bg1"/>
                          </a:solidFill>
                          <a:sym typeface="Verdana"/>
                        </a:rPr>
                        <a:t>causan</a:t>
                      </a:r>
                      <a:r>
                        <a:rPr sz="1100" dirty="0">
                          <a:solidFill>
                            <a:schemeClr val="bg1"/>
                          </a:solidFill>
                          <a:sym typeface="Verdana"/>
                        </a:rPr>
                        <a:t> </a:t>
                      </a:r>
                      <a:r>
                        <a:rPr sz="1100" dirty="0" err="1">
                          <a:solidFill>
                            <a:schemeClr val="bg1"/>
                          </a:solidFill>
                          <a:sym typeface="Verdana"/>
                        </a:rPr>
                        <a:t>dependencia</a:t>
                      </a:r>
                      <a:r>
                        <a:rPr sz="1100" dirty="0">
                          <a:solidFill>
                            <a:schemeClr val="bg1"/>
                          </a:solidFill>
                          <a:sym typeface="Verdana"/>
                        </a:rPr>
                        <a:t> </a:t>
                      </a:r>
                      <a:r>
                        <a:rPr sz="1100" dirty="0" err="1">
                          <a:solidFill>
                            <a:schemeClr val="bg1"/>
                          </a:solidFill>
                          <a:sym typeface="Verdana"/>
                        </a:rPr>
                        <a:t>física</a:t>
                      </a:r>
                      <a:r>
                        <a:rPr sz="1100" dirty="0">
                          <a:solidFill>
                            <a:schemeClr val="bg1"/>
                          </a:solidFill>
                          <a:sym typeface="Verdana"/>
                        </a:rPr>
                        <a:t>. </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4"/>
                  </a:ext>
                </a:extLst>
              </a:tr>
              <a:tr h="967331">
                <a:tc>
                  <a:txBody>
                    <a:bodyPr/>
                    <a:lstStyle/>
                    <a:p>
                      <a:pPr algn="l">
                        <a:spcBef>
                          <a:spcPts val="300"/>
                        </a:spcBef>
                        <a:defRPr sz="1800"/>
                      </a:pPr>
                      <a:r>
                        <a:rPr sz="1500">
                          <a:sym typeface="Verdana"/>
                        </a:rPr>
                        <a:t>Todos los antipsicóticos tienen el mismo efecto. Si uno no funciona los demás tampoco lo harán.</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300"/>
                        </a:spcBef>
                        <a:defRPr sz="1800"/>
                      </a:pPr>
                      <a:r>
                        <a:rPr lang="de-DE" sz="1500" dirty="0">
                          <a:sym typeface="Verdana"/>
                        </a:rPr>
                        <a:t>???</a:t>
                      </a:r>
                      <a:r>
                        <a:rPr sz="1500" dirty="0">
                          <a:solidFill>
                            <a:schemeClr val="bg1"/>
                          </a:solidFill>
                          <a:sym typeface="Verdana"/>
                        </a:rPr>
                        <a:t>Los </a:t>
                      </a:r>
                      <a:r>
                        <a:rPr sz="1500" dirty="0" err="1">
                          <a:solidFill>
                            <a:schemeClr val="bg1"/>
                          </a:solidFill>
                          <a:sym typeface="Verdana"/>
                        </a:rPr>
                        <a:t>antipsicóticos</a:t>
                      </a:r>
                      <a:r>
                        <a:rPr sz="1500" dirty="0">
                          <a:solidFill>
                            <a:schemeClr val="bg1"/>
                          </a:solidFill>
                          <a:sym typeface="Verdana"/>
                        </a:rPr>
                        <a:t> </a:t>
                      </a:r>
                      <a:r>
                        <a:rPr sz="1500" dirty="0" err="1">
                          <a:solidFill>
                            <a:schemeClr val="bg1"/>
                          </a:solidFill>
                          <a:sym typeface="Verdana"/>
                        </a:rPr>
                        <a:t>afectan</a:t>
                      </a:r>
                      <a:r>
                        <a:rPr sz="1500" dirty="0">
                          <a:solidFill>
                            <a:schemeClr val="bg1"/>
                          </a:solidFill>
                          <a:sym typeface="Verdana"/>
                        </a:rPr>
                        <a:t> a </a:t>
                      </a:r>
                      <a:r>
                        <a:rPr sz="1500" dirty="0" err="1">
                          <a:solidFill>
                            <a:schemeClr val="bg1"/>
                          </a:solidFill>
                          <a:sym typeface="Verdana"/>
                        </a:rPr>
                        <a:t>diferentes</a:t>
                      </a:r>
                      <a:r>
                        <a:rPr sz="1500" dirty="0">
                          <a:solidFill>
                            <a:schemeClr val="bg1"/>
                          </a:solidFill>
                          <a:sym typeface="Verdana"/>
                        </a:rPr>
                        <a:t> </a:t>
                      </a:r>
                      <a:r>
                        <a:rPr sz="1500" dirty="0" err="1">
                          <a:solidFill>
                            <a:schemeClr val="bg1"/>
                          </a:solidFill>
                          <a:sym typeface="Verdana"/>
                        </a:rPr>
                        <a:t>receptores</a:t>
                      </a:r>
                      <a:r>
                        <a:rPr sz="1500" dirty="0">
                          <a:solidFill>
                            <a:schemeClr val="bg1"/>
                          </a:solidFill>
                          <a:sym typeface="Verdana"/>
                        </a:rPr>
                        <a:t> del </a:t>
                      </a:r>
                      <a:r>
                        <a:rPr sz="1500" dirty="0" err="1">
                          <a:solidFill>
                            <a:schemeClr val="bg1"/>
                          </a:solidFill>
                          <a:sym typeface="Verdana"/>
                        </a:rPr>
                        <a:t>sistema</a:t>
                      </a:r>
                      <a:r>
                        <a:rPr sz="1500" dirty="0">
                          <a:solidFill>
                            <a:schemeClr val="bg1"/>
                          </a:solidFill>
                          <a:sym typeface="Verdana"/>
                        </a:rPr>
                        <a:t> </a:t>
                      </a:r>
                      <a:r>
                        <a:rPr sz="1500" dirty="0" err="1">
                          <a:solidFill>
                            <a:schemeClr val="bg1"/>
                          </a:solidFill>
                          <a:sym typeface="Verdana"/>
                        </a:rPr>
                        <a:t>nervioso</a:t>
                      </a:r>
                      <a:r>
                        <a:rPr sz="1500" dirty="0">
                          <a:solidFill>
                            <a:schemeClr val="bg1"/>
                          </a:solidFill>
                          <a:sym typeface="Verdana"/>
                        </a:rPr>
                        <a:t> central. </a:t>
                      </a:r>
                      <a:r>
                        <a:rPr sz="1500" dirty="0" err="1">
                          <a:solidFill>
                            <a:schemeClr val="bg1"/>
                          </a:solidFill>
                          <a:sym typeface="Verdana"/>
                        </a:rPr>
                        <a:t>En</a:t>
                      </a:r>
                      <a:r>
                        <a:rPr sz="1500" dirty="0">
                          <a:solidFill>
                            <a:schemeClr val="bg1"/>
                          </a:solidFill>
                          <a:sym typeface="Verdana"/>
                        </a:rPr>
                        <a:t> el </a:t>
                      </a:r>
                      <a:r>
                        <a:rPr sz="1500" dirty="0" err="1">
                          <a:solidFill>
                            <a:schemeClr val="bg1"/>
                          </a:solidFill>
                          <a:sym typeface="Verdana"/>
                        </a:rPr>
                        <a:t>caso</a:t>
                      </a:r>
                      <a:r>
                        <a:rPr sz="1500" dirty="0">
                          <a:solidFill>
                            <a:schemeClr val="bg1"/>
                          </a:solidFill>
                          <a:sym typeface="Verdana"/>
                        </a:rPr>
                        <a:t> de que </a:t>
                      </a:r>
                      <a:r>
                        <a:rPr sz="1500" dirty="0" err="1">
                          <a:solidFill>
                            <a:schemeClr val="bg1"/>
                          </a:solidFill>
                          <a:sym typeface="Verdana"/>
                        </a:rPr>
                        <a:t>uno</a:t>
                      </a:r>
                      <a:r>
                        <a:rPr sz="1500" dirty="0">
                          <a:solidFill>
                            <a:schemeClr val="bg1"/>
                          </a:solidFill>
                          <a:sym typeface="Verdana"/>
                        </a:rPr>
                        <a:t> sea </a:t>
                      </a:r>
                      <a:r>
                        <a:rPr sz="1500" dirty="0" err="1">
                          <a:solidFill>
                            <a:schemeClr val="bg1"/>
                          </a:solidFill>
                          <a:sym typeface="Verdana"/>
                        </a:rPr>
                        <a:t>inefectivo</a:t>
                      </a:r>
                      <a:r>
                        <a:rPr sz="1500" dirty="0">
                          <a:solidFill>
                            <a:schemeClr val="bg1"/>
                          </a:solidFill>
                          <a:sym typeface="Verdana"/>
                        </a:rPr>
                        <a:t>, </a:t>
                      </a:r>
                      <a:r>
                        <a:rPr sz="1500" dirty="0" err="1">
                          <a:solidFill>
                            <a:schemeClr val="bg1"/>
                          </a:solidFill>
                          <a:sym typeface="Verdana"/>
                        </a:rPr>
                        <a:t>una</a:t>
                      </a:r>
                      <a:r>
                        <a:rPr sz="1500" dirty="0">
                          <a:solidFill>
                            <a:schemeClr val="bg1"/>
                          </a:solidFill>
                          <a:sym typeface="Verdana"/>
                        </a:rPr>
                        <a:t> </a:t>
                      </a:r>
                      <a:r>
                        <a:rPr sz="1500" dirty="0" err="1">
                          <a:solidFill>
                            <a:schemeClr val="bg1"/>
                          </a:solidFill>
                          <a:sym typeface="Verdana"/>
                        </a:rPr>
                        <a:t>medicación</a:t>
                      </a:r>
                      <a:r>
                        <a:rPr sz="1500" dirty="0">
                          <a:solidFill>
                            <a:schemeClr val="bg1"/>
                          </a:solidFill>
                          <a:sym typeface="Verdana"/>
                        </a:rPr>
                        <a:t> </a:t>
                      </a:r>
                      <a:r>
                        <a:rPr sz="1500" dirty="0" err="1">
                          <a:solidFill>
                            <a:schemeClr val="bg1"/>
                          </a:solidFill>
                          <a:sym typeface="Verdana"/>
                        </a:rPr>
                        <a:t>diferente</a:t>
                      </a:r>
                      <a:r>
                        <a:rPr sz="1500" dirty="0">
                          <a:solidFill>
                            <a:schemeClr val="bg1"/>
                          </a:solidFill>
                          <a:sym typeface="Verdana"/>
                        </a:rPr>
                        <a:t> </a:t>
                      </a:r>
                      <a:r>
                        <a:rPr sz="1500" dirty="0" err="1">
                          <a:solidFill>
                            <a:schemeClr val="bg1"/>
                          </a:solidFill>
                          <a:sym typeface="Verdana"/>
                        </a:rPr>
                        <a:t>puede</a:t>
                      </a:r>
                      <a:r>
                        <a:rPr sz="1500" dirty="0">
                          <a:solidFill>
                            <a:schemeClr val="bg1"/>
                          </a:solidFill>
                          <a:sym typeface="Verdana"/>
                        </a:rPr>
                        <a:t> </a:t>
                      </a:r>
                      <a:r>
                        <a:rPr sz="1500" dirty="0" err="1">
                          <a:solidFill>
                            <a:schemeClr val="bg1"/>
                          </a:solidFill>
                          <a:sym typeface="Verdana"/>
                        </a:rPr>
                        <a:t>obtener</a:t>
                      </a:r>
                      <a:r>
                        <a:rPr sz="1500" dirty="0">
                          <a:solidFill>
                            <a:schemeClr val="bg1"/>
                          </a:solidFill>
                          <a:sym typeface="Verdana"/>
                        </a:rPr>
                        <a:t> </a:t>
                      </a:r>
                      <a:r>
                        <a:rPr sz="1500" dirty="0" err="1">
                          <a:solidFill>
                            <a:schemeClr val="bg1"/>
                          </a:solidFill>
                          <a:sym typeface="Verdana"/>
                        </a:rPr>
                        <a:t>buenos</a:t>
                      </a:r>
                      <a:r>
                        <a:rPr sz="1500" dirty="0">
                          <a:solidFill>
                            <a:schemeClr val="bg1"/>
                          </a:solidFill>
                          <a:sym typeface="Verdana"/>
                        </a:rPr>
                        <a:t> </a:t>
                      </a:r>
                      <a:r>
                        <a:rPr sz="1500" dirty="0" err="1">
                          <a:solidFill>
                            <a:schemeClr val="bg1"/>
                          </a:solidFill>
                          <a:sym typeface="Verdana"/>
                        </a:rPr>
                        <a:t>resultados</a:t>
                      </a:r>
                      <a:r>
                        <a:rPr sz="1500" dirty="0">
                          <a:solidFill>
                            <a:schemeClr val="bg1"/>
                          </a:solidFill>
                          <a:sym typeface="Verdana"/>
                        </a:rPr>
                        <a:t>. </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5"/>
                  </a:ext>
                </a:extLst>
              </a:tr>
            </a:tbl>
          </a:graphicData>
        </a:graphic>
      </p:graphicFrame>
      <p:sp>
        <p:nvSpPr>
          <p:cNvPr id="1021" name="Rectangle 22"/>
          <p:cNvSpPr/>
          <p:nvPr/>
        </p:nvSpPr>
        <p:spPr>
          <a:xfrm>
            <a:off x="8610600" y="0"/>
            <a:ext cx="498475"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6.6</a:t>
            </a:r>
          </a:p>
        </p:txBody>
      </p:sp>
      <p:sp>
        <p:nvSpPr>
          <p:cNvPr id="1022" name="Text Box 23"/>
          <p:cNvSpPr/>
          <p:nvPr/>
        </p:nvSpPr>
        <p:spPr>
          <a:xfrm>
            <a:off x="0" y="0"/>
            <a:ext cx="2051050"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Korrigierbarkeit</a:t>
            </a:r>
          </a:p>
        </p:txBody>
      </p:sp>
      <p:sp>
        <p:nvSpPr>
          <p:cNvPr id="1023"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rPr dirty="0" err="1"/>
              <a:t>cambiando</a:t>
            </a:r>
            <a:r>
              <a:rPr dirty="0"/>
              <a:t> </a:t>
            </a:r>
            <a:r>
              <a:rPr dirty="0" err="1"/>
              <a:t>creencias</a:t>
            </a:r>
            <a:r>
              <a:rPr dirty="0"/>
              <a:t>	  6.</a:t>
            </a:r>
            <a:r>
              <a:rPr lang="de-DE" dirty="0"/>
              <a:t>6</a:t>
            </a:r>
            <a:endParaRPr dirty="0"/>
          </a:p>
        </p:txBody>
      </p:sp>
      <p:sp>
        <p:nvSpPr>
          <p:cNvPr id="1024" name="Rectangle 24"/>
          <p:cNvSpPr/>
          <p:nvPr/>
        </p:nvSpPr>
        <p:spPr>
          <a:xfrm>
            <a:off x="0" y="28970"/>
            <a:ext cx="9144000" cy="73406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marL="608012" indent="-606425" algn="ctr" defTabSz="449262">
              <a:lnSpc>
                <a:spcPct val="90000"/>
              </a:lnSpc>
              <a:spcBef>
                <a:spcPts val="500"/>
              </a:spcBef>
              <a:tabLst>
                <a:tab pos="609600" algn="l"/>
                <a:tab pos="1244600" algn="l"/>
                <a:tab pos="2159000" algn="l"/>
                <a:tab pos="3073400" algn="l"/>
                <a:tab pos="3987800" algn="l"/>
                <a:tab pos="4902200" algn="l"/>
                <a:tab pos="5816600" algn="l"/>
                <a:tab pos="6731000" algn="l"/>
                <a:tab pos="7645400" algn="l"/>
                <a:tab pos="8559800" algn="l"/>
                <a:tab pos="9474200" algn="l"/>
                <a:tab pos="10388600" algn="l"/>
              </a:tabLst>
              <a:defRPr sz="2000" b="0">
                <a:solidFill>
                  <a:srgbClr val="D16349"/>
                </a:solidFill>
              </a:defRPr>
            </a:pPr>
            <a:r>
              <a:rPr dirty="0" err="1"/>
              <a:t>Medicación</a:t>
            </a:r>
            <a:r>
              <a:rPr dirty="0"/>
              <a:t> para </a:t>
            </a:r>
            <a:r>
              <a:rPr dirty="0" err="1"/>
              <a:t>psicosis</a:t>
            </a:r>
            <a:r>
              <a:rPr dirty="0"/>
              <a:t>:</a:t>
            </a:r>
          </a:p>
          <a:p>
            <a:pPr marL="608012" indent="-606425" algn="ctr" defTabSz="449262">
              <a:lnSpc>
                <a:spcPct val="90000"/>
              </a:lnSpc>
              <a:spcBef>
                <a:spcPts val="500"/>
              </a:spcBef>
              <a:tabLst>
                <a:tab pos="609600" algn="l"/>
                <a:tab pos="1244600" algn="l"/>
                <a:tab pos="2159000" algn="l"/>
                <a:tab pos="3073400" algn="l"/>
                <a:tab pos="3987800" algn="l"/>
                <a:tab pos="4902200" algn="l"/>
                <a:tab pos="5816600" algn="l"/>
                <a:tab pos="6731000" algn="l"/>
                <a:tab pos="7645400" algn="l"/>
                <a:tab pos="8559800" algn="l"/>
                <a:tab pos="9474200" algn="l"/>
                <a:tab pos="10388600" algn="l"/>
              </a:tabLst>
              <a:defRPr sz="2000" b="0">
                <a:solidFill>
                  <a:srgbClr val="D16349"/>
                </a:solidFill>
              </a:defRPr>
            </a:pPr>
            <a:r>
              <a:rPr dirty="0" err="1"/>
              <a:t>Prejuicios</a:t>
            </a:r>
            <a:r>
              <a:rPr dirty="0"/>
              <a:t> </a:t>
            </a:r>
            <a:r>
              <a:rPr dirty="0" err="1"/>
              <a:t>frecuentes</a:t>
            </a:r>
            <a:r>
              <a:rPr dirty="0"/>
              <a:t> y falsas </a:t>
            </a:r>
            <a:r>
              <a:rPr dirty="0" err="1"/>
              <a:t>creencias</a:t>
            </a:r>
            <a:endParaRPr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0" name="Group 28"/>
          <p:cNvGraphicFramePr/>
          <p:nvPr>
            <p:extLst>
              <p:ext uri="{D42A27DB-BD31-4B8C-83A1-F6EECF244321}">
                <p14:modId xmlns:p14="http://schemas.microsoft.com/office/powerpoint/2010/main" val="1532988636"/>
              </p:ext>
            </p:extLst>
          </p:nvPr>
        </p:nvGraphicFramePr>
        <p:xfrm>
          <a:off x="100092" y="976608"/>
          <a:ext cx="8932782" cy="5631125"/>
        </p:xfrm>
        <a:graphic>
          <a:graphicData uri="http://schemas.openxmlformats.org/drawingml/2006/table">
            <a:tbl>
              <a:tblPr>
                <a:tableStyleId>{4C3C2611-4C71-4FC5-86AE-919BDF0F9419}</a:tableStyleId>
              </a:tblPr>
              <a:tblGrid>
                <a:gridCol w="3319557">
                  <a:extLst>
                    <a:ext uri="{9D8B030D-6E8A-4147-A177-3AD203B41FA5}">
                      <a16:colId xmlns:a16="http://schemas.microsoft.com/office/drawing/2014/main" xmlns="" val="20000"/>
                    </a:ext>
                  </a:extLst>
                </a:gridCol>
                <a:gridCol w="5613225">
                  <a:extLst>
                    <a:ext uri="{9D8B030D-6E8A-4147-A177-3AD203B41FA5}">
                      <a16:colId xmlns:a16="http://schemas.microsoft.com/office/drawing/2014/main" xmlns="" val="20001"/>
                    </a:ext>
                  </a:extLst>
                </a:gridCol>
              </a:tblGrid>
              <a:tr h="382742">
                <a:tc>
                  <a:txBody>
                    <a:bodyPr/>
                    <a:lstStyle/>
                    <a:p>
                      <a:pPr algn="l">
                        <a:spcBef>
                          <a:spcPts val="300"/>
                        </a:spcBef>
                        <a:defRPr sz="1800"/>
                      </a:pPr>
                      <a:r>
                        <a:rPr sz="1500" b="1" dirty="0" err="1">
                          <a:sym typeface="Verdana"/>
                        </a:rPr>
                        <a:t>Afirmación</a:t>
                      </a:r>
                      <a:r>
                        <a:rPr sz="1500" b="1" dirty="0">
                          <a:sym typeface="Verdana"/>
                        </a:rPr>
                        <a:t>:</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300"/>
                        </a:spcBef>
                        <a:defRPr sz="1800"/>
                      </a:pPr>
                      <a:r>
                        <a:rPr sz="1500" b="1">
                          <a:sym typeface="Verdana"/>
                        </a:rPr>
                        <a:t>Contraargumento:</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0"/>
                  </a:ext>
                </a:extLst>
              </a:tr>
              <a:tr h="926080">
                <a:tc>
                  <a:txBody>
                    <a:bodyPr/>
                    <a:lstStyle/>
                    <a:p>
                      <a:pPr algn="l">
                        <a:spcBef>
                          <a:spcPts val="300"/>
                        </a:spcBef>
                        <a:defRPr sz="1800"/>
                      </a:pPr>
                      <a:r>
                        <a:rPr sz="1500" dirty="0" err="1">
                          <a:sym typeface="Verdana"/>
                        </a:rPr>
                        <a:t>Tomar</a:t>
                      </a:r>
                      <a:r>
                        <a:rPr sz="1500" dirty="0">
                          <a:sym typeface="Verdana"/>
                        </a:rPr>
                        <a:t> </a:t>
                      </a:r>
                      <a:r>
                        <a:rPr sz="1500" dirty="0" err="1">
                          <a:sym typeface="Verdana"/>
                        </a:rPr>
                        <a:t>medicación</a:t>
                      </a:r>
                      <a:r>
                        <a:rPr sz="1500" dirty="0">
                          <a:sym typeface="Verdana"/>
                        </a:rPr>
                        <a:t> </a:t>
                      </a:r>
                      <a:r>
                        <a:rPr sz="1500" dirty="0" err="1">
                          <a:sym typeface="Verdana"/>
                        </a:rPr>
                        <a:t>antipsicótica</a:t>
                      </a:r>
                      <a:r>
                        <a:rPr sz="1500" dirty="0">
                          <a:sym typeface="Verdana"/>
                        </a:rPr>
                        <a:t> </a:t>
                      </a:r>
                      <a:r>
                        <a:rPr sz="1500" dirty="0" err="1">
                          <a:sym typeface="Verdana"/>
                        </a:rPr>
                        <a:t>significa</a:t>
                      </a:r>
                      <a:r>
                        <a:rPr sz="1500" dirty="0">
                          <a:sym typeface="Verdana"/>
                        </a:rPr>
                        <a:t> </a:t>
                      </a:r>
                      <a:r>
                        <a:rPr sz="1500" dirty="0" err="1">
                          <a:sym typeface="Verdana"/>
                        </a:rPr>
                        <a:t>que</a:t>
                      </a:r>
                      <a:r>
                        <a:rPr sz="1500" dirty="0">
                          <a:sym typeface="Verdana"/>
                        </a:rPr>
                        <a:t> soy </a:t>
                      </a:r>
                      <a:r>
                        <a:rPr sz="1500" dirty="0" err="1">
                          <a:sym typeface="Verdana"/>
                        </a:rPr>
                        <a:t>más</a:t>
                      </a:r>
                      <a:r>
                        <a:rPr sz="1500" dirty="0">
                          <a:sym typeface="Verdana"/>
                        </a:rPr>
                        <a:t> </a:t>
                      </a:r>
                      <a:r>
                        <a:rPr sz="1500" dirty="0" err="1">
                          <a:sym typeface="Verdana"/>
                        </a:rPr>
                        <a:t>débil</a:t>
                      </a:r>
                      <a:r>
                        <a:rPr sz="1500" dirty="0">
                          <a:sym typeface="Verdana"/>
                        </a:rPr>
                        <a:t> y </a:t>
                      </a:r>
                      <a:r>
                        <a:rPr sz="1500" dirty="0" err="1">
                          <a:sym typeface="Verdana"/>
                        </a:rPr>
                        <a:t>que</a:t>
                      </a:r>
                      <a:r>
                        <a:rPr sz="1500" dirty="0">
                          <a:sym typeface="Verdana"/>
                        </a:rPr>
                        <a:t> no soy normal.</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300"/>
                        </a:spcBef>
                        <a:defRPr sz="1800"/>
                      </a:pPr>
                      <a:r>
                        <a:rPr sz="1500">
                          <a:sym typeface="Verdana"/>
                        </a:rPr>
                        <a:t>Muchas personas necesitan medicación que afecta al funcionamiento del cerebro – ej. para problemas cardiacos para la enfermedad de Parkinson.</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1"/>
                  </a:ext>
                </a:extLst>
              </a:tr>
              <a:tr h="1656184">
                <a:tc>
                  <a:txBody>
                    <a:bodyPr/>
                    <a:lstStyle/>
                    <a:p>
                      <a:pPr algn="l">
                        <a:spcBef>
                          <a:spcPts val="300"/>
                        </a:spcBef>
                        <a:defRPr sz="1800"/>
                      </a:pPr>
                      <a:r>
                        <a:rPr sz="1500">
                          <a:sym typeface="Verdana"/>
                        </a:rPr>
                        <a:t>Los efectos secundarios de los antipsicóticos (antiguamente: neurolépticos, ej. haloperidol, risperidona) son muy fuertes en comparación con las ganancias, así que tomarlos no merece la pena.</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300"/>
                        </a:spcBef>
                        <a:defRPr sz="1800"/>
                      </a:pPr>
                      <a:r>
                        <a:rPr sz="1500">
                          <a:sym typeface="Verdana"/>
                        </a:rPr>
                        <a:t>Como todas las medicaciones, los antipscóticos tienen efectos secundarios, algunos de los cuales pueden ser molestos. Pero: Síntomas psicóticos agudos y continuados o incluso recaídas pueden implicar una carga aún más elevada. En caso de intolerancia, el médico puede recetar una medicación diferente. </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2"/>
                  </a:ext>
                </a:extLst>
              </a:tr>
              <a:tr h="936104">
                <a:tc>
                  <a:txBody>
                    <a:bodyPr/>
                    <a:lstStyle/>
                    <a:p>
                      <a:pPr algn="l">
                        <a:spcBef>
                          <a:spcPts val="300"/>
                        </a:spcBef>
                        <a:defRPr sz="1800"/>
                      </a:pPr>
                      <a:r>
                        <a:rPr sz="1500">
                          <a:sym typeface="Verdana"/>
                        </a:rPr>
                        <a:t>Los antipsicóticos hay que tomarlos esporádicamente, ej. cuando se exacerban los síntomas. </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300"/>
                        </a:spcBef>
                        <a:defRPr sz="1800"/>
                      </a:pPr>
                      <a:r>
                        <a:rPr sz="1500">
                          <a:sym typeface="Verdana"/>
                        </a:rPr>
                        <a:t>Los antipsicóticos tienen un efecto preventivo. Después del primer episodio psicótico, se recomienda una dosis baja de mantenimiento para los primeros 12 meses.</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3"/>
                  </a:ext>
                </a:extLst>
              </a:tr>
              <a:tr h="619007">
                <a:tc>
                  <a:txBody>
                    <a:bodyPr/>
                    <a:lstStyle/>
                    <a:p>
                      <a:pPr algn="l">
                        <a:spcBef>
                          <a:spcPts val="300"/>
                        </a:spcBef>
                        <a:defRPr sz="1800"/>
                      </a:pPr>
                      <a:r>
                        <a:rPr sz="1500">
                          <a:sym typeface="Verdana"/>
                        </a:rPr>
                        <a:t>¡La medicación antipsicótica causa dependencia!</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300"/>
                        </a:spcBef>
                        <a:defRPr sz="1800"/>
                      </a:pPr>
                      <a:r>
                        <a:rPr sz="1500">
                          <a:sym typeface="Verdana"/>
                        </a:rPr>
                        <a:t>Al contrario que las benzodiazepines (tranquilizantes), los antipsicóticos no causan dependencia física. </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4"/>
                  </a:ext>
                </a:extLst>
              </a:tr>
              <a:tr h="967331">
                <a:tc>
                  <a:txBody>
                    <a:bodyPr/>
                    <a:lstStyle/>
                    <a:p>
                      <a:pPr algn="l">
                        <a:spcBef>
                          <a:spcPts val="300"/>
                        </a:spcBef>
                        <a:defRPr sz="1800"/>
                      </a:pPr>
                      <a:r>
                        <a:rPr sz="1500">
                          <a:sym typeface="Verdana"/>
                        </a:rPr>
                        <a:t>Todos los antipsicóticos tienen el mismo efecto. Si uno no funciona los demás tampoco lo harán.</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300"/>
                        </a:spcBef>
                        <a:defRPr sz="1800"/>
                      </a:pPr>
                      <a:r>
                        <a:rPr sz="1500" dirty="0">
                          <a:sym typeface="Verdana"/>
                        </a:rPr>
                        <a:t>Los </a:t>
                      </a:r>
                      <a:r>
                        <a:rPr sz="1500" dirty="0" err="1">
                          <a:sym typeface="Verdana"/>
                        </a:rPr>
                        <a:t>antipsicóticos</a:t>
                      </a:r>
                      <a:r>
                        <a:rPr sz="1500" dirty="0">
                          <a:sym typeface="Verdana"/>
                        </a:rPr>
                        <a:t> </a:t>
                      </a:r>
                      <a:r>
                        <a:rPr sz="1500" dirty="0" err="1">
                          <a:sym typeface="Verdana"/>
                        </a:rPr>
                        <a:t>afectan</a:t>
                      </a:r>
                      <a:r>
                        <a:rPr sz="1500" dirty="0">
                          <a:sym typeface="Verdana"/>
                        </a:rPr>
                        <a:t> a </a:t>
                      </a:r>
                      <a:r>
                        <a:rPr sz="1500" dirty="0" err="1">
                          <a:sym typeface="Verdana"/>
                        </a:rPr>
                        <a:t>diferentes</a:t>
                      </a:r>
                      <a:r>
                        <a:rPr sz="1500" dirty="0">
                          <a:sym typeface="Verdana"/>
                        </a:rPr>
                        <a:t> </a:t>
                      </a:r>
                      <a:r>
                        <a:rPr sz="1500" dirty="0" err="1">
                          <a:sym typeface="Verdana"/>
                        </a:rPr>
                        <a:t>receptores</a:t>
                      </a:r>
                      <a:r>
                        <a:rPr sz="1500" dirty="0">
                          <a:sym typeface="Verdana"/>
                        </a:rPr>
                        <a:t> del </a:t>
                      </a:r>
                      <a:r>
                        <a:rPr sz="1500" dirty="0" err="1">
                          <a:sym typeface="Verdana"/>
                        </a:rPr>
                        <a:t>sistema</a:t>
                      </a:r>
                      <a:r>
                        <a:rPr sz="1500" dirty="0">
                          <a:sym typeface="Verdana"/>
                        </a:rPr>
                        <a:t> </a:t>
                      </a:r>
                      <a:r>
                        <a:rPr sz="1500" dirty="0" err="1">
                          <a:sym typeface="Verdana"/>
                        </a:rPr>
                        <a:t>nervioso</a:t>
                      </a:r>
                      <a:r>
                        <a:rPr sz="1500" dirty="0">
                          <a:sym typeface="Verdana"/>
                        </a:rPr>
                        <a:t> central. </a:t>
                      </a:r>
                      <a:r>
                        <a:rPr sz="1500" dirty="0" err="1">
                          <a:sym typeface="Verdana"/>
                        </a:rPr>
                        <a:t>En</a:t>
                      </a:r>
                      <a:r>
                        <a:rPr sz="1500" dirty="0">
                          <a:sym typeface="Verdana"/>
                        </a:rPr>
                        <a:t> el </a:t>
                      </a:r>
                      <a:r>
                        <a:rPr sz="1500" dirty="0" err="1">
                          <a:sym typeface="Verdana"/>
                        </a:rPr>
                        <a:t>caso</a:t>
                      </a:r>
                      <a:r>
                        <a:rPr sz="1500" dirty="0">
                          <a:sym typeface="Verdana"/>
                        </a:rPr>
                        <a:t> de que </a:t>
                      </a:r>
                      <a:r>
                        <a:rPr sz="1500" dirty="0" err="1">
                          <a:sym typeface="Verdana"/>
                        </a:rPr>
                        <a:t>uno</a:t>
                      </a:r>
                      <a:r>
                        <a:rPr sz="1500" dirty="0">
                          <a:sym typeface="Verdana"/>
                        </a:rPr>
                        <a:t> sea </a:t>
                      </a:r>
                      <a:r>
                        <a:rPr sz="1500" dirty="0" err="1">
                          <a:sym typeface="Verdana"/>
                        </a:rPr>
                        <a:t>inefectivo</a:t>
                      </a:r>
                      <a:r>
                        <a:rPr sz="1500" dirty="0">
                          <a:sym typeface="Verdana"/>
                        </a:rPr>
                        <a:t>, </a:t>
                      </a:r>
                      <a:r>
                        <a:rPr sz="1500" dirty="0" err="1">
                          <a:sym typeface="Verdana"/>
                        </a:rPr>
                        <a:t>una</a:t>
                      </a:r>
                      <a:r>
                        <a:rPr sz="1500" dirty="0">
                          <a:sym typeface="Verdana"/>
                        </a:rPr>
                        <a:t> </a:t>
                      </a:r>
                      <a:r>
                        <a:rPr sz="1500" dirty="0" err="1">
                          <a:sym typeface="Verdana"/>
                        </a:rPr>
                        <a:t>medicación</a:t>
                      </a:r>
                      <a:r>
                        <a:rPr sz="1500" dirty="0">
                          <a:sym typeface="Verdana"/>
                        </a:rPr>
                        <a:t> </a:t>
                      </a:r>
                      <a:r>
                        <a:rPr sz="1500" dirty="0" err="1">
                          <a:sym typeface="Verdana"/>
                        </a:rPr>
                        <a:t>diferente</a:t>
                      </a:r>
                      <a:r>
                        <a:rPr sz="1500" dirty="0">
                          <a:sym typeface="Verdana"/>
                        </a:rPr>
                        <a:t> </a:t>
                      </a:r>
                      <a:r>
                        <a:rPr sz="1500" dirty="0" err="1">
                          <a:sym typeface="Verdana"/>
                        </a:rPr>
                        <a:t>puede</a:t>
                      </a:r>
                      <a:r>
                        <a:rPr sz="1500" dirty="0">
                          <a:sym typeface="Verdana"/>
                        </a:rPr>
                        <a:t> </a:t>
                      </a:r>
                      <a:r>
                        <a:rPr sz="1500" dirty="0" err="1">
                          <a:sym typeface="Verdana"/>
                        </a:rPr>
                        <a:t>obtener</a:t>
                      </a:r>
                      <a:r>
                        <a:rPr sz="1500" dirty="0">
                          <a:sym typeface="Verdana"/>
                        </a:rPr>
                        <a:t> </a:t>
                      </a:r>
                      <a:r>
                        <a:rPr sz="1500" dirty="0" err="1">
                          <a:sym typeface="Verdana"/>
                        </a:rPr>
                        <a:t>buenos</a:t>
                      </a:r>
                      <a:r>
                        <a:rPr sz="1500" dirty="0">
                          <a:sym typeface="Verdana"/>
                        </a:rPr>
                        <a:t> </a:t>
                      </a:r>
                      <a:r>
                        <a:rPr sz="1500" dirty="0" err="1">
                          <a:sym typeface="Verdana"/>
                        </a:rPr>
                        <a:t>resultados</a:t>
                      </a:r>
                      <a:r>
                        <a:rPr sz="1500" dirty="0">
                          <a:sym typeface="Verdana"/>
                        </a:rPr>
                        <a:t>. </a:t>
                      </a:r>
                    </a:p>
                  </a:txBody>
                  <a:tcPr marL="45716" marR="45716" marT="45716" marB="45716"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5"/>
                  </a:ext>
                </a:extLst>
              </a:tr>
            </a:tbl>
          </a:graphicData>
        </a:graphic>
      </p:graphicFrame>
      <p:sp>
        <p:nvSpPr>
          <p:cNvPr id="1021" name="Rectangle 22"/>
          <p:cNvSpPr/>
          <p:nvPr/>
        </p:nvSpPr>
        <p:spPr>
          <a:xfrm>
            <a:off x="8610600" y="0"/>
            <a:ext cx="498475"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6.6</a:t>
            </a:r>
          </a:p>
        </p:txBody>
      </p:sp>
      <p:sp>
        <p:nvSpPr>
          <p:cNvPr id="1022" name="Text Box 23"/>
          <p:cNvSpPr/>
          <p:nvPr/>
        </p:nvSpPr>
        <p:spPr>
          <a:xfrm>
            <a:off x="0" y="0"/>
            <a:ext cx="2051050"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Korrigierbarkeit</a:t>
            </a:r>
          </a:p>
        </p:txBody>
      </p:sp>
      <p:sp>
        <p:nvSpPr>
          <p:cNvPr id="1023"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6.7</a:t>
            </a:r>
          </a:p>
        </p:txBody>
      </p:sp>
      <p:sp>
        <p:nvSpPr>
          <p:cNvPr id="1024" name="Rectangle 24"/>
          <p:cNvSpPr/>
          <p:nvPr/>
        </p:nvSpPr>
        <p:spPr>
          <a:xfrm>
            <a:off x="0" y="28970"/>
            <a:ext cx="9144000" cy="73406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marL="608012" indent="-606425" algn="ctr" defTabSz="449262">
              <a:lnSpc>
                <a:spcPct val="90000"/>
              </a:lnSpc>
              <a:spcBef>
                <a:spcPts val="500"/>
              </a:spcBef>
              <a:tabLst>
                <a:tab pos="609600" algn="l"/>
                <a:tab pos="1244600" algn="l"/>
                <a:tab pos="2159000" algn="l"/>
                <a:tab pos="3073400" algn="l"/>
                <a:tab pos="3987800" algn="l"/>
                <a:tab pos="4902200" algn="l"/>
                <a:tab pos="5816600" algn="l"/>
                <a:tab pos="6731000" algn="l"/>
                <a:tab pos="7645400" algn="l"/>
                <a:tab pos="8559800" algn="l"/>
                <a:tab pos="9474200" algn="l"/>
                <a:tab pos="10388600" algn="l"/>
              </a:tabLst>
              <a:defRPr sz="2000" b="0">
                <a:solidFill>
                  <a:srgbClr val="D16349"/>
                </a:solidFill>
              </a:defRPr>
            </a:pPr>
            <a:r>
              <a:t>Medicación para psicosis:</a:t>
            </a:r>
          </a:p>
          <a:p>
            <a:pPr marL="608012" indent="-606425" algn="ctr" defTabSz="449262">
              <a:lnSpc>
                <a:spcPct val="90000"/>
              </a:lnSpc>
              <a:spcBef>
                <a:spcPts val="500"/>
              </a:spcBef>
              <a:tabLst>
                <a:tab pos="609600" algn="l"/>
                <a:tab pos="1244600" algn="l"/>
                <a:tab pos="2159000" algn="l"/>
                <a:tab pos="3073400" algn="l"/>
                <a:tab pos="3987800" algn="l"/>
                <a:tab pos="4902200" algn="l"/>
                <a:tab pos="5816600" algn="l"/>
                <a:tab pos="6731000" algn="l"/>
                <a:tab pos="7645400" algn="l"/>
                <a:tab pos="8559800" algn="l"/>
                <a:tab pos="9474200" algn="l"/>
                <a:tab pos="10388600" algn="l"/>
              </a:tabLst>
              <a:defRPr sz="2000" b="0">
                <a:solidFill>
                  <a:srgbClr val="D16349"/>
                </a:solidFill>
              </a:defRPr>
            </a:pPr>
            <a:r>
              <a:t>Prejuicios frecuentes y falsas creencias</a:t>
            </a:r>
          </a:p>
        </p:txBody>
      </p:sp>
    </p:spTree>
    <p:extLst>
      <p:ext uri="{BB962C8B-B14F-4D97-AF65-F5344CB8AC3E}">
        <p14:creationId xmlns:p14="http://schemas.microsoft.com/office/powerpoint/2010/main" val="48356250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2" name="Group 2"/>
          <p:cNvGraphicFramePr/>
          <p:nvPr>
            <p:extLst>
              <p:ext uri="{D42A27DB-BD31-4B8C-83A1-F6EECF244321}">
                <p14:modId xmlns:p14="http://schemas.microsoft.com/office/powerpoint/2010/main" val="906815252"/>
              </p:ext>
            </p:extLst>
          </p:nvPr>
        </p:nvGraphicFramePr>
        <p:xfrm>
          <a:off x="100135" y="976969"/>
          <a:ext cx="8928100" cy="5360927"/>
        </p:xfrm>
        <a:graphic>
          <a:graphicData uri="http://schemas.openxmlformats.org/drawingml/2006/table">
            <a:tbl>
              <a:tblPr>
                <a:tableStyleId>{4C3C2611-4C71-4FC5-86AE-919BDF0F9419}</a:tableStyleId>
              </a:tblPr>
              <a:tblGrid>
                <a:gridCol w="3656614">
                  <a:extLst>
                    <a:ext uri="{9D8B030D-6E8A-4147-A177-3AD203B41FA5}">
                      <a16:colId xmlns:a16="http://schemas.microsoft.com/office/drawing/2014/main" xmlns="" val="20000"/>
                    </a:ext>
                  </a:extLst>
                </a:gridCol>
                <a:gridCol w="5271486">
                  <a:extLst>
                    <a:ext uri="{9D8B030D-6E8A-4147-A177-3AD203B41FA5}">
                      <a16:colId xmlns:a16="http://schemas.microsoft.com/office/drawing/2014/main" xmlns="" val="20001"/>
                    </a:ext>
                  </a:extLst>
                </a:gridCol>
              </a:tblGrid>
              <a:tr h="439630">
                <a:tc>
                  <a:txBody>
                    <a:bodyPr/>
                    <a:lstStyle/>
                    <a:p>
                      <a:pPr algn="l">
                        <a:spcBef>
                          <a:spcPts val="400"/>
                        </a:spcBef>
                        <a:defRPr sz="1800"/>
                      </a:pPr>
                      <a:r>
                        <a:rPr sz="1500" b="1" dirty="0" err="1">
                          <a:sym typeface="Verdana"/>
                        </a:rPr>
                        <a:t>Afirmación</a:t>
                      </a:r>
                      <a:r>
                        <a:rPr sz="1500" b="1" dirty="0">
                          <a:sym typeface="Verdana"/>
                        </a:rPr>
                        <a:t>:</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400"/>
                        </a:spcBef>
                        <a:defRPr sz="1800"/>
                      </a:pPr>
                      <a:r>
                        <a:rPr sz="1500" b="1" dirty="0" err="1">
                          <a:sym typeface="Verdana"/>
                        </a:rPr>
                        <a:t>Contraargumentos</a:t>
                      </a:r>
                      <a:r>
                        <a:rPr sz="1500" b="1" dirty="0">
                          <a:sym typeface="Verdana"/>
                        </a:rPr>
                        <a:t>:</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0"/>
                  </a:ext>
                </a:extLst>
              </a:tr>
              <a:tr h="1462978">
                <a:tc>
                  <a:txBody>
                    <a:bodyPr/>
                    <a:lstStyle/>
                    <a:p>
                      <a:pPr algn="l">
                        <a:spcBef>
                          <a:spcPts val="400"/>
                        </a:spcBef>
                        <a:defRPr sz="1800"/>
                      </a:pPr>
                      <a:r>
                        <a:rPr sz="1500">
                          <a:sym typeface="Verdana"/>
                        </a:rPr>
                        <a:t>El que mi medico me prescriba medicación depot demuestra que no confía en mi.</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400"/>
                        </a:spcBef>
                        <a:defRPr sz="1800"/>
                      </a:pPr>
                      <a:r>
                        <a:rPr lang="de-DE" sz="1600" dirty="0">
                          <a:sym typeface="Verdana"/>
                        </a:rPr>
                        <a:t>???</a:t>
                      </a:r>
                      <a:r>
                        <a:rPr sz="1500" dirty="0">
                          <a:solidFill>
                            <a:schemeClr val="bg1"/>
                          </a:solidFill>
                          <a:sym typeface="Verdana"/>
                        </a:rPr>
                        <a:t>La </a:t>
                      </a:r>
                      <a:r>
                        <a:rPr sz="1500" dirty="0" err="1">
                          <a:solidFill>
                            <a:schemeClr val="bg1"/>
                          </a:solidFill>
                          <a:sym typeface="Verdana"/>
                        </a:rPr>
                        <a:t>prescripción</a:t>
                      </a:r>
                      <a:r>
                        <a:rPr sz="1500" dirty="0">
                          <a:solidFill>
                            <a:schemeClr val="bg1"/>
                          </a:solidFill>
                          <a:sym typeface="Verdana"/>
                        </a:rPr>
                        <a:t> de </a:t>
                      </a:r>
                      <a:r>
                        <a:rPr sz="1500" dirty="0" err="1">
                          <a:solidFill>
                            <a:schemeClr val="bg1"/>
                          </a:solidFill>
                          <a:sym typeface="Verdana"/>
                        </a:rPr>
                        <a:t>medicación</a:t>
                      </a:r>
                      <a:r>
                        <a:rPr sz="1500" dirty="0">
                          <a:solidFill>
                            <a:schemeClr val="bg1"/>
                          </a:solidFill>
                          <a:sym typeface="Verdana"/>
                        </a:rPr>
                        <a:t> depot </a:t>
                      </a:r>
                      <a:r>
                        <a:rPr sz="1500" dirty="0" err="1">
                          <a:solidFill>
                            <a:schemeClr val="bg1"/>
                          </a:solidFill>
                          <a:sym typeface="Verdana"/>
                        </a:rPr>
                        <a:t>es</a:t>
                      </a:r>
                      <a:r>
                        <a:rPr sz="1500" dirty="0">
                          <a:solidFill>
                            <a:schemeClr val="bg1"/>
                          </a:solidFill>
                          <a:sym typeface="Verdana"/>
                        </a:rPr>
                        <a:t> </a:t>
                      </a:r>
                      <a:r>
                        <a:rPr sz="1500" dirty="0" err="1">
                          <a:solidFill>
                            <a:schemeClr val="bg1"/>
                          </a:solidFill>
                          <a:sym typeface="Verdana"/>
                        </a:rPr>
                        <a:t>común</a:t>
                      </a:r>
                      <a:r>
                        <a:rPr sz="1500" dirty="0">
                          <a:solidFill>
                            <a:schemeClr val="bg1"/>
                          </a:solidFill>
                          <a:sym typeface="Verdana"/>
                        </a:rPr>
                        <a:t> en </a:t>
                      </a:r>
                      <a:r>
                        <a:rPr sz="1500" dirty="0" err="1">
                          <a:solidFill>
                            <a:schemeClr val="bg1"/>
                          </a:solidFill>
                          <a:sym typeface="Verdana"/>
                        </a:rPr>
                        <a:t>otros</a:t>
                      </a:r>
                      <a:r>
                        <a:rPr sz="1500" dirty="0">
                          <a:solidFill>
                            <a:schemeClr val="bg1"/>
                          </a:solidFill>
                          <a:sym typeface="Verdana"/>
                        </a:rPr>
                        <a:t> </a:t>
                      </a:r>
                      <a:r>
                        <a:rPr sz="1500" dirty="0" err="1">
                          <a:solidFill>
                            <a:schemeClr val="bg1"/>
                          </a:solidFill>
                          <a:sym typeface="Verdana"/>
                        </a:rPr>
                        <a:t>campos</a:t>
                      </a:r>
                      <a:r>
                        <a:rPr sz="1500" dirty="0">
                          <a:solidFill>
                            <a:schemeClr val="bg1"/>
                          </a:solidFill>
                          <a:sym typeface="Verdana"/>
                        </a:rPr>
                        <a:t> de la </a:t>
                      </a:r>
                      <a:r>
                        <a:rPr sz="1500" dirty="0" err="1">
                          <a:solidFill>
                            <a:schemeClr val="bg1"/>
                          </a:solidFill>
                          <a:sym typeface="Verdana"/>
                        </a:rPr>
                        <a:t>medicina</a:t>
                      </a:r>
                      <a:r>
                        <a:rPr sz="1500" dirty="0">
                          <a:solidFill>
                            <a:schemeClr val="bg1"/>
                          </a:solidFill>
                          <a:sym typeface="Verdana"/>
                        </a:rPr>
                        <a:t> </a:t>
                      </a:r>
                      <a:r>
                        <a:rPr sz="1500" dirty="0" err="1">
                          <a:solidFill>
                            <a:schemeClr val="bg1"/>
                          </a:solidFill>
                          <a:sym typeface="Verdana"/>
                        </a:rPr>
                        <a:t>ya</a:t>
                      </a:r>
                      <a:r>
                        <a:rPr sz="1500" dirty="0">
                          <a:solidFill>
                            <a:schemeClr val="bg1"/>
                          </a:solidFill>
                          <a:sym typeface="Verdana"/>
                        </a:rPr>
                        <a:t> </a:t>
                      </a:r>
                      <a:r>
                        <a:rPr sz="1500" dirty="0" err="1">
                          <a:solidFill>
                            <a:schemeClr val="bg1"/>
                          </a:solidFill>
                          <a:sym typeface="Verdana"/>
                        </a:rPr>
                        <a:t>que</a:t>
                      </a:r>
                      <a:r>
                        <a:rPr sz="1500" dirty="0">
                          <a:solidFill>
                            <a:schemeClr val="bg1"/>
                          </a:solidFill>
                          <a:sym typeface="Verdana"/>
                        </a:rPr>
                        <a:t> </a:t>
                      </a:r>
                      <a:r>
                        <a:rPr sz="1500" dirty="0" err="1">
                          <a:solidFill>
                            <a:schemeClr val="bg1"/>
                          </a:solidFill>
                          <a:sym typeface="Verdana"/>
                        </a:rPr>
                        <a:t>muchos</a:t>
                      </a:r>
                      <a:r>
                        <a:rPr sz="1500" dirty="0">
                          <a:solidFill>
                            <a:schemeClr val="bg1"/>
                          </a:solidFill>
                          <a:sym typeface="Verdana"/>
                        </a:rPr>
                        <a:t> </a:t>
                      </a:r>
                      <a:r>
                        <a:rPr sz="1500" dirty="0" err="1">
                          <a:solidFill>
                            <a:schemeClr val="bg1"/>
                          </a:solidFill>
                          <a:sym typeface="Verdana"/>
                        </a:rPr>
                        <a:t>pacientes</a:t>
                      </a:r>
                      <a:r>
                        <a:rPr sz="1500" dirty="0">
                          <a:solidFill>
                            <a:schemeClr val="bg1"/>
                          </a:solidFill>
                          <a:sym typeface="Verdana"/>
                        </a:rPr>
                        <a:t> </a:t>
                      </a:r>
                      <a:r>
                        <a:rPr sz="1500" dirty="0" err="1">
                          <a:solidFill>
                            <a:schemeClr val="bg1"/>
                          </a:solidFill>
                          <a:sym typeface="Verdana"/>
                        </a:rPr>
                        <a:t>tienen</a:t>
                      </a:r>
                      <a:r>
                        <a:rPr sz="1500" dirty="0">
                          <a:solidFill>
                            <a:schemeClr val="bg1"/>
                          </a:solidFill>
                          <a:sym typeface="Verdana"/>
                        </a:rPr>
                        <a:t> </a:t>
                      </a:r>
                      <a:r>
                        <a:rPr sz="1500" dirty="0" err="1">
                          <a:solidFill>
                            <a:schemeClr val="bg1"/>
                          </a:solidFill>
                          <a:sym typeface="Verdana"/>
                        </a:rPr>
                        <a:t>dificultades</a:t>
                      </a:r>
                      <a:r>
                        <a:rPr sz="1500" dirty="0">
                          <a:solidFill>
                            <a:schemeClr val="bg1"/>
                          </a:solidFill>
                          <a:sym typeface="Verdana"/>
                        </a:rPr>
                        <a:t> para </a:t>
                      </a:r>
                      <a:r>
                        <a:rPr sz="1500" dirty="0" err="1">
                          <a:solidFill>
                            <a:schemeClr val="bg1"/>
                          </a:solidFill>
                          <a:sym typeface="Verdana"/>
                        </a:rPr>
                        <a:t>tomar</a:t>
                      </a:r>
                      <a:r>
                        <a:rPr sz="1500" dirty="0">
                          <a:solidFill>
                            <a:schemeClr val="bg1"/>
                          </a:solidFill>
                          <a:sym typeface="Verdana"/>
                        </a:rPr>
                        <a:t> </a:t>
                      </a:r>
                      <a:r>
                        <a:rPr sz="1500" dirty="0" err="1">
                          <a:solidFill>
                            <a:schemeClr val="bg1"/>
                          </a:solidFill>
                          <a:sym typeface="Verdana"/>
                        </a:rPr>
                        <a:t>su</a:t>
                      </a:r>
                      <a:r>
                        <a:rPr sz="1500" dirty="0">
                          <a:solidFill>
                            <a:schemeClr val="bg1"/>
                          </a:solidFill>
                          <a:sym typeface="Verdana"/>
                        </a:rPr>
                        <a:t> </a:t>
                      </a:r>
                      <a:r>
                        <a:rPr sz="1500" dirty="0" err="1">
                          <a:solidFill>
                            <a:schemeClr val="bg1"/>
                          </a:solidFill>
                          <a:sym typeface="Verdana"/>
                        </a:rPr>
                        <a:t>medicación</a:t>
                      </a:r>
                      <a:r>
                        <a:rPr sz="1500" dirty="0">
                          <a:solidFill>
                            <a:schemeClr val="bg1"/>
                          </a:solidFill>
                          <a:sym typeface="Verdana"/>
                        </a:rPr>
                        <a:t> de forma regular. En </a:t>
                      </a:r>
                      <a:r>
                        <a:rPr sz="1500" dirty="0" err="1">
                          <a:solidFill>
                            <a:schemeClr val="bg1"/>
                          </a:solidFill>
                          <a:sym typeface="Verdana"/>
                        </a:rPr>
                        <a:t>ocasiones</a:t>
                      </a:r>
                      <a:r>
                        <a:rPr sz="1500" dirty="0">
                          <a:solidFill>
                            <a:schemeClr val="bg1"/>
                          </a:solidFill>
                          <a:sym typeface="Verdana"/>
                        </a:rPr>
                        <a:t> </a:t>
                      </a:r>
                      <a:r>
                        <a:rPr sz="1500" dirty="0" err="1">
                          <a:solidFill>
                            <a:schemeClr val="bg1"/>
                          </a:solidFill>
                          <a:sym typeface="Verdana"/>
                        </a:rPr>
                        <a:t>puede</a:t>
                      </a:r>
                      <a:r>
                        <a:rPr sz="1500" dirty="0">
                          <a:solidFill>
                            <a:schemeClr val="bg1"/>
                          </a:solidFill>
                          <a:sym typeface="Verdana"/>
                        </a:rPr>
                        <a:t> </a:t>
                      </a:r>
                      <a:r>
                        <a:rPr sz="1500" dirty="0" err="1">
                          <a:solidFill>
                            <a:schemeClr val="bg1"/>
                          </a:solidFill>
                          <a:sym typeface="Verdana"/>
                        </a:rPr>
                        <a:t>resultar</a:t>
                      </a:r>
                      <a:r>
                        <a:rPr sz="1500" dirty="0">
                          <a:solidFill>
                            <a:schemeClr val="bg1"/>
                          </a:solidFill>
                          <a:sym typeface="Verdana"/>
                        </a:rPr>
                        <a:t> </a:t>
                      </a:r>
                      <a:r>
                        <a:rPr sz="1500" dirty="0" err="1">
                          <a:solidFill>
                            <a:schemeClr val="bg1"/>
                          </a:solidFill>
                          <a:sym typeface="Verdana"/>
                        </a:rPr>
                        <a:t>molesto</a:t>
                      </a:r>
                      <a:r>
                        <a:rPr sz="1500" dirty="0">
                          <a:solidFill>
                            <a:schemeClr val="bg1"/>
                          </a:solidFill>
                          <a:sym typeface="Verdana"/>
                        </a:rPr>
                        <a:t> </a:t>
                      </a:r>
                      <a:r>
                        <a:rPr sz="1500" dirty="0" err="1">
                          <a:solidFill>
                            <a:schemeClr val="bg1"/>
                          </a:solidFill>
                          <a:sym typeface="Verdana"/>
                        </a:rPr>
                        <a:t>tomar</a:t>
                      </a:r>
                      <a:r>
                        <a:rPr sz="1500" dirty="0">
                          <a:solidFill>
                            <a:schemeClr val="bg1"/>
                          </a:solidFill>
                          <a:sym typeface="Verdana"/>
                        </a:rPr>
                        <a:t> </a:t>
                      </a:r>
                      <a:r>
                        <a:rPr sz="1500" dirty="0" err="1">
                          <a:solidFill>
                            <a:schemeClr val="bg1"/>
                          </a:solidFill>
                          <a:sym typeface="Verdana"/>
                        </a:rPr>
                        <a:t>pastillas</a:t>
                      </a:r>
                      <a:r>
                        <a:rPr sz="1500" dirty="0">
                          <a:solidFill>
                            <a:schemeClr val="bg1"/>
                          </a:solidFill>
                          <a:sym typeface="Verdana"/>
                        </a:rPr>
                        <a:t> </a:t>
                      </a:r>
                      <a:r>
                        <a:rPr sz="1500" dirty="0" err="1">
                          <a:solidFill>
                            <a:schemeClr val="bg1"/>
                          </a:solidFill>
                          <a:sym typeface="Verdana"/>
                        </a:rPr>
                        <a:t>cada</a:t>
                      </a:r>
                      <a:r>
                        <a:rPr sz="1500" dirty="0">
                          <a:solidFill>
                            <a:schemeClr val="bg1"/>
                          </a:solidFill>
                          <a:sym typeface="Verdana"/>
                        </a:rPr>
                        <a:t> </a:t>
                      </a:r>
                      <a:r>
                        <a:rPr sz="1500" dirty="0" err="1">
                          <a:solidFill>
                            <a:schemeClr val="bg1"/>
                          </a:solidFill>
                          <a:sym typeface="Verdana"/>
                        </a:rPr>
                        <a:t>día</a:t>
                      </a:r>
                      <a:r>
                        <a:rPr sz="1500" dirty="0">
                          <a:solidFill>
                            <a:schemeClr val="bg1"/>
                          </a:solidFill>
                          <a:sym typeface="Verdana"/>
                        </a:rPr>
                        <a:t>.</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1"/>
                  </a:ext>
                </a:extLst>
              </a:tr>
              <a:tr h="1462978">
                <a:tc>
                  <a:txBody>
                    <a:bodyPr/>
                    <a:lstStyle/>
                    <a:p>
                      <a:pPr algn="l">
                        <a:spcBef>
                          <a:spcPts val="400"/>
                        </a:spcBef>
                        <a:defRPr sz="1800"/>
                      </a:pPr>
                      <a:r>
                        <a:rPr sz="1500">
                          <a:sym typeface="Verdana"/>
                        </a:rPr>
                        <a:t>Me parece degradante tener que desvestirme delante del doctor/enfermera para recibir una inyección.</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400"/>
                        </a:spcBef>
                        <a:defRPr sz="1800"/>
                      </a:pPr>
                      <a:r>
                        <a:rPr lang="de-DE" sz="1600" dirty="0">
                          <a:sym typeface="Verdana"/>
                        </a:rPr>
                        <a:t>???</a:t>
                      </a:r>
                      <a:r>
                        <a:rPr sz="1500" dirty="0" err="1">
                          <a:solidFill>
                            <a:schemeClr val="bg1"/>
                          </a:solidFill>
                          <a:sym typeface="Verdana"/>
                        </a:rPr>
                        <a:t>Existen</a:t>
                      </a:r>
                      <a:r>
                        <a:rPr sz="1500" dirty="0">
                          <a:solidFill>
                            <a:schemeClr val="bg1"/>
                          </a:solidFill>
                          <a:sym typeface="Verdana"/>
                        </a:rPr>
                        <a:t> </a:t>
                      </a:r>
                      <a:r>
                        <a:rPr sz="1500" dirty="0" err="1">
                          <a:solidFill>
                            <a:schemeClr val="bg1"/>
                          </a:solidFill>
                          <a:sym typeface="Verdana"/>
                        </a:rPr>
                        <a:t>múltiples</a:t>
                      </a:r>
                      <a:r>
                        <a:rPr sz="1500" dirty="0">
                          <a:solidFill>
                            <a:schemeClr val="bg1"/>
                          </a:solidFill>
                          <a:sym typeface="Verdana"/>
                        </a:rPr>
                        <a:t> </a:t>
                      </a:r>
                      <a:r>
                        <a:rPr sz="1500" dirty="0" err="1">
                          <a:solidFill>
                            <a:schemeClr val="bg1"/>
                          </a:solidFill>
                          <a:sym typeface="Verdana"/>
                        </a:rPr>
                        <a:t>tipos</a:t>
                      </a:r>
                      <a:r>
                        <a:rPr sz="1500" dirty="0">
                          <a:solidFill>
                            <a:schemeClr val="bg1"/>
                          </a:solidFill>
                          <a:sym typeface="Verdana"/>
                        </a:rPr>
                        <a:t> de </a:t>
                      </a:r>
                      <a:r>
                        <a:rPr sz="1500" dirty="0" err="1">
                          <a:solidFill>
                            <a:schemeClr val="bg1"/>
                          </a:solidFill>
                          <a:sym typeface="Verdana"/>
                        </a:rPr>
                        <a:t>exámenes</a:t>
                      </a:r>
                      <a:r>
                        <a:rPr sz="1500" dirty="0">
                          <a:solidFill>
                            <a:schemeClr val="bg1"/>
                          </a:solidFill>
                          <a:sym typeface="Verdana"/>
                        </a:rPr>
                        <a:t> </a:t>
                      </a:r>
                      <a:r>
                        <a:rPr sz="1500" dirty="0" err="1">
                          <a:solidFill>
                            <a:schemeClr val="bg1"/>
                          </a:solidFill>
                          <a:sym typeface="Verdana"/>
                        </a:rPr>
                        <a:t>físicos</a:t>
                      </a:r>
                      <a:r>
                        <a:rPr sz="1500" dirty="0">
                          <a:solidFill>
                            <a:schemeClr val="bg1"/>
                          </a:solidFill>
                          <a:sym typeface="Verdana"/>
                        </a:rPr>
                        <a:t> en los </a:t>
                      </a:r>
                      <a:r>
                        <a:rPr sz="1500" dirty="0" err="1">
                          <a:solidFill>
                            <a:schemeClr val="bg1"/>
                          </a:solidFill>
                          <a:sym typeface="Verdana"/>
                        </a:rPr>
                        <a:t>que</a:t>
                      </a:r>
                      <a:r>
                        <a:rPr sz="1500" dirty="0">
                          <a:solidFill>
                            <a:schemeClr val="bg1"/>
                          </a:solidFill>
                          <a:sym typeface="Verdana"/>
                        </a:rPr>
                        <a:t> </a:t>
                      </a:r>
                      <a:r>
                        <a:rPr sz="1500" dirty="0" err="1">
                          <a:solidFill>
                            <a:schemeClr val="bg1"/>
                          </a:solidFill>
                          <a:sym typeface="Verdana"/>
                        </a:rPr>
                        <a:t>es</a:t>
                      </a:r>
                      <a:r>
                        <a:rPr sz="1500" dirty="0">
                          <a:solidFill>
                            <a:schemeClr val="bg1"/>
                          </a:solidFill>
                          <a:sym typeface="Verdana"/>
                        </a:rPr>
                        <a:t> habitual </a:t>
                      </a:r>
                      <a:r>
                        <a:rPr sz="1500" dirty="0" err="1">
                          <a:solidFill>
                            <a:schemeClr val="bg1"/>
                          </a:solidFill>
                          <a:sym typeface="Verdana"/>
                        </a:rPr>
                        <a:t>desvestirse</a:t>
                      </a:r>
                      <a:r>
                        <a:rPr sz="1500" dirty="0">
                          <a:solidFill>
                            <a:schemeClr val="bg1"/>
                          </a:solidFill>
                          <a:sym typeface="Verdana"/>
                        </a:rPr>
                        <a:t> </a:t>
                      </a:r>
                      <a:r>
                        <a:rPr sz="1500" dirty="0" err="1">
                          <a:solidFill>
                            <a:schemeClr val="bg1"/>
                          </a:solidFill>
                          <a:sym typeface="Verdana"/>
                        </a:rPr>
                        <a:t>delante</a:t>
                      </a:r>
                      <a:r>
                        <a:rPr sz="1500" dirty="0">
                          <a:solidFill>
                            <a:schemeClr val="bg1"/>
                          </a:solidFill>
                          <a:sym typeface="Verdana"/>
                        </a:rPr>
                        <a:t> del doctor. </a:t>
                      </a:r>
                      <a:r>
                        <a:rPr sz="1500" dirty="0" err="1">
                          <a:solidFill>
                            <a:schemeClr val="bg1"/>
                          </a:solidFill>
                          <a:sym typeface="Verdana"/>
                        </a:rPr>
                        <a:t>Existen</a:t>
                      </a:r>
                      <a:r>
                        <a:rPr sz="1500" dirty="0">
                          <a:solidFill>
                            <a:schemeClr val="bg1"/>
                          </a:solidFill>
                          <a:sym typeface="Verdana"/>
                        </a:rPr>
                        <a:t> </a:t>
                      </a:r>
                      <a:r>
                        <a:rPr sz="1500" dirty="0" err="1">
                          <a:solidFill>
                            <a:schemeClr val="bg1"/>
                          </a:solidFill>
                          <a:sym typeface="Verdana"/>
                        </a:rPr>
                        <a:t>preparados</a:t>
                      </a:r>
                      <a:r>
                        <a:rPr sz="1500" dirty="0">
                          <a:solidFill>
                            <a:schemeClr val="bg1"/>
                          </a:solidFill>
                          <a:sym typeface="Verdana"/>
                        </a:rPr>
                        <a:t> depot </a:t>
                      </a:r>
                      <a:r>
                        <a:rPr sz="1500" dirty="0" err="1">
                          <a:solidFill>
                            <a:schemeClr val="bg1"/>
                          </a:solidFill>
                          <a:sym typeface="Verdana"/>
                        </a:rPr>
                        <a:t>que</a:t>
                      </a:r>
                      <a:r>
                        <a:rPr sz="1500" dirty="0">
                          <a:solidFill>
                            <a:schemeClr val="bg1"/>
                          </a:solidFill>
                          <a:sym typeface="Verdana"/>
                        </a:rPr>
                        <a:t> </a:t>
                      </a:r>
                      <a:r>
                        <a:rPr sz="1500" dirty="0" err="1">
                          <a:solidFill>
                            <a:schemeClr val="bg1"/>
                          </a:solidFill>
                          <a:sym typeface="Verdana"/>
                        </a:rPr>
                        <a:t>pueden</a:t>
                      </a:r>
                      <a:r>
                        <a:rPr sz="1500" dirty="0">
                          <a:solidFill>
                            <a:schemeClr val="bg1"/>
                          </a:solidFill>
                          <a:sym typeface="Verdana"/>
                        </a:rPr>
                        <a:t> </a:t>
                      </a:r>
                      <a:r>
                        <a:rPr sz="1500" dirty="0" err="1">
                          <a:solidFill>
                            <a:schemeClr val="bg1"/>
                          </a:solidFill>
                          <a:sym typeface="Verdana"/>
                        </a:rPr>
                        <a:t>ser</a:t>
                      </a:r>
                      <a:r>
                        <a:rPr sz="1500" dirty="0">
                          <a:solidFill>
                            <a:schemeClr val="bg1"/>
                          </a:solidFill>
                          <a:sym typeface="Verdana"/>
                        </a:rPr>
                        <a:t> </a:t>
                      </a:r>
                      <a:r>
                        <a:rPr sz="1500" dirty="0" err="1">
                          <a:solidFill>
                            <a:schemeClr val="bg1"/>
                          </a:solidFill>
                          <a:sym typeface="Verdana"/>
                        </a:rPr>
                        <a:t>inyectados</a:t>
                      </a:r>
                      <a:r>
                        <a:rPr sz="1500" dirty="0">
                          <a:solidFill>
                            <a:schemeClr val="bg1"/>
                          </a:solidFill>
                          <a:sym typeface="Verdana"/>
                        </a:rPr>
                        <a:t> en el </a:t>
                      </a:r>
                      <a:r>
                        <a:rPr sz="1500" dirty="0" err="1">
                          <a:solidFill>
                            <a:schemeClr val="bg1"/>
                          </a:solidFill>
                          <a:sym typeface="Verdana"/>
                        </a:rPr>
                        <a:t>antebrazo</a:t>
                      </a:r>
                      <a:r>
                        <a:rPr sz="1500" dirty="0">
                          <a:solidFill>
                            <a:schemeClr val="bg1"/>
                          </a:solidFill>
                          <a:sym typeface="Verdana"/>
                        </a:rPr>
                        <a:t>.</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2"/>
                  </a:ext>
                </a:extLst>
              </a:tr>
              <a:tr h="1995341">
                <a:tc>
                  <a:txBody>
                    <a:bodyPr/>
                    <a:lstStyle/>
                    <a:p>
                      <a:pPr algn="l">
                        <a:spcBef>
                          <a:spcPts val="400"/>
                        </a:spcBef>
                        <a:defRPr sz="1800"/>
                      </a:pPr>
                      <a:r>
                        <a:rPr sz="1500" dirty="0" err="1">
                          <a:sym typeface="Verdana"/>
                        </a:rPr>
                        <a:t>Preferiría</a:t>
                      </a:r>
                      <a:r>
                        <a:rPr sz="1500" dirty="0">
                          <a:sym typeface="Verdana"/>
                        </a:rPr>
                        <a:t> </a:t>
                      </a:r>
                      <a:r>
                        <a:rPr sz="1500" dirty="0" err="1">
                          <a:sym typeface="Verdana"/>
                        </a:rPr>
                        <a:t>decidir</a:t>
                      </a:r>
                      <a:r>
                        <a:rPr sz="1500" dirty="0">
                          <a:sym typeface="Verdana"/>
                        </a:rPr>
                        <a:t> </a:t>
                      </a:r>
                      <a:r>
                        <a:rPr sz="1500" dirty="0" err="1">
                          <a:sym typeface="Verdana"/>
                        </a:rPr>
                        <a:t>por</a:t>
                      </a:r>
                      <a:r>
                        <a:rPr sz="1500" dirty="0">
                          <a:sym typeface="Verdana"/>
                        </a:rPr>
                        <a:t> </a:t>
                      </a:r>
                      <a:r>
                        <a:rPr sz="1500" dirty="0" err="1">
                          <a:sym typeface="Verdana"/>
                        </a:rPr>
                        <a:t>mí</a:t>
                      </a:r>
                      <a:r>
                        <a:rPr sz="1500" dirty="0">
                          <a:sym typeface="Verdana"/>
                        </a:rPr>
                        <a:t> </a:t>
                      </a:r>
                      <a:r>
                        <a:rPr sz="1500" dirty="0" err="1">
                          <a:sym typeface="Verdana"/>
                        </a:rPr>
                        <a:t>mismo</a:t>
                      </a:r>
                      <a:r>
                        <a:rPr sz="1500" dirty="0">
                          <a:sym typeface="Verdana"/>
                        </a:rPr>
                        <a:t> </a:t>
                      </a:r>
                      <a:r>
                        <a:rPr sz="1500" dirty="0" err="1">
                          <a:sym typeface="Verdana"/>
                        </a:rPr>
                        <a:t>qué</a:t>
                      </a:r>
                      <a:r>
                        <a:rPr sz="1500" dirty="0">
                          <a:sym typeface="Verdana"/>
                        </a:rPr>
                        <a:t>, </a:t>
                      </a:r>
                      <a:r>
                        <a:rPr sz="1500" dirty="0" err="1">
                          <a:sym typeface="Verdana"/>
                        </a:rPr>
                        <a:t>cómo</a:t>
                      </a:r>
                      <a:r>
                        <a:rPr sz="1500" dirty="0">
                          <a:sym typeface="Verdana"/>
                        </a:rPr>
                        <a:t> y </a:t>
                      </a:r>
                      <a:r>
                        <a:rPr sz="1500" dirty="0" err="1">
                          <a:sym typeface="Verdana"/>
                        </a:rPr>
                        <a:t>cuánta</a:t>
                      </a:r>
                      <a:r>
                        <a:rPr sz="1500" dirty="0">
                          <a:sym typeface="Verdana"/>
                        </a:rPr>
                        <a:t> </a:t>
                      </a:r>
                      <a:r>
                        <a:rPr sz="1500" dirty="0" err="1">
                          <a:sym typeface="Verdana"/>
                        </a:rPr>
                        <a:t>medicación</a:t>
                      </a:r>
                      <a:r>
                        <a:rPr sz="1500" dirty="0">
                          <a:sym typeface="Verdana"/>
                        </a:rPr>
                        <a:t> </a:t>
                      </a:r>
                      <a:r>
                        <a:rPr sz="1500" dirty="0" err="1">
                          <a:sym typeface="Verdana"/>
                        </a:rPr>
                        <a:t>tomo</a:t>
                      </a:r>
                      <a:r>
                        <a:rPr sz="1500" dirty="0">
                          <a:sym typeface="Verdana"/>
                        </a:rPr>
                        <a:t>.</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400"/>
                        </a:spcBef>
                        <a:defRPr sz="1800"/>
                      </a:pPr>
                      <a:r>
                        <a:rPr lang="de-DE" sz="1600" dirty="0">
                          <a:sym typeface="Verdana"/>
                        </a:rPr>
                        <a:t>???</a:t>
                      </a:r>
                      <a:r>
                        <a:rPr sz="1500" dirty="0">
                          <a:solidFill>
                            <a:schemeClr val="bg1"/>
                          </a:solidFill>
                          <a:sym typeface="Verdana"/>
                        </a:rPr>
                        <a:t>Los </a:t>
                      </a:r>
                      <a:r>
                        <a:rPr sz="1500" dirty="0" err="1">
                          <a:solidFill>
                            <a:schemeClr val="bg1"/>
                          </a:solidFill>
                          <a:sym typeface="Verdana"/>
                        </a:rPr>
                        <a:t>antipsicóticos</a:t>
                      </a:r>
                      <a:r>
                        <a:rPr sz="1500" dirty="0">
                          <a:solidFill>
                            <a:schemeClr val="bg1"/>
                          </a:solidFill>
                          <a:sym typeface="Verdana"/>
                        </a:rPr>
                        <a:t> </a:t>
                      </a:r>
                      <a:r>
                        <a:rPr sz="1500" dirty="0" err="1">
                          <a:solidFill>
                            <a:schemeClr val="bg1"/>
                          </a:solidFill>
                          <a:sym typeface="Verdana"/>
                        </a:rPr>
                        <a:t>deberían</a:t>
                      </a:r>
                      <a:r>
                        <a:rPr sz="1500" dirty="0">
                          <a:solidFill>
                            <a:schemeClr val="bg1"/>
                          </a:solidFill>
                          <a:sym typeface="Verdana"/>
                        </a:rPr>
                        <a:t> </a:t>
                      </a:r>
                      <a:r>
                        <a:rPr sz="1500" dirty="0" err="1">
                          <a:solidFill>
                            <a:schemeClr val="bg1"/>
                          </a:solidFill>
                          <a:sym typeface="Verdana"/>
                        </a:rPr>
                        <a:t>ser</a:t>
                      </a:r>
                      <a:r>
                        <a:rPr sz="1500" dirty="0">
                          <a:solidFill>
                            <a:schemeClr val="bg1"/>
                          </a:solidFill>
                          <a:sym typeface="Verdana"/>
                        </a:rPr>
                        <a:t> </a:t>
                      </a:r>
                      <a:r>
                        <a:rPr sz="1500" dirty="0" err="1">
                          <a:solidFill>
                            <a:schemeClr val="bg1"/>
                          </a:solidFill>
                          <a:sym typeface="Verdana"/>
                        </a:rPr>
                        <a:t>tomados</a:t>
                      </a:r>
                      <a:r>
                        <a:rPr sz="1500" dirty="0">
                          <a:solidFill>
                            <a:schemeClr val="bg1"/>
                          </a:solidFill>
                          <a:sym typeface="Verdana"/>
                        </a:rPr>
                        <a:t> de forma regular y no </a:t>
                      </a:r>
                      <a:r>
                        <a:rPr sz="1500" dirty="0" err="1">
                          <a:solidFill>
                            <a:schemeClr val="bg1"/>
                          </a:solidFill>
                          <a:sym typeface="Verdana"/>
                        </a:rPr>
                        <a:t>variar</a:t>
                      </a:r>
                      <a:r>
                        <a:rPr sz="1500" dirty="0">
                          <a:solidFill>
                            <a:schemeClr val="bg1"/>
                          </a:solidFill>
                          <a:sym typeface="Verdana"/>
                        </a:rPr>
                        <a:t> la </a:t>
                      </a:r>
                      <a:r>
                        <a:rPr sz="1500" dirty="0" err="1">
                          <a:solidFill>
                            <a:schemeClr val="bg1"/>
                          </a:solidFill>
                          <a:sym typeface="Verdana"/>
                        </a:rPr>
                        <a:t>dosis</a:t>
                      </a:r>
                      <a:r>
                        <a:rPr sz="1500" dirty="0">
                          <a:solidFill>
                            <a:schemeClr val="bg1"/>
                          </a:solidFill>
                          <a:sym typeface="Verdana"/>
                        </a:rPr>
                        <a:t> de forma </a:t>
                      </a:r>
                      <a:r>
                        <a:rPr sz="1500" dirty="0" err="1">
                          <a:solidFill>
                            <a:schemeClr val="bg1"/>
                          </a:solidFill>
                          <a:sym typeface="Verdana"/>
                        </a:rPr>
                        <a:t>diaria</a:t>
                      </a:r>
                      <a:r>
                        <a:rPr sz="1500" dirty="0">
                          <a:solidFill>
                            <a:schemeClr val="bg1"/>
                          </a:solidFill>
                          <a:sym typeface="Verdana"/>
                        </a:rPr>
                        <a:t>. Los </a:t>
                      </a:r>
                      <a:r>
                        <a:rPr sz="1500" dirty="0" err="1">
                          <a:solidFill>
                            <a:schemeClr val="bg1"/>
                          </a:solidFill>
                          <a:sym typeface="Verdana"/>
                        </a:rPr>
                        <a:t>cambios</a:t>
                      </a:r>
                      <a:r>
                        <a:rPr sz="1500" dirty="0">
                          <a:solidFill>
                            <a:schemeClr val="bg1"/>
                          </a:solidFill>
                          <a:sym typeface="Verdana"/>
                        </a:rPr>
                        <a:t> en la </a:t>
                      </a:r>
                      <a:r>
                        <a:rPr sz="1500" dirty="0" err="1">
                          <a:solidFill>
                            <a:schemeClr val="bg1"/>
                          </a:solidFill>
                          <a:sym typeface="Verdana"/>
                        </a:rPr>
                        <a:t>dosis</a:t>
                      </a:r>
                      <a:r>
                        <a:rPr sz="1500" dirty="0">
                          <a:solidFill>
                            <a:schemeClr val="bg1"/>
                          </a:solidFill>
                          <a:sym typeface="Verdana"/>
                        </a:rPr>
                        <a:t> </a:t>
                      </a:r>
                      <a:r>
                        <a:rPr sz="1500" dirty="0" err="1">
                          <a:solidFill>
                            <a:schemeClr val="bg1"/>
                          </a:solidFill>
                          <a:sym typeface="Verdana"/>
                        </a:rPr>
                        <a:t>deben</a:t>
                      </a:r>
                      <a:r>
                        <a:rPr sz="1500" dirty="0">
                          <a:solidFill>
                            <a:schemeClr val="bg1"/>
                          </a:solidFill>
                          <a:sym typeface="Verdana"/>
                        </a:rPr>
                        <a:t> </a:t>
                      </a:r>
                      <a:r>
                        <a:rPr sz="1500" dirty="0" err="1">
                          <a:solidFill>
                            <a:schemeClr val="bg1"/>
                          </a:solidFill>
                          <a:sym typeface="Verdana"/>
                        </a:rPr>
                        <a:t>ser</a:t>
                      </a:r>
                      <a:r>
                        <a:rPr sz="1500" dirty="0">
                          <a:solidFill>
                            <a:schemeClr val="bg1"/>
                          </a:solidFill>
                          <a:sym typeface="Verdana"/>
                        </a:rPr>
                        <a:t> </a:t>
                      </a:r>
                      <a:r>
                        <a:rPr sz="1500" dirty="0" err="1">
                          <a:solidFill>
                            <a:schemeClr val="bg1"/>
                          </a:solidFill>
                          <a:sym typeface="Verdana"/>
                        </a:rPr>
                        <a:t>graduales</a:t>
                      </a:r>
                      <a:r>
                        <a:rPr sz="1500" dirty="0">
                          <a:solidFill>
                            <a:schemeClr val="bg1"/>
                          </a:solidFill>
                          <a:sym typeface="Verdana"/>
                        </a:rPr>
                        <a:t> y </a:t>
                      </a:r>
                      <a:r>
                        <a:rPr sz="1500" dirty="0" err="1">
                          <a:solidFill>
                            <a:schemeClr val="bg1"/>
                          </a:solidFill>
                          <a:sym typeface="Verdana"/>
                        </a:rPr>
                        <a:t>pactados</a:t>
                      </a:r>
                      <a:r>
                        <a:rPr sz="1500" dirty="0">
                          <a:solidFill>
                            <a:schemeClr val="bg1"/>
                          </a:solidFill>
                          <a:sym typeface="Verdana"/>
                        </a:rPr>
                        <a:t> con el </a:t>
                      </a:r>
                      <a:r>
                        <a:rPr sz="1500" dirty="0" err="1">
                          <a:solidFill>
                            <a:schemeClr val="bg1"/>
                          </a:solidFill>
                          <a:sym typeface="Verdana"/>
                        </a:rPr>
                        <a:t>médico</a:t>
                      </a:r>
                      <a:r>
                        <a:rPr sz="1500" dirty="0">
                          <a:solidFill>
                            <a:schemeClr val="bg1"/>
                          </a:solidFill>
                          <a:sym typeface="Verdana"/>
                        </a:rPr>
                        <a:t>. La </a:t>
                      </a:r>
                      <a:r>
                        <a:rPr sz="1500" dirty="0" err="1">
                          <a:solidFill>
                            <a:schemeClr val="bg1"/>
                          </a:solidFill>
                          <a:sym typeface="Verdana"/>
                        </a:rPr>
                        <a:t>interrupción</a:t>
                      </a:r>
                      <a:r>
                        <a:rPr sz="1500" dirty="0">
                          <a:solidFill>
                            <a:schemeClr val="bg1"/>
                          </a:solidFill>
                          <a:sym typeface="Verdana"/>
                        </a:rPr>
                        <a:t> de la </a:t>
                      </a:r>
                      <a:r>
                        <a:rPr sz="1500" dirty="0" err="1">
                          <a:solidFill>
                            <a:schemeClr val="bg1"/>
                          </a:solidFill>
                          <a:sym typeface="Verdana"/>
                        </a:rPr>
                        <a:t>medicación</a:t>
                      </a:r>
                      <a:r>
                        <a:rPr sz="1500" dirty="0">
                          <a:solidFill>
                            <a:schemeClr val="bg1"/>
                          </a:solidFill>
                          <a:sym typeface="Verdana"/>
                        </a:rPr>
                        <a:t> </a:t>
                      </a:r>
                      <a:r>
                        <a:rPr sz="1500" dirty="0" err="1">
                          <a:solidFill>
                            <a:schemeClr val="bg1"/>
                          </a:solidFill>
                          <a:sym typeface="Verdana"/>
                        </a:rPr>
                        <a:t>por</a:t>
                      </a:r>
                      <a:r>
                        <a:rPr sz="1500" dirty="0">
                          <a:solidFill>
                            <a:schemeClr val="bg1"/>
                          </a:solidFill>
                          <a:sym typeface="Verdana"/>
                        </a:rPr>
                        <a:t> </a:t>
                      </a:r>
                      <a:r>
                        <a:rPr sz="1500" dirty="0" err="1">
                          <a:solidFill>
                            <a:schemeClr val="bg1"/>
                          </a:solidFill>
                          <a:sym typeface="Verdana"/>
                        </a:rPr>
                        <a:t>varios</a:t>
                      </a:r>
                      <a:r>
                        <a:rPr sz="1500" dirty="0">
                          <a:solidFill>
                            <a:schemeClr val="bg1"/>
                          </a:solidFill>
                          <a:sym typeface="Verdana"/>
                        </a:rPr>
                        <a:t> </a:t>
                      </a:r>
                      <a:r>
                        <a:rPr sz="1500" dirty="0" err="1">
                          <a:solidFill>
                            <a:schemeClr val="bg1"/>
                          </a:solidFill>
                          <a:sym typeface="Verdana"/>
                        </a:rPr>
                        <a:t>días</a:t>
                      </a:r>
                      <a:r>
                        <a:rPr sz="1500" dirty="0">
                          <a:solidFill>
                            <a:schemeClr val="bg1"/>
                          </a:solidFill>
                          <a:sym typeface="Verdana"/>
                        </a:rPr>
                        <a:t> </a:t>
                      </a:r>
                      <a:r>
                        <a:rPr sz="1500" dirty="0" err="1">
                          <a:solidFill>
                            <a:schemeClr val="bg1"/>
                          </a:solidFill>
                          <a:sym typeface="Verdana"/>
                        </a:rPr>
                        <a:t>puede</a:t>
                      </a:r>
                      <a:r>
                        <a:rPr sz="1500" dirty="0">
                          <a:solidFill>
                            <a:schemeClr val="bg1"/>
                          </a:solidFill>
                          <a:sym typeface="Verdana"/>
                        </a:rPr>
                        <a:t> </a:t>
                      </a:r>
                      <a:r>
                        <a:rPr sz="1500" dirty="0" err="1">
                          <a:solidFill>
                            <a:schemeClr val="bg1"/>
                          </a:solidFill>
                          <a:sym typeface="Verdana"/>
                        </a:rPr>
                        <a:t>eliminar</a:t>
                      </a:r>
                      <a:r>
                        <a:rPr sz="1500" dirty="0">
                          <a:solidFill>
                            <a:schemeClr val="bg1"/>
                          </a:solidFill>
                          <a:sym typeface="Verdana"/>
                        </a:rPr>
                        <a:t> el </a:t>
                      </a:r>
                      <a:r>
                        <a:rPr sz="1500" dirty="0" err="1">
                          <a:solidFill>
                            <a:schemeClr val="bg1"/>
                          </a:solidFill>
                          <a:sym typeface="Verdana"/>
                        </a:rPr>
                        <a:t>efecto</a:t>
                      </a:r>
                      <a:r>
                        <a:rPr sz="1500" dirty="0">
                          <a:solidFill>
                            <a:schemeClr val="bg1"/>
                          </a:solidFill>
                          <a:sym typeface="Verdana"/>
                        </a:rPr>
                        <a:t> y la </a:t>
                      </a:r>
                      <a:r>
                        <a:rPr sz="1500" dirty="0" err="1">
                          <a:solidFill>
                            <a:schemeClr val="bg1"/>
                          </a:solidFill>
                          <a:sym typeface="Verdana"/>
                        </a:rPr>
                        <a:t>prevención</a:t>
                      </a:r>
                      <a:r>
                        <a:rPr sz="1500" dirty="0">
                          <a:solidFill>
                            <a:schemeClr val="bg1"/>
                          </a:solidFill>
                          <a:sym typeface="Verdana"/>
                        </a:rPr>
                        <a:t> de </a:t>
                      </a:r>
                      <a:r>
                        <a:rPr sz="1500" dirty="0" err="1">
                          <a:solidFill>
                            <a:schemeClr val="bg1"/>
                          </a:solidFill>
                          <a:sym typeface="Verdana"/>
                        </a:rPr>
                        <a:t>recidivas</a:t>
                      </a:r>
                      <a:r>
                        <a:rPr sz="1500" dirty="0">
                          <a:solidFill>
                            <a:schemeClr val="bg1"/>
                          </a:solidFill>
                          <a:sym typeface="Verdana"/>
                        </a:rPr>
                        <a:t>.</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3"/>
                  </a:ext>
                </a:extLst>
              </a:tr>
            </a:tbl>
          </a:graphicData>
        </a:graphic>
      </p:graphicFrame>
      <p:sp>
        <p:nvSpPr>
          <p:cNvPr id="1033" name="Rectangle 19"/>
          <p:cNvSpPr/>
          <p:nvPr/>
        </p:nvSpPr>
        <p:spPr>
          <a:xfrm>
            <a:off x="8458200" y="0"/>
            <a:ext cx="650875"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6.8</a:t>
            </a:r>
          </a:p>
        </p:txBody>
      </p:sp>
      <p:sp>
        <p:nvSpPr>
          <p:cNvPr id="1034"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rPr dirty="0" err="1"/>
              <a:t>cambiando</a:t>
            </a:r>
            <a:r>
              <a:rPr dirty="0"/>
              <a:t> </a:t>
            </a:r>
            <a:r>
              <a:rPr dirty="0" err="1"/>
              <a:t>creencias</a:t>
            </a:r>
            <a:r>
              <a:rPr dirty="0"/>
              <a:t>	  6.</a:t>
            </a:r>
            <a:r>
              <a:rPr lang="de-DE" dirty="0"/>
              <a:t>8</a:t>
            </a:r>
            <a:endParaRPr dirty="0"/>
          </a:p>
        </p:txBody>
      </p:sp>
      <p:sp>
        <p:nvSpPr>
          <p:cNvPr id="1035" name="Rectangle 21"/>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marL="609600" indent="-609600" algn="ctr">
              <a:spcBef>
                <a:spcPts val="400"/>
              </a:spcBef>
              <a:defRPr sz="2000" b="0">
                <a:solidFill>
                  <a:srgbClr val="D16349"/>
                </a:solidFill>
              </a:defRPr>
            </a:lvl1pPr>
          </a:lstStyle>
          <a:p>
            <a:r>
              <a:t>Prejuicios frecuentes y falsas creencias sobre medicación depot</a:t>
            </a:r>
          </a:p>
        </p:txBody>
      </p:sp>
    </p:spTree>
    <p:extLst>
      <p:ext uri="{BB962C8B-B14F-4D97-AF65-F5344CB8AC3E}">
        <p14:creationId xmlns:p14="http://schemas.microsoft.com/office/powerpoint/2010/main" val="234175898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2" name="Group 2"/>
          <p:cNvGraphicFramePr/>
          <p:nvPr>
            <p:extLst>
              <p:ext uri="{D42A27DB-BD31-4B8C-83A1-F6EECF244321}">
                <p14:modId xmlns:p14="http://schemas.microsoft.com/office/powerpoint/2010/main" val="2517763452"/>
              </p:ext>
            </p:extLst>
          </p:nvPr>
        </p:nvGraphicFramePr>
        <p:xfrm>
          <a:off x="100135" y="976968"/>
          <a:ext cx="8928100" cy="5360927"/>
        </p:xfrm>
        <a:graphic>
          <a:graphicData uri="http://schemas.openxmlformats.org/drawingml/2006/table">
            <a:tbl>
              <a:tblPr>
                <a:tableStyleId>{4C3C2611-4C71-4FC5-86AE-919BDF0F9419}</a:tableStyleId>
              </a:tblPr>
              <a:tblGrid>
                <a:gridCol w="3656614">
                  <a:extLst>
                    <a:ext uri="{9D8B030D-6E8A-4147-A177-3AD203B41FA5}">
                      <a16:colId xmlns:a16="http://schemas.microsoft.com/office/drawing/2014/main" xmlns="" val="20000"/>
                    </a:ext>
                  </a:extLst>
                </a:gridCol>
                <a:gridCol w="5271486">
                  <a:extLst>
                    <a:ext uri="{9D8B030D-6E8A-4147-A177-3AD203B41FA5}">
                      <a16:colId xmlns:a16="http://schemas.microsoft.com/office/drawing/2014/main" xmlns="" val="20001"/>
                    </a:ext>
                  </a:extLst>
                </a:gridCol>
              </a:tblGrid>
              <a:tr h="439630">
                <a:tc>
                  <a:txBody>
                    <a:bodyPr/>
                    <a:lstStyle/>
                    <a:p>
                      <a:pPr algn="l">
                        <a:spcBef>
                          <a:spcPts val="400"/>
                        </a:spcBef>
                        <a:defRPr sz="1800"/>
                      </a:pPr>
                      <a:r>
                        <a:rPr sz="1500" b="1" dirty="0" err="1">
                          <a:sym typeface="Verdana"/>
                        </a:rPr>
                        <a:t>Afirmación</a:t>
                      </a:r>
                      <a:r>
                        <a:rPr sz="1500" b="1" dirty="0">
                          <a:sym typeface="Verdana"/>
                        </a:rPr>
                        <a:t>:</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400"/>
                        </a:spcBef>
                        <a:defRPr sz="1800"/>
                      </a:pPr>
                      <a:r>
                        <a:rPr sz="1500" b="1" dirty="0" err="1">
                          <a:sym typeface="Verdana"/>
                        </a:rPr>
                        <a:t>Contraargumentos</a:t>
                      </a:r>
                      <a:r>
                        <a:rPr sz="1500" b="1" dirty="0">
                          <a:sym typeface="Verdana"/>
                        </a:rPr>
                        <a:t>:</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0"/>
                  </a:ext>
                </a:extLst>
              </a:tr>
              <a:tr h="1462978">
                <a:tc>
                  <a:txBody>
                    <a:bodyPr/>
                    <a:lstStyle/>
                    <a:p>
                      <a:pPr algn="l">
                        <a:spcBef>
                          <a:spcPts val="400"/>
                        </a:spcBef>
                        <a:defRPr sz="1800"/>
                      </a:pPr>
                      <a:r>
                        <a:rPr sz="1500">
                          <a:sym typeface="Verdana"/>
                        </a:rPr>
                        <a:t>El que mi medico me prescriba medicación depot demuestra que no confía en mi.</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400"/>
                        </a:spcBef>
                        <a:defRPr sz="1800"/>
                      </a:pPr>
                      <a:r>
                        <a:rPr sz="1500">
                          <a:sym typeface="Verdana"/>
                        </a:rPr>
                        <a:t>La prescripción de medicación depot es común en otros campos de la medicina ya que muchos pacientes tienen dificultades para tomar su medicación de forma regular. En ocasiones puede resultar molesto tomar pastillas cada día.</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1"/>
                  </a:ext>
                </a:extLst>
              </a:tr>
              <a:tr h="1462978">
                <a:tc>
                  <a:txBody>
                    <a:bodyPr/>
                    <a:lstStyle/>
                    <a:p>
                      <a:pPr algn="l">
                        <a:spcBef>
                          <a:spcPts val="400"/>
                        </a:spcBef>
                        <a:defRPr sz="1800"/>
                      </a:pPr>
                      <a:r>
                        <a:rPr sz="1500">
                          <a:sym typeface="Verdana"/>
                        </a:rPr>
                        <a:t>Me parece degradante tener que desvestirme delante del doctor/enfermera para recibir una inyección.</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400"/>
                        </a:spcBef>
                        <a:defRPr sz="1800"/>
                      </a:pPr>
                      <a:r>
                        <a:rPr sz="1500">
                          <a:sym typeface="Verdana"/>
                        </a:rPr>
                        <a:t>Existen múltiples tipos de exámenes físicos en los que es habitual desvestirse delante del doctor. Existen preparados depot que pueden ser inyectados en el antebrazo.</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2"/>
                  </a:ext>
                </a:extLst>
              </a:tr>
              <a:tr h="1995341">
                <a:tc>
                  <a:txBody>
                    <a:bodyPr/>
                    <a:lstStyle/>
                    <a:p>
                      <a:pPr algn="l">
                        <a:spcBef>
                          <a:spcPts val="400"/>
                        </a:spcBef>
                        <a:defRPr sz="1800"/>
                      </a:pPr>
                      <a:r>
                        <a:rPr sz="1500">
                          <a:sym typeface="Verdana"/>
                        </a:rPr>
                        <a:t>Preferiría decidir por mí mismo qué, cómo y cuánta medicación tomo.</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spcBef>
                          <a:spcPts val="400"/>
                        </a:spcBef>
                        <a:defRPr sz="1800"/>
                      </a:pPr>
                      <a:r>
                        <a:rPr sz="1500" dirty="0">
                          <a:sym typeface="Verdana"/>
                        </a:rPr>
                        <a:t>Los </a:t>
                      </a:r>
                      <a:r>
                        <a:rPr sz="1500" dirty="0" err="1">
                          <a:sym typeface="Verdana"/>
                        </a:rPr>
                        <a:t>antipsicóticos</a:t>
                      </a:r>
                      <a:r>
                        <a:rPr sz="1500" dirty="0">
                          <a:sym typeface="Verdana"/>
                        </a:rPr>
                        <a:t> </a:t>
                      </a:r>
                      <a:r>
                        <a:rPr sz="1500" dirty="0" err="1">
                          <a:sym typeface="Verdana"/>
                        </a:rPr>
                        <a:t>deberían</a:t>
                      </a:r>
                      <a:r>
                        <a:rPr sz="1500" dirty="0">
                          <a:sym typeface="Verdana"/>
                        </a:rPr>
                        <a:t> </a:t>
                      </a:r>
                      <a:r>
                        <a:rPr sz="1500" dirty="0" err="1">
                          <a:sym typeface="Verdana"/>
                        </a:rPr>
                        <a:t>ser</a:t>
                      </a:r>
                      <a:r>
                        <a:rPr sz="1500" dirty="0">
                          <a:sym typeface="Verdana"/>
                        </a:rPr>
                        <a:t> </a:t>
                      </a:r>
                      <a:r>
                        <a:rPr sz="1500" dirty="0" err="1">
                          <a:sym typeface="Verdana"/>
                        </a:rPr>
                        <a:t>tomados</a:t>
                      </a:r>
                      <a:r>
                        <a:rPr sz="1500" dirty="0">
                          <a:sym typeface="Verdana"/>
                        </a:rPr>
                        <a:t> de forma regular y no </a:t>
                      </a:r>
                      <a:r>
                        <a:rPr sz="1500" dirty="0" err="1">
                          <a:sym typeface="Verdana"/>
                        </a:rPr>
                        <a:t>variar</a:t>
                      </a:r>
                      <a:r>
                        <a:rPr sz="1500" dirty="0">
                          <a:sym typeface="Verdana"/>
                        </a:rPr>
                        <a:t> la </a:t>
                      </a:r>
                      <a:r>
                        <a:rPr sz="1500" dirty="0" err="1">
                          <a:sym typeface="Verdana"/>
                        </a:rPr>
                        <a:t>dosis</a:t>
                      </a:r>
                      <a:r>
                        <a:rPr sz="1500" dirty="0">
                          <a:sym typeface="Verdana"/>
                        </a:rPr>
                        <a:t> de forma </a:t>
                      </a:r>
                      <a:r>
                        <a:rPr sz="1500" dirty="0" err="1">
                          <a:sym typeface="Verdana"/>
                        </a:rPr>
                        <a:t>diaria</a:t>
                      </a:r>
                      <a:r>
                        <a:rPr sz="1500" dirty="0">
                          <a:sym typeface="Verdana"/>
                        </a:rPr>
                        <a:t>. Los </a:t>
                      </a:r>
                      <a:r>
                        <a:rPr sz="1500" dirty="0" err="1">
                          <a:sym typeface="Verdana"/>
                        </a:rPr>
                        <a:t>cambios</a:t>
                      </a:r>
                      <a:r>
                        <a:rPr sz="1500" dirty="0">
                          <a:sym typeface="Verdana"/>
                        </a:rPr>
                        <a:t> en la </a:t>
                      </a:r>
                      <a:r>
                        <a:rPr sz="1500" dirty="0" err="1">
                          <a:sym typeface="Verdana"/>
                        </a:rPr>
                        <a:t>dosis</a:t>
                      </a:r>
                      <a:r>
                        <a:rPr sz="1500" dirty="0">
                          <a:sym typeface="Verdana"/>
                        </a:rPr>
                        <a:t> </a:t>
                      </a:r>
                      <a:r>
                        <a:rPr sz="1500" dirty="0" err="1">
                          <a:sym typeface="Verdana"/>
                        </a:rPr>
                        <a:t>deben</a:t>
                      </a:r>
                      <a:r>
                        <a:rPr sz="1500" dirty="0">
                          <a:sym typeface="Verdana"/>
                        </a:rPr>
                        <a:t> </a:t>
                      </a:r>
                      <a:r>
                        <a:rPr sz="1500" dirty="0" err="1">
                          <a:sym typeface="Verdana"/>
                        </a:rPr>
                        <a:t>ser</a:t>
                      </a:r>
                      <a:r>
                        <a:rPr sz="1500" dirty="0">
                          <a:sym typeface="Verdana"/>
                        </a:rPr>
                        <a:t> </a:t>
                      </a:r>
                      <a:r>
                        <a:rPr sz="1500" dirty="0" err="1">
                          <a:sym typeface="Verdana"/>
                        </a:rPr>
                        <a:t>graduales</a:t>
                      </a:r>
                      <a:r>
                        <a:rPr sz="1500" dirty="0">
                          <a:sym typeface="Verdana"/>
                        </a:rPr>
                        <a:t> y </a:t>
                      </a:r>
                      <a:r>
                        <a:rPr sz="1500" dirty="0" err="1">
                          <a:sym typeface="Verdana"/>
                        </a:rPr>
                        <a:t>pactados</a:t>
                      </a:r>
                      <a:r>
                        <a:rPr sz="1500" dirty="0">
                          <a:sym typeface="Verdana"/>
                        </a:rPr>
                        <a:t> con el </a:t>
                      </a:r>
                      <a:r>
                        <a:rPr sz="1500" dirty="0" err="1">
                          <a:sym typeface="Verdana"/>
                        </a:rPr>
                        <a:t>médico</a:t>
                      </a:r>
                      <a:r>
                        <a:rPr sz="1500" dirty="0">
                          <a:sym typeface="Verdana"/>
                        </a:rPr>
                        <a:t>. La </a:t>
                      </a:r>
                      <a:r>
                        <a:rPr sz="1500" dirty="0" err="1">
                          <a:sym typeface="Verdana"/>
                        </a:rPr>
                        <a:t>interrupción</a:t>
                      </a:r>
                      <a:r>
                        <a:rPr sz="1500" dirty="0">
                          <a:sym typeface="Verdana"/>
                        </a:rPr>
                        <a:t> de la </a:t>
                      </a:r>
                      <a:r>
                        <a:rPr sz="1500" dirty="0" err="1">
                          <a:sym typeface="Verdana"/>
                        </a:rPr>
                        <a:t>medicación</a:t>
                      </a:r>
                      <a:r>
                        <a:rPr sz="1500" dirty="0">
                          <a:sym typeface="Verdana"/>
                        </a:rPr>
                        <a:t> </a:t>
                      </a:r>
                      <a:r>
                        <a:rPr sz="1500" dirty="0" err="1">
                          <a:sym typeface="Verdana"/>
                        </a:rPr>
                        <a:t>por</a:t>
                      </a:r>
                      <a:r>
                        <a:rPr sz="1500" dirty="0">
                          <a:sym typeface="Verdana"/>
                        </a:rPr>
                        <a:t> </a:t>
                      </a:r>
                      <a:r>
                        <a:rPr sz="1500" dirty="0" err="1">
                          <a:sym typeface="Verdana"/>
                        </a:rPr>
                        <a:t>varios</a:t>
                      </a:r>
                      <a:r>
                        <a:rPr sz="1500" dirty="0">
                          <a:sym typeface="Verdana"/>
                        </a:rPr>
                        <a:t> </a:t>
                      </a:r>
                      <a:r>
                        <a:rPr sz="1500" dirty="0" err="1">
                          <a:sym typeface="Verdana"/>
                        </a:rPr>
                        <a:t>días</a:t>
                      </a:r>
                      <a:r>
                        <a:rPr sz="1500" dirty="0">
                          <a:sym typeface="Verdana"/>
                        </a:rPr>
                        <a:t> </a:t>
                      </a:r>
                      <a:r>
                        <a:rPr sz="1500" dirty="0" err="1">
                          <a:sym typeface="Verdana"/>
                        </a:rPr>
                        <a:t>puede</a:t>
                      </a:r>
                      <a:r>
                        <a:rPr sz="1500" dirty="0">
                          <a:sym typeface="Verdana"/>
                        </a:rPr>
                        <a:t> </a:t>
                      </a:r>
                      <a:r>
                        <a:rPr sz="1500" dirty="0" err="1">
                          <a:sym typeface="Verdana"/>
                        </a:rPr>
                        <a:t>eliminar</a:t>
                      </a:r>
                      <a:r>
                        <a:rPr sz="1500" dirty="0">
                          <a:sym typeface="Verdana"/>
                        </a:rPr>
                        <a:t> el </a:t>
                      </a:r>
                      <a:r>
                        <a:rPr sz="1500" dirty="0" err="1">
                          <a:sym typeface="Verdana"/>
                        </a:rPr>
                        <a:t>efecto</a:t>
                      </a:r>
                      <a:r>
                        <a:rPr sz="1500" dirty="0">
                          <a:sym typeface="Verdana"/>
                        </a:rPr>
                        <a:t> y la </a:t>
                      </a:r>
                      <a:r>
                        <a:rPr sz="1500" dirty="0" err="1">
                          <a:sym typeface="Verdana"/>
                        </a:rPr>
                        <a:t>prevención</a:t>
                      </a:r>
                      <a:r>
                        <a:rPr sz="1500" dirty="0">
                          <a:sym typeface="Verdana"/>
                        </a:rPr>
                        <a:t> de </a:t>
                      </a:r>
                      <a:r>
                        <a:rPr sz="1500" dirty="0" err="1">
                          <a:sym typeface="Verdana"/>
                        </a:rPr>
                        <a:t>recidivas</a:t>
                      </a:r>
                      <a:r>
                        <a:rPr sz="1500" dirty="0">
                          <a:sym typeface="Verdana"/>
                        </a:rPr>
                        <a:t>.</a:t>
                      </a:r>
                    </a:p>
                  </a:txBody>
                  <a:tcPr marL="45709" marR="45709" marT="45709" marB="45709"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3"/>
                  </a:ext>
                </a:extLst>
              </a:tr>
            </a:tbl>
          </a:graphicData>
        </a:graphic>
      </p:graphicFrame>
      <p:sp>
        <p:nvSpPr>
          <p:cNvPr id="1033" name="Rectangle 19"/>
          <p:cNvSpPr/>
          <p:nvPr/>
        </p:nvSpPr>
        <p:spPr>
          <a:xfrm>
            <a:off x="8458200" y="0"/>
            <a:ext cx="650875"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6.8</a:t>
            </a:r>
          </a:p>
        </p:txBody>
      </p:sp>
      <p:sp>
        <p:nvSpPr>
          <p:cNvPr id="1034"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6.9</a:t>
            </a:r>
          </a:p>
        </p:txBody>
      </p:sp>
      <p:sp>
        <p:nvSpPr>
          <p:cNvPr id="1035" name="Rectangle 21"/>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marL="609600" indent="-609600" algn="ctr">
              <a:spcBef>
                <a:spcPts val="400"/>
              </a:spcBef>
              <a:defRPr sz="2000" b="0">
                <a:solidFill>
                  <a:srgbClr val="D16349"/>
                </a:solidFill>
              </a:defRPr>
            </a:lvl1pPr>
          </a:lstStyle>
          <a:p>
            <a:r>
              <a:t>Prejuicios frecuentes y falsas creencias sobre medicación depot</a:t>
            </a:r>
          </a:p>
        </p:txBody>
      </p:sp>
    </p:spTree>
    <p:extLst>
      <p:ext uri="{BB962C8B-B14F-4D97-AF65-F5344CB8AC3E}">
        <p14:creationId xmlns:p14="http://schemas.microsoft.com/office/powerpoint/2010/main" val="395938065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 name="Rectangle 2"/>
          <p:cNvSpPr>
            <a:spLocks noGrp="1"/>
          </p:cNvSpPr>
          <p:nvPr>
            <p:ph type="title" idx="4294967295"/>
          </p:nvPr>
        </p:nvSpPr>
        <p:spPr>
          <a:xfrm>
            <a:off x="0" y="-1"/>
            <a:ext cx="9144000" cy="792002"/>
          </a:xfrm>
          <a:prstGeom prst="rect">
            <a:avLst/>
          </a:prstGeom>
        </p:spPr>
        <p:txBody>
          <a:bodyPr>
            <a:normAutofit/>
          </a:bodyPr>
          <a:lstStyle>
            <a:lvl1pPr>
              <a:defRPr sz="2000">
                <a:solidFill>
                  <a:srgbClr val="D16349"/>
                </a:solidFill>
              </a:defRPr>
            </a:lvl1pPr>
          </a:lstStyle>
          <a:p>
            <a:r>
              <a:t>Estos tres números siguen una secuencia. ¿Cuál es la regla?</a:t>
            </a:r>
          </a:p>
        </p:txBody>
      </p:sp>
      <p:sp>
        <p:nvSpPr>
          <p:cNvPr id="1038" name="Rectangle 3"/>
          <p:cNvSpPr>
            <a:spLocks noGrp="1"/>
          </p:cNvSpPr>
          <p:nvPr>
            <p:ph type="body" sz="quarter" idx="4294967295"/>
          </p:nvPr>
        </p:nvSpPr>
        <p:spPr>
          <a:xfrm>
            <a:off x="250825" y="1700808"/>
            <a:ext cx="8642350" cy="1404938"/>
          </a:xfrm>
          <a:prstGeom prst="rect">
            <a:avLst/>
          </a:prstGeom>
        </p:spPr>
        <p:txBody>
          <a:bodyPr>
            <a:normAutofit/>
          </a:bodyPr>
          <a:lstStyle/>
          <a:p>
            <a:pPr marL="273050" indent="-273050">
              <a:spcBef>
                <a:spcPts val="400"/>
              </a:spcBef>
              <a:buSzTx/>
              <a:buNone/>
              <a:defRPr sz="1800"/>
            </a:pPr>
            <a:endParaRPr/>
          </a:p>
          <a:p>
            <a:pPr marL="273050" indent="-273050" algn="ctr">
              <a:buSzTx/>
              <a:buNone/>
              <a:defRPr sz="3000"/>
            </a:pPr>
            <a:r>
              <a:t>1 3 5</a:t>
            </a:r>
            <a:r>
              <a:rPr sz="1800"/>
              <a:t> </a:t>
            </a:r>
          </a:p>
        </p:txBody>
      </p:sp>
      <p:sp>
        <p:nvSpPr>
          <p:cNvPr id="1040" name="Text Box 8"/>
          <p:cNvSpPr/>
          <p:nvPr/>
        </p:nvSpPr>
        <p:spPr>
          <a:xfrm>
            <a:off x="0" y="0"/>
            <a:ext cx="2051050"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Korrigierbarkeit</a:t>
            </a:r>
          </a:p>
        </p:txBody>
      </p:sp>
      <p:sp>
        <p:nvSpPr>
          <p:cNvPr id="1041"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6.10</a:t>
            </a:r>
          </a:p>
        </p:txBody>
      </p:sp>
      <p:sp>
        <p:nvSpPr>
          <p:cNvPr id="3" name="Textfeld 2"/>
          <p:cNvSpPr txBox="1"/>
          <p:nvPr/>
        </p:nvSpPr>
        <p:spPr>
          <a:xfrm>
            <a:off x="250825" y="3698889"/>
            <a:ext cx="8450982"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ES" b="0" dirty="0"/>
              <a:t>Adivina cuál es el siguiente número para comprobar si es acertada la secuencia que has pensado. Tu opción será confirmada con un “sí” o desconfirmada con un “no”, dependiendo de si has dado con la secuencia real. Si estás convencido de conocer la secuencia, dime la solución.</a:t>
            </a:r>
          </a:p>
          <a:p>
            <a:pPr marL="0" marR="0" indent="0" algn="l" defTabSz="914400" rtl="0" fontAlgn="auto" latinLnBrk="0" hangingPunct="0">
              <a:lnSpc>
                <a:spcPct val="100000"/>
              </a:lnSpc>
              <a:spcBef>
                <a:spcPts val="0"/>
              </a:spcBef>
              <a:spcAft>
                <a:spcPts val="0"/>
              </a:spcAft>
              <a:buClrTx/>
              <a:buSzTx/>
              <a:buFontTx/>
              <a:buNone/>
              <a:tabLst/>
            </a:pPr>
            <a:endParaRPr kumimoji="0" lang="de-DE" sz="1800" b="1" i="0" u="none" strike="noStrike" cap="none" spc="0" normalizeH="0" baseline="0" dirty="0">
              <a:ln>
                <a:noFill/>
              </a:ln>
              <a:solidFill>
                <a:srgbClr val="000000"/>
              </a:solidFill>
              <a:effectLst/>
              <a:uFillTx/>
              <a:latin typeface="Verdana"/>
              <a:ea typeface="Verdana"/>
              <a:cs typeface="Verdana"/>
              <a:sym typeface="Verdana"/>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3" name="Rectangle 3"/>
          <p:cNvSpPr>
            <a:spLocks noGrp="1"/>
          </p:cNvSpPr>
          <p:nvPr>
            <p:ph type="body" sz="half" idx="4294967295"/>
          </p:nvPr>
        </p:nvSpPr>
        <p:spPr>
          <a:xfrm>
            <a:off x="250825" y="1710645"/>
            <a:ext cx="8642351" cy="1584326"/>
          </a:xfrm>
          <a:prstGeom prst="rect">
            <a:avLst/>
          </a:prstGeom>
        </p:spPr>
        <p:txBody>
          <a:bodyPr>
            <a:normAutofit/>
          </a:bodyPr>
          <a:lstStyle/>
          <a:p>
            <a:pPr marL="273050" indent="-273050">
              <a:lnSpc>
                <a:spcPct val="80000"/>
              </a:lnSpc>
              <a:spcBef>
                <a:spcPts val="400"/>
              </a:spcBef>
              <a:buSzTx/>
              <a:buNone/>
              <a:defRPr sz="1000"/>
            </a:pPr>
            <a:endParaRPr/>
          </a:p>
          <a:p>
            <a:pPr marL="271462" indent="-269875" algn="ctr" defTabSz="449262">
              <a:lnSpc>
                <a:spcPct val="80000"/>
              </a:lnSpc>
              <a:spcBef>
                <a:spcPts val="0"/>
              </a:spcBef>
              <a:buClrTx/>
              <a:buSzTx/>
              <a:buNone/>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sz="1800"/>
            </a:pPr>
            <a:r>
              <a:rPr sz="1000"/>
              <a:t/>
            </a:r>
            <a:br>
              <a:rPr sz="1000"/>
            </a:br>
            <a:r>
              <a:t>Regla: ¡Los números simplemente van siendo más altos!</a:t>
            </a:r>
          </a:p>
          <a:p>
            <a:pPr marL="273050" indent="-273050" algn="ctr">
              <a:lnSpc>
                <a:spcPct val="80000"/>
              </a:lnSpc>
              <a:spcBef>
                <a:spcPts val="0"/>
              </a:spcBef>
              <a:buSzTx/>
              <a:buNone/>
              <a:defRPr sz="1800"/>
            </a:pPr>
            <a:endParaRPr/>
          </a:p>
          <a:p>
            <a:pPr marL="271462" indent="-269875" algn="ctr" defTabSz="449262">
              <a:lnSpc>
                <a:spcPct val="80000"/>
              </a:lnSpc>
              <a:spcBef>
                <a:spcPts val="0"/>
              </a:spcBef>
              <a:buClrTx/>
              <a:buSzTx/>
              <a:buNone/>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sz="1800">
                <a:solidFill>
                  <a:srgbClr val="D16349"/>
                </a:solidFill>
              </a:defRPr>
            </a:pPr>
            <a:r>
              <a:t>Otros números posibles:</a:t>
            </a:r>
            <a:r>
              <a:rPr>
                <a:solidFill>
                  <a:srgbClr val="000000"/>
                </a:solidFill>
              </a:rPr>
              <a:t> </a:t>
            </a:r>
          </a:p>
          <a:p>
            <a:pPr marL="271462" indent="-269875" algn="ctr" defTabSz="449262">
              <a:lnSpc>
                <a:spcPct val="80000"/>
              </a:lnSpc>
              <a:spcBef>
                <a:spcPts val="1100"/>
              </a:spcBef>
              <a:buClrTx/>
              <a:buSzTx/>
              <a:buNone/>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sz="1800"/>
            </a:pPr>
            <a:r>
              <a:t>1 3 5 </a:t>
            </a:r>
            <a:r>
              <a:rPr>
                <a:solidFill>
                  <a:srgbClr val="D16349"/>
                </a:solidFill>
              </a:rPr>
              <a:t>6 8 21…</a:t>
            </a:r>
          </a:p>
        </p:txBody>
      </p:sp>
      <p:sp>
        <p:nvSpPr>
          <p:cNvPr id="1045" name="Text Box 15"/>
          <p:cNvSpPr/>
          <p:nvPr/>
        </p:nvSpPr>
        <p:spPr>
          <a:xfrm>
            <a:off x="0" y="0"/>
            <a:ext cx="2051050"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Korrigierbarkeit</a:t>
            </a:r>
          </a:p>
        </p:txBody>
      </p:sp>
      <p:sp>
        <p:nvSpPr>
          <p:cNvPr id="1046" name="Rectangle 16"/>
          <p:cNvSpPr/>
          <p:nvPr/>
        </p:nvSpPr>
        <p:spPr>
          <a:xfrm>
            <a:off x="8382000" y="0"/>
            <a:ext cx="776289"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6.11</a:t>
            </a:r>
          </a:p>
        </p:txBody>
      </p:sp>
      <p:sp>
        <p:nvSpPr>
          <p:cNvPr id="1047" name="Rectangle 2"/>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defRPr sz="2000" b="0">
                <a:solidFill>
                  <a:srgbClr val="D16349"/>
                </a:solidFill>
              </a:defRPr>
            </a:lvl1pPr>
          </a:lstStyle>
          <a:p>
            <a:r>
              <a:t>Estos tres números siguen una secuencia. ¿Cuál es la regla?</a:t>
            </a:r>
          </a:p>
        </p:txBody>
      </p:sp>
      <p:sp>
        <p:nvSpPr>
          <p:cNvPr id="1048"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6.11</a:t>
            </a:r>
          </a:p>
        </p:txBody>
      </p:sp>
      <p:sp>
        <p:nvSpPr>
          <p:cNvPr id="2" name="Textfeld 1"/>
          <p:cNvSpPr txBox="1"/>
          <p:nvPr/>
        </p:nvSpPr>
        <p:spPr>
          <a:xfrm>
            <a:off x="224043" y="3665104"/>
            <a:ext cx="8642351" cy="20313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s-ES" dirty="0"/>
              <a:t>Errores frecuentes: </a:t>
            </a:r>
            <a:r>
              <a:rPr lang="es-ES" b="0" dirty="0"/>
              <a:t>Tan sólo mirar la información que confirma nuestras creencias (supuesta regla: los números parecen incrementarse en dos cada vez), pero no desafiarla. No se contemplan las alternativas posibles, ni se revisa la creencia de forma crítica (vía de la confirmación). En el ejemplo, se podrían haber considerado los números 6 y 8. Ambos habrían conducido a un “sí” desafiando la hipótesis.</a:t>
            </a:r>
          </a:p>
          <a:p>
            <a:pPr marL="0" marR="0" indent="0" algn="l" defTabSz="914400" rtl="0" fontAlgn="auto" latinLnBrk="0" hangingPunct="0">
              <a:lnSpc>
                <a:spcPct val="100000"/>
              </a:lnSpc>
              <a:spcBef>
                <a:spcPts val="0"/>
              </a:spcBef>
              <a:spcAft>
                <a:spcPts val="0"/>
              </a:spcAft>
              <a:buClrTx/>
              <a:buSzTx/>
              <a:buFontTx/>
              <a:buNone/>
              <a:tabLst/>
            </a:pPr>
            <a:endParaRPr kumimoji="0" lang="de-DE" sz="1800" b="1" i="0" u="none" strike="noStrike" cap="none" spc="0" normalizeH="0" baseline="0" dirty="0">
              <a:ln>
                <a:noFill/>
              </a:ln>
              <a:solidFill>
                <a:srgbClr val="000000"/>
              </a:solidFill>
              <a:effectLst/>
              <a:uFillTx/>
              <a:latin typeface="Verdana"/>
              <a:ea typeface="Verdana"/>
              <a:cs typeface="Verdana"/>
              <a:sym typeface="Verdana"/>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 name="Rectangle 2"/>
          <p:cNvSpPr>
            <a:spLocks noGrp="1"/>
          </p:cNvSpPr>
          <p:nvPr>
            <p:ph type="title" idx="4294967295"/>
          </p:nvPr>
        </p:nvSpPr>
        <p:spPr>
          <a:xfrm>
            <a:off x="1692275" y="1341436"/>
            <a:ext cx="7343775" cy="4954589"/>
          </a:xfrm>
          <a:prstGeom prst="rect">
            <a:avLst/>
          </a:prstGeom>
        </p:spPr>
        <p:txBody>
          <a:bodyPr anchor="t">
            <a:normAutofit/>
          </a:bodyPr>
          <a:lstStyle/>
          <a:p>
            <a:pPr marL="341312" indent="-341312" algn="l" defTabSz="449262">
              <a:spcBef>
                <a:spcPts val="1100"/>
              </a:spcBef>
              <a:buClr>
                <a:srgbClr val="000000"/>
              </a:buClr>
              <a:buSzPct val="100000"/>
              <a:buAutoNum type="arabicPeriod"/>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700">
                <a:solidFill>
                  <a:srgbClr val="000000"/>
                </a:solidFill>
              </a:defRPr>
            </a:pPr>
            <a:r>
              <a:rPr dirty="0"/>
              <a:t>De </a:t>
            </a:r>
            <a:r>
              <a:rPr dirty="0" err="1"/>
              <a:t>acuerdo</a:t>
            </a:r>
            <a:r>
              <a:rPr dirty="0"/>
              <a:t> con las </a:t>
            </a:r>
            <a:r>
              <a:rPr dirty="0" err="1"/>
              <a:t>estadísticas</a:t>
            </a:r>
            <a:r>
              <a:rPr dirty="0"/>
              <a:t>, el „</a:t>
            </a:r>
            <a:r>
              <a:rPr dirty="0" err="1"/>
              <a:t>incremento</a:t>
            </a:r>
            <a:r>
              <a:rPr dirty="0"/>
              <a:t> </a:t>
            </a:r>
            <a:r>
              <a:rPr dirty="0" err="1"/>
              <a:t>percibido</a:t>
            </a:r>
            <a:r>
              <a:rPr dirty="0"/>
              <a:t>" </a:t>
            </a:r>
            <a:r>
              <a:rPr dirty="0" err="1"/>
              <a:t>en</a:t>
            </a:r>
            <a:r>
              <a:rPr dirty="0"/>
              <a:t> </a:t>
            </a:r>
            <a:r>
              <a:rPr dirty="0" err="1"/>
              <a:t>los</a:t>
            </a:r>
            <a:r>
              <a:rPr dirty="0"/>
              <a:t> </a:t>
            </a:r>
            <a:r>
              <a:rPr dirty="0" err="1"/>
              <a:t>precios</a:t>
            </a:r>
            <a:r>
              <a:rPr dirty="0"/>
              <a:t> que se </a:t>
            </a:r>
            <a:r>
              <a:rPr dirty="0" err="1"/>
              <a:t>asocia</a:t>
            </a:r>
            <a:r>
              <a:rPr dirty="0"/>
              <a:t> con la </a:t>
            </a:r>
            <a:r>
              <a:rPr dirty="0" err="1"/>
              <a:t>introducción</a:t>
            </a:r>
            <a:r>
              <a:rPr dirty="0"/>
              <a:t> del euro (</a:t>
            </a:r>
            <a:r>
              <a:rPr dirty="0" err="1"/>
              <a:t>ej</a:t>
            </a:r>
            <a:r>
              <a:rPr dirty="0"/>
              <a:t>. </a:t>
            </a:r>
            <a:r>
              <a:rPr dirty="0" err="1"/>
              <a:t>en</a:t>
            </a:r>
            <a:r>
              <a:rPr dirty="0"/>
              <a:t> </a:t>
            </a:r>
            <a:r>
              <a:rPr dirty="0" err="1"/>
              <a:t>Alemania</a:t>
            </a:r>
            <a:r>
              <a:rPr dirty="0"/>
              <a:t>) </a:t>
            </a:r>
            <a:r>
              <a:rPr dirty="0" err="1"/>
              <a:t>fue</a:t>
            </a:r>
            <a:r>
              <a:rPr dirty="0"/>
              <a:t> </a:t>
            </a:r>
            <a:r>
              <a:rPr dirty="0" err="1"/>
              <a:t>tres</a:t>
            </a:r>
            <a:r>
              <a:rPr dirty="0"/>
              <a:t> </a:t>
            </a:r>
            <a:r>
              <a:rPr dirty="0" err="1"/>
              <a:t>veces</a:t>
            </a:r>
            <a:r>
              <a:rPr dirty="0"/>
              <a:t> superior al </a:t>
            </a:r>
            <a:r>
              <a:rPr dirty="0" err="1"/>
              <a:t>incremento</a:t>
            </a:r>
            <a:r>
              <a:rPr dirty="0"/>
              <a:t> real. </a:t>
            </a:r>
            <a:r>
              <a:rPr dirty="0" err="1"/>
              <a:t>Esto</a:t>
            </a:r>
            <a:r>
              <a:rPr dirty="0"/>
              <a:t> se </a:t>
            </a:r>
            <a:r>
              <a:rPr dirty="0" err="1"/>
              <a:t>puede</a:t>
            </a:r>
            <a:r>
              <a:rPr dirty="0"/>
              <a:t> </a:t>
            </a:r>
            <a:r>
              <a:rPr dirty="0" err="1"/>
              <a:t>deber</a:t>
            </a:r>
            <a:r>
              <a:rPr dirty="0"/>
              <a:t> a que </a:t>
            </a:r>
            <a:r>
              <a:rPr dirty="0" err="1"/>
              <a:t>algunos</a:t>
            </a:r>
            <a:r>
              <a:rPr dirty="0"/>
              <a:t> </a:t>
            </a:r>
            <a:r>
              <a:rPr dirty="0" err="1"/>
              <a:t>productos</a:t>
            </a:r>
            <a:r>
              <a:rPr dirty="0"/>
              <a:t> se </a:t>
            </a:r>
            <a:r>
              <a:rPr dirty="0" err="1"/>
              <a:t>encarecieron</a:t>
            </a:r>
            <a:r>
              <a:rPr dirty="0"/>
              <a:t> de forma </a:t>
            </a:r>
            <a:r>
              <a:rPr dirty="0" err="1"/>
              <a:t>desmesurada</a:t>
            </a:r>
            <a:r>
              <a:rPr dirty="0"/>
              <a:t> (</a:t>
            </a:r>
            <a:r>
              <a:rPr dirty="0" err="1"/>
              <a:t>ej</a:t>
            </a:r>
            <a:r>
              <a:rPr dirty="0"/>
              <a:t>. </a:t>
            </a:r>
            <a:r>
              <a:rPr dirty="0" err="1"/>
              <a:t>comidas</a:t>
            </a:r>
            <a:r>
              <a:rPr dirty="0"/>
              <a:t> </a:t>
            </a:r>
            <a:r>
              <a:rPr dirty="0" err="1"/>
              <a:t>en</a:t>
            </a:r>
            <a:r>
              <a:rPr dirty="0"/>
              <a:t> </a:t>
            </a:r>
            <a:r>
              <a:rPr dirty="0" err="1"/>
              <a:t>los</a:t>
            </a:r>
            <a:r>
              <a:rPr dirty="0"/>
              <a:t> </a:t>
            </a:r>
            <a:r>
              <a:rPr dirty="0" err="1"/>
              <a:t>restaurantes</a:t>
            </a:r>
            <a:r>
              <a:rPr dirty="0"/>
              <a:t>) y a que la </a:t>
            </a:r>
            <a:r>
              <a:rPr dirty="0" err="1"/>
              <a:t>desconfianza</a:t>
            </a:r>
            <a:r>
              <a:rPr dirty="0"/>
              <a:t> con </a:t>
            </a:r>
            <a:r>
              <a:rPr dirty="0" err="1"/>
              <a:t>respecto</a:t>
            </a:r>
            <a:r>
              <a:rPr dirty="0"/>
              <a:t> al </a:t>
            </a:r>
            <a:r>
              <a:rPr dirty="0" err="1"/>
              <a:t>cambio</a:t>
            </a:r>
            <a:r>
              <a:rPr dirty="0"/>
              <a:t> era </a:t>
            </a:r>
            <a:r>
              <a:rPr dirty="0" err="1"/>
              <a:t>elevada</a:t>
            </a:r>
            <a:r>
              <a:rPr dirty="0"/>
              <a:t>. Los </a:t>
            </a:r>
            <a:r>
              <a:rPr dirty="0" err="1"/>
              <a:t>consumidores</a:t>
            </a:r>
            <a:r>
              <a:rPr dirty="0"/>
              <a:t> </a:t>
            </a:r>
            <a:r>
              <a:rPr dirty="0" err="1"/>
              <a:t>registraron</a:t>
            </a:r>
            <a:r>
              <a:rPr dirty="0"/>
              <a:t> </a:t>
            </a:r>
            <a:r>
              <a:rPr dirty="0" err="1"/>
              <a:t>sobre</a:t>
            </a:r>
            <a:r>
              <a:rPr dirty="0"/>
              <a:t> </a:t>
            </a:r>
            <a:r>
              <a:rPr dirty="0" err="1"/>
              <a:t>todo</a:t>
            </a:r>
            <a:r>
              <a:rPr dirty="0"/>
              <a:t> </a:t>
            </a:r>
            <a:r>
              <a:rPr dirty="0" err="1"/>
              <a:t>estos</a:t>
            </a:r>
            <a:r>
              <a:rPr dirty="0"/>
              <a:t> </a:t>
            </a:r>
            <a:r>
              <a:rPr dirty="0" err="1"/>
              <a:t>incrementos</a:t>
            </a:r>
            <a:r>
              <a:rPr dirty="0"/>
              <a:t> </a:t>
            </a:r>
            <a:r>
              <a:rPr dirty="0" err="1"/>
              <a:t>en</a:t>
            </a:r>
            <a:r>
              <a:rPr dirty="0"/>
              <a:t> </a:t>
            </a:r>
            <a:r>
              <a:rPr dirty="0" err="1"/>
              <a:t>los</a:t>
            </a:r>
            <a:r>
              <a:rPr dirty="0"/>
              <a:t> </a:t>
            </a:r>
            <a:r>
              <a:rPr dirty="0" err="1"/>
              <a:t>precios</a:t>
            </a:r>
            <a:r>
              <a:rPr dirty="0"/>
              <a:t>, y </a:t>
            </a:r>
            <a:r>
              <a:rPr dirty="0" err="1"/>
              <a:t>los</a:t>
            </a:r>
            <a:r>
              <a:rPr dirty="0"/>
              <a:t> que se </a:t>
            </a:r>
            <a:r>
              <a:rPr dirty="0" err="1"/>
              <a:t>mantuvieron</a:t>
            </a:r>
            <a:r>
              <a:rPr dirty="0"/>
              <a:t> o </a:t>
            </a:r>
            <a:r>
              <a:rPr dirty="0" err="1"/>
              <a:t>disminuyeron</a:t>
            </a:r>
            <a:r>
              <a:rPr dirty="0"/>
              <a:t>, </a:t>
            </a:r>
            <a:r>
              <a:rPr dirty="0" err="1"/>
              <a:t>apenas</a:t>
            </a:r>
            <a:r>
              <a:rPr dirty="0"/>
              <a:t> </a:t>
            </a:r>
            <a:r>
              <a:rPr dirty="0" err="1"/>
              <a:t>fueron</a:t>
            </a:r>
            <a:r>
              <a:rPr dirty="0"/>
              <a:t> </a:t>
            </a:r>
            <a:r>
              <a:rPr dirty="0" err="1"/>
              <a:t>tenidos</a:t>
            </a:r>
            <a:r>
              <a:rPr dirty="0"/>
              <a:t> </a:t>
            </a:r>
            <a:r>
              <a:rPr dirty="0" err="1"/>
              <a:t>en</a:t>
            </a:r>
            <a:r>
              <a:rPr dirty="0"/>
              <a:t> </a:t>
            </a:r>
            <a:r>
              <a:rPr dirty="0" err="1"/>
              <a:t>cuenta</a:t>
            </a:r>
            <a:r>
              <a:rPr dirty="0"/>
              <a:t> o se </a:t>
            </a:r>
            <a:r>
              <a:rPr dirty="0" err="1"/>
              <a:t>consideraron</a:t>
            </a:r>
            <a:r>
              <a:rPr dirty="0"/>
              <a:t> </a:t>
            </a:r>
            <a:r>
              <a:rPr dirty="0" err="1"/>
              <a:t>excepciones</a:t>
            </a:r>
            <a:r>
              <a:rPr dirty="0"/>
              <a:t>.</a:t>
            </a:r>
            <a:r>
              <a:rPr lang="de-DE" dirty="0"/>
              <a:t/>
            </a:r>
            <a:br>
              <a:rPr lang="de-DE" dirty="0"/>
            </a:br>
            <a:r>
              <a:rPr lang="de-DE" dirty="0"/>
              <a:t/>
            </a:r>
            <a:br>
              <a:rPr lang="de-DE" dirty="0"/>
            </a:br>
            <a:endParaRPr dirty="0"/>
          </a:p>
          <a:p>
            <a:pPr marL="342900" indent="-342900" algn="l" defTabSz="449262">
              <a:spcBef>
                <a:spcPts val="1100"/>
              </a:spcBef>
              <a:buClr>
                <a:srgbClr val="000000"/>
              </a:buClr>
              <a:buSzPct val="100000"/>
              <a:buFont typeface="+mj-lt"/>
              <a:buAutoNum type="arabicPeriod"/>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700">
                <a:solidFill>
                  <a:srgbClr val="000000"/>
                </a:solidFill>
              </a:defRPr>
            </a:pPr>
            <a:r>
              <a:rPr dirty="0" err="1"/>
              <a:t>Cuando</a:t>
            </a:r>
            <a:r>
              <a:rPr dirty="0"/>
              <a:t> un </a:t>
            </a:r>
            <a:r>
              <a:rPr dirty="0" err="1"/>
              <a:t>tiene</a:t>
            </a:r>
            <a:r>
              <a:rPr dirty="0"/>
              <a:t> </a:t>
            </a:r>
            <a:r>
              <a:rPr dirty="0" err="1"/>
              <a:t>prisa</a:t>
            </a:r>
            <a:r>
              <a:rPr dirty="0"/>
              <a:t>, </a:t>
            </a:r>
            <a:r>
              <a:rPr dirty="0" err="1"/>
              <a:t>parece</a:t>
            </a:r>
            <a:r>
              <a:rPr dirty="0"/>
              <a:t> que </a:t>
            </a:r>
            <a:r>
              <a:rPr dirty="0" err="1"/>
              <a:t>todos</a:t>
            </a:r>
            <a:r>
              <a:rPr dirty="0"/>
              <a:t> </a:t>
            </a:r>
            <a:r>
              <a:rPr dirty="0" err="1"/>
              <a:t>los</a:t>
            </a:r>
            <a:r>
              <a:rPr dirty="0"/>
              <a:t> </a:t>
            </a:r>
            <a:r>
              <a:rPr dirty="0" err="1"/>
              <a:t>semáforos</a:t>
            </a:r>
            <a:r>
              <a:rPr dirty="0"/>
              <a:t> se </a:t>
            </a:r>
            <a:r>
              <a:rPr dirty="0" err="1"/>
              <a:t>ponen</a:t>
            </a:r>
            <a:r>
              <a:rPr dirty="0"/>
              <a:t> </a:t>
            </a:r>
            <a:r>
              <a:rPr dirty="0" err="1"/>
              <a:t>rojos</a:t>
            </a:r>
            <a:r>
              <a:rPr dirty="0"/>
              <a:t> y que </a:t>
            </a:r>
            <a:r>
              <a:rPr dirty="0" err="1"/>
              <a:t>los</a:t>
            </a:r>
            <a:r>
              <a:rPr dirty="0"/>
              <a:t> </a:t>
            </a:r>
            <a:r>
              <a:rPr dirty="0" err="1"/>
              <a:t>demás</a:t>
            </a:r>
            <a:r>
              <a:rPr dirty="0"/>
              <a:t> </a:t>
            </a:r>
            <a:r>
              <a:rPr dirty="0" err="1"/>
              <a:t>conductores</a:t>
            </a:r>
            <a:r>
              <a:rPr dirty="0"/>
              <a:t> </a:t>
            </a:r>
            <a:r>
              <a:rPr dirty="0" err="1"/>
              <a:t>conducen</a:t>
            </a:r>
            <a:r>
              <a:rPr dirty="0"/>
              <a:t> </a:t>
            </a:r>
            <a:r>
              <a:rPr dirty="0" err="1"/>
              <a:t>más</a:t>
            </a:r>
            <a:r>
              <a:rPr dirty="0"/>
              <a:t> </a:t>
            </a:r>
            <a:r>
              <a:rPr dirty="0" err="1"/>
              <a:t>despacio</a:t>
            </a:r>
            <a:r>
              <a:rPr dirty="0"/>
              <a:t> </a:t>
            </a:r>
            <a:r>
              <a:rPr dirty="0" err="1"/>
              <a:t>expresamente</a:t>
            </a:r>
            <a:r>
              <a:rPr dirty="0"/>
              <a:t> </a:t>
            </a:r>
            <a:r>
              <a:rPr dirty="0" err="1"/>
              <a:t>sólo</a:t>
            </a:r>
            <a:r>
              <a:rPr dirty="0"/>
              <a:t> para </a:t>
            </a:r>
            <a:r>
              <a:rPr dirty="0" err="1"/>
              <a:t>molestar</a:t>
            </a:r>
            <a:r>
              <a:rPr dirty="0"/>
              <a:t>.</a:t>
            </a:r>
            <a:br>
              <a:rPr dirty="0"/>
            </a:br>
            <a:endParaRPr dirty="0"/>
          </a:p>
        </p:txBody>
      </p:sp>
      <p:pic>
        <p:nvPicPr>
          <p:cNvPr id="1052" name="Picture 7" descr="Picture 7"/>
          <p:cNvPicPr>
            <a:picLocks noChangeAspect="1"/>
          </p:cNvPicPr>
          <p:nvPr/>
        </p:nvPicPr>
        <p:blipFill>
          <a:blip r:embed="rId2">
            <a:extLst/>
          </a:blip>
          <a:stretch>
            <a:fillRect/>
          </a:stretch>
        </p:blipFill>
        <p:spPr>
          <a:xfrm>
            <a:off x="251519" y="1340767"/>
            <a:ext cx="1439864" cy="1081088"/>
          </a:xfrm>
          <a:prstGeom prst="rect">
            <a:avLst/>
          </a:prstGeom>
          <a:ln w="12700">
            <a:miter lim="400000"/>
          </a:ln>
        </p:spPr>
      </p:pic>
      <p:sp>
        <p:nvSpPr>
          <p:cNvPr id="1053" name="Rectangle 8"/>
          <p:cNvSpPr/>
          <p:nvPr/>
        </p:nvSpPr>
        <p:spPr>
          <a:xfrm>
            <a:off x="-9625" y="6603812"/>
            <a:ext cx="5867400" cy="4724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a:defRPr sz="800" b="0" i="1"/>
            </a:pPr>
            <a:r>
              <a:rPr dirty="0"/>
              <a:t>(“De </a:t>
            </a:r>
            <a:r>
              <a:rPr dirty="0" err="1"/>
              <a:t>donde</a:t>
            </a:r>
            <a:r>
              <a:rPr dirty="0"/>
              <a:t> son </a:t>
            </a:r>
            <a:r>
              <a:rPr dirty="0" err="1"/>
              <a:t>tus</a:t>
            </a:r>
            <a:r>
              <a:rPr dirty="0"/>
              <a:t> euros?” by Andrea Guerra; “Taxi </a:t>
            </a:r>
            <a:r>
              <a:rPr dirty="0" err="1"/>
              <a:t>Ampel</a:t>
            </a:r>
            <a:r>
              <a:rPr dirty="0"/>
              <a:t> rot” by </a:t>
            </a:r>
            <a:r>
              <a:rPr dirty="0" err="1"/>
              <a:t>elephanteum</a:t>
            </a:r>
            <a:r>
              <a:rPr dirty="0"/>
              <a:t>)</a:t>
            </a:r>
          </a:p>
          <a:p>
            <a:pPr>
              <a:defRPr sz="800" b="0" i="1"/>
            </a:pPr>
            <a:endParaRPr dirty="0"/>
          </a:p>
        </p:txBody>
      </p:sp>
      <p:pic>
        <p:nvPicPr>
          <p:cNvPr id="1054" name="Picture 10" descr="Picture 10"/>
          <p:cNvPicPr>
            <a:picLocks noChangeAspect="1"/>
          </p:cNvPicPr>
          <p:nvPr/>
        </p:nvPicPr>
        <p:blipFill>
          <a:blip r:embed="rId3">
            <a:extLst/>
          </a:blip>
          <a:stretch>
            <a:fillRect/>
          </a:stretch>
        </p:blipFill>
        <p:spPr>
          <a:xfrm>
            <a:off x="251519" y="4437112"/>
            <a:ext cx="1443039" cy="1082676"/>
          </a:xfrm>
          <a:prstGeom prst="rect">
            <a:avLst/>
          </a:prstGeom>
          <a:ln w="12700">
            <a:miter lim="400000"/>
          </a:ln>
        </p:spPr>
      </p:pic>
      <p:sp>
        <p:nvSpPr>
          <p:cNvPr id="1055"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6.12</a:t>
            </a:r>
          </a:p>
        </p:txBody>
      </p:sp>
      <p:sp>
        <p:nvSpPr>
          <p:cNvPr id="8" name="Rectangle 24"/>
          <p:cNvSpPr/>
          <p:nvPr/>
        </p:nvSpPr>
        <p:spPr>
          <a:xfrm>
            <a:off x="-13706" y="13595"/>
            <a:ext cx="9144000" cy="73406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marL="608012" indent="-606425" algn="ctr" defTabSz="449262">
              <a:lnSpc>
                <a:spcPct val="90000"/>
              </a:lnSpc>
              <a:spcBef>
                <a:spcPts val="500"/>
              </a:spcBef>
              <a:tabLst>
                <a:tab pos="609600" algn="l"/>
                <a:tab pos="1244600" algn="l"/>
                <a:tab pos="2159000" algn="l"/>
                <a:tab pos="3073400" algn="l"/>
                <a:tab pos="3987800" algn="l"/>
                <a:tab pos="4902200" algn="l"/>
                <a:tab pos="5816600" algn="l"/>
                <a:tab pos="6731000" algn="l"/>
                <a:tab pos="7645400" algn="l"/>
                <a:tab pos="8559800" algn="l"/>
                <a:tab pos="9474200" algn="l"/>
                <a:tab pos="10388600" algn="l"/>
              </a:tabLst>
              <a:defRPr sz="2000" b="0">
                <a:solidFill>
                  <a:srgbClr val="D16349"/>
                </a:solidFill>
              </a:defRPr>
            </a:pPr>
            <a:r>
              <a:rPr lang="de-DE" dirty="0" err="1"/>
              <a:t>Viendo</a:t>
            </a:r>
            <a:r>
              <a:rPr lang="de-DE" dirty="0"/>
              <a:t> </a:t>
            </a:r>
            <a:r>
              <a:rPr lang="de-DE" dirty="0" err="1"/>
              <a:t>lo</a:t>
            </a:r>
            <a:r>
              <a:rPr lang="de-DE" dirty="0"/>
              <a:t> </a:t>
            </a:r>
            <a:r>
              <a:rPr lang="de-DE" dirty="0" err="1"/>
              <a:t>que</a:t>
            </a:r>
            <a:r>
              <a:rPr lang="de-DE" dirty="0"/>
              <a:t> </a:t>
            </a:r>
            <a:r>
              <a:rPr lang="de-DE" dirty="0" err="1"/>
              <a:t>desea</a:t>
            </a:r>
            <a:r>
              <a:rPr lang="de-DE" dirty="0"/>
              <a:t> o </a:t>
            </a:r>
            <a:r>
              <a:rPr lang="de-DE" dirty="0" err="1"/>
              <a:t>espera</a:t>
            </a:r>
            <a:r>
              <a:rPr lang="de-DE" dirty="0"/>
              <a:t> </a:t>
            </a:r>
            <a:r>
              <a:rPr lang="de-DE" dirty="0" err="1"/>
              <a:t>ver</a:t>
            </a:r>
            <a:endParaRPr dirty="0"/>
          </a:p>
          <a:p>
            <a:pPr marL="608012" indent="-606425" algn="ctr" defTabSz="449262">
              <a:lnSpc>
                <a:spcPct val="90000"/>
              </a:lnSpc>
              <a:spcBef>
                <a:spcPts val="500"/>
              </a:spcBef>
              <a:tabLst>
                <a:tab pos="609600" algn="l"/>
                <a:tab pos="1244600" algn="l"/>
                <a:tab pos="2159000" algn="l"/>
                <a:tab pos="3073400" algn="l"/>
                <a:tab pos="3987800" algn="l"/>
                <a:tab pos="4902200" algn="l"/>
                <a:tab pos="5816600" algn="l"/>
                <a:tab pos="6731000" algn="l"/>
                <a:tab pos="7645400" algn="l"/>
                <a:tab pos="8559800" algn="l"/>
                <a:tab pos="9474200" algn="l"/>
                <a:tab pos="10388600" algn="l"/>
              </a:tabLst>
              <a:defRPr sz="2000" b="0">
                <a:solidFill>
                  <a:srgbClr val="D16349"/>
                </a:solidFill>
              </a:defRPr>
            </a:pPr>
            <a:r>
              <a:rPr lang="de-DE" dirty="0"/>
              <a:t>(</a:t>
            </a:r>
            <a:r>
              <a:rPr lang="de-DE" dirty="0" err="1"/>
              <a:t>vía</a:t>
            </a:r>
            <a:r>
              <a:rPr lang="de-DE" dirty="0"/>
              <a:t> de la </a:t>
            </a:r>
            <a:r>
              <a:rPr lang="de-DE" dirty="0" err="1"/>
              <a:t>confirmación</a:t>
            </a:r>
            <a:r>
              <a:rPr lang="de-DE" dirty="0"/>
              <a:t> en la </a:t>
            </a:r>
            <a:r>
              <a:rPr lang="de-DE" dirty="0" err="1"/>
              <a:t>vida</a:t>
            </a:r>
            <a:r>
              <a:rPr lang="de-DE" dirty="0"/>
              <a:t> </a:t>
            </a:r>
            <a:r>
              <a:rPr lang="de-DE" dirty="0" err="1"/>
              <a:t>diaria</a:t>
            </a:r>
            <a:r>
              <a:rPr lang="de-DE" dirty="0"/>
              <a:t>)</a:t>
            </a:r>
            <a:endParaRPr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 name="Text Box 5"/>
          <p:cNvSpPr/>
          <p:nvPr/>
        </p:nvSpPr>
        <p:spPr>
          <a:xfrm>
            <a:off x="0" y="0"/>
            <a:ext cx="2051050"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Korrigierbarkeit</a:t>
            </a:r>
          </a:p>
        </p:txBody>
      </p:sp>
      <p:sp>
        <p:nvSpPr>
          <p:cNvPr id="1058" name="Rectangle 8"/>
          <p:cNvSpPr/>
          <p:nvPr/>
        </p:nvSpPr>
        <p:spPr>
          <a:xfrm>
            <a:off x="8534400" y="0"/>
            <a:ext cx="623889"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6.13</a:t>
            </a:r>
          </a:p>
        </p:txBody>
      </p:sp>
      <p:sp>
        <p:nvSpPr>
          <p:cNvPr id="1059" name="Text Box 9"/>
          <p:cNvSpPr/>
          <p:nvPr/>
        </p:nvSpPr>
        <p:spPr>
          <a:xfrm>
            <a:off x="251520" y="1052735"/>
            <a:ext cx="8641655" cy="51587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700" b="0"/>
            </a:pPr>
            <a:r>
              <a:rPr dirty="0" err="1"/>
              <a:t>Debido</a:t>
            </a:r>
            <a:r>
              <a:rPr dirty="0"/>
              <a:t> a un </a:t>
            </a:r>
            <a:r>
              <a:rPr dirty="0" err="1"/>
              <a:t>exceso</a:t>
            </a:r>
            <a:r>
              <a:rPr dirty="0"/>
              <a:t> de </a:t>
            </a:r>
            <a:r>
              <a:rPr dirty="0" err="1"/>
              <a:t>atención</a:t>
            </a:r>
            <a:r>
              <a:rPr dirty="0"/>
              <a:t> </a:t>
            </a:r>
            <a:r>
              <a:rPr dirty="0" err="1"/>
              <a:t>los</a:t>
            </a:r>
            <a:r>
              <a:rPr dirty="0"/>
              <a:t> </a:t>
            </a:r>
            <a:r>
              <a:rPr dirty="0" err="1"/>
              <a:t>hechos</a:t>
            </a:r>
            <a:r>
              <a:rPr dirty="0"/>
              <a:t> </a:t>
            </a:r>
            <a:r>
              <a:rPr dirty="0" err="1"/>
              <a:t>fortuitos</a:t>
            </a:r>
            <a:r>
              <a:rPr dirty="0"/>
              <a:t> de </a:t>
            </a:r>
            <a:r>
              <a:rPr dirty="0" err="1"/>
              <a:t>repente</a:t>
            </a:r>
            <a:r>
              <a:rPr dirty="0"/>
              <a:t> </a:t>
            </a:r>
            <a:r>
              <a:rPr dirty="0" err="1"/>
              <a:t>parecen</a:t>
            </a:r>
            <a:r>
              <a:rPr dirty="0"/>
              <a:t> </a:t>
            </a:r>
            <a:r>
              <a:rPr dirty="0" err="1"/>
              <a:t>cobrar</a:t>
            </a:r>
            <a:r>
              <a:rPr dirty="0"/>
              <a:t> </a:t>
            </a:r>
            <a:r>
              <a:rPr dirty="0" err="1"/>
              <a:t>sentido</a:t>
            </a:r>
            <a:r>
              <a:rPr dirty="0"/>
              <a:t>, lo que </a:t>
            </a:r>
            <a:r>
              <a:rPr dirty="0" err="1"/>
              <a:t>puede</a:t>
            </a:r>
            <a:r>
              <a:rPr dirty="0"/>
              <a:t> </a:t>
            </a:r>
            <a:r>
              <a:rPr dirty="0" err="1"/>
              <a:t>conducir</a:t>
            </a:r>
            <a:r>
              <a:rPr dirty="0"/>
              <a:t> a </a:t>
            </a:r>
            <a:r>
              <a:rPr dirty="0" err="1"/>
              <a:t>estados</a:t>
            </a:r>
            <a:r>
              <a:rPr dirty="0"/>
              <a:t> de </a:t>
            </a:r>
            <a:r>
              <a:rPr dirty="0" err="1"/>
              <a:t>ansiedad</a:t>
            </a:r>
            <a:r>
              <a:rPr dirty="0"/>
              <a:t>. </a:t>
            </a:r>
            <a:r>
              <a:rPr dirty="0" err="1"/>
              <a:t>Ejemplos</a:t>
            </a:r>
            <a:r>
              <a:rPr dirty="0"/>
              <a:t>:</a:t>
            </a:r>
          </a:p>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700" b="0"/>
            </a:pPr>
            <a:r>
              <a:rPr dirty="0"/>
              <a:t/>
            </a:r>
            <a:br>
              <a:rPr dirty="0"/>
            </a:br>
            <a:r>
              <a:rPr b="1" dirty="0" err="1"/>
              <a:t>Sospecha</a:t>
            </a:r>
            <a:r>
              <a:rPr b="1" dirty="0"/>
              <a:t>: </a:t>
            </a:r>
            <a:r>
              <a:rPr dirty="0"/>
              <a:t>La casa </a:t>
            </a:r>
            <a:r>
              <a:rPr dirty="0" err="1"/>
              <a:t>podría</a:t>
            </a:r>
            <a:r>
              <a:rPr dirty="0"/>
              <a:t> </a:t>
            </a:r>
            <a:r>
              <a:rPr dirty="0" err="1"/>
              <a:t>estar</a:t>
            </a:r>
            <a:r>
              <a:rPr dirty="0"/>
              <a:t> </a:t>
            </a:r>
            <a:r>
              <a:rPr dirty="0" err="1"/>
              <a:t>maldita</a:t>
            </a:r>
            <a:r>
              <a:rPr dirty="0"/>
              <a:t>. </a:t>
            </a:r>
            <a:br>
              <a:rPr dirty="0"/>
            </a:br>
            <a:r>
              <a:rPr b="1" dirty="0" err="1"/>
              <a:t>Evidencia</a:t>
            </a:r>
            <a:r>
              <a:rPr b="1" dirty="0"/>
              <a:t>: </a:t>
            </a:r>
            <a:r>
              <a:rPr dirty="0" err="1"/>
              <a:t>Muchos</a:t>
            </a:r>
            <a:r>
              <a:rPr dirty="0"/>
              <a:t> </a:t>
            </a:r>
            <a:r>
              <a:rPr dirty="0" err="1"/>
              <a:t>vecinos</a:t>
            </a:r>
            <a:r>
              <a:rPr dirty="0"/>
              <a:t> se </a:t>
            </a:r>
            <a:r>
              <a:rPr dirty="0" err="1"/>
              <a:t>han</a:t>
            </a:r>
            <a:r>
              <a:rPr dirty="0"/>
              <a:t> </a:t>
            </a:r>
            <a:r>
              <a:rPr dirty="0" err="1"/>
              <a:t>ido</a:t>
            </a:r>
            <a:r>
              <a:rPr dirty="0"/>
              <a:t> de </a:t>
            </a:r>
            <a:r>
              <a:rPr dirty="0" err="1"/>
              <a:t>vacaciones</a:t>
            </a:r>
            <a:r>
              <a:rPr dirty="0"/>
              <a:t> al </a:t>
            </a:r>
            <a:r>
              <a:rPr dirty="0" err="1"/>
              <a:t>mismo</a:t>
            </a:r>
            <a:r>
              <a:rPr dirty="0"/>
              <a:t> </a:t>
            </a:r>
            <a:r>
              <a:rPr dirty="0" err="1"/>
              <a:t>tiempo</a:t>
            </a:r>
            <a:r>
              <a:rPr dirty="0"/>
              <a:t>. Los </a:t>
            </a:r>
            <a:r>
              <a:rPr dirty="0" err="1"/>
              <a:t>obreros</a:t>
            </a:r>
            <a:r>
              <a:rPr dirty="0"/>
              <a:t> </a:t>
            </a:r>
            <a:r>
              <a:rPr dirty="0" err="1"/>
              <a:t>están</a:t>
            </a:r>
            <a:r>
              <a:rPr dirty="0"/>
              <a:t> </a:t>
            </a:r>
            <a:r>
              <a:rPr dirty="0" err="1"/>
              <a:t>escarificando</a:t>
            </a:r>
            <a:r>
              <a:rPr dirty="0"/>
              <a:t> la </a:t>
            </a:r>
            <a:r>
              <a:rPr dirty="0" err="1"/>
              <a:t>superficie</a:t>
            </a:r>
            <a:r>
              <a:rPr dirty="0"/>
              <a:t> del </a:t>
            </a:r>
            <a:r>
              <a:rPr dirty="0" err="1"/>
              <a:t>asfalto</a:t>
            </a:r>
            <a:r>
              <a:rPr dirty="0"/>
              <a:t> </a:t>
            </a:r>
            <a:r>
              <a:rPr dirty="0" err="1"/>
              <a:t>delante</a:t>
            </a:r>
            <a:r>
              <a:rPr dirty="0"/>
              <a:t> de la casa.</a:t>
            </a:r>
            <a:br>
              <a:rPr dirty="0"/>
            </a:br>
            <a:r>
              <a:rPr b="1" dirty="0"/>
              <a:t>¿</a:t>
            </a:r>
            <a:r>
              <a:rPr b="1" dirty="0" err="1"/>
              <a:t>Qué</a:t>
            </a:r>
            <a:r>
              <a:rPr b="1" dirty="0"/>
              <a:t> se </a:t>
            </a:r>
            <a:r>
              <a:rPr b="1" dirty="0" err="1"/>
              <a:t>está</a:t>
            </a:r>
            <a:r>
              <a:rPr b="1" dirty="0"/>
              <a:t> </a:t>
            </a:r>
            <a:r>
              <a:rPr b="1" dirty="0" err="1"/>
              <a:t>sobredimensionando</a:t>
            </a:r>
            <a:r>
              <a:rPr b="1" dirty="0"/>
              <a:t>/ </a:t>
            </a:r>
            <a:r>
              <a:rPr b="1" dirty="0" err="1"/>
              <a:t>ignorando</a:t>
            </a:r>
            <a:r>
              <a:rPr b="1" dirty="0"/>
              <a:t>? </a:t>
            </a:r>
            <a:r>
              <a:rPr dirty="0" err="1"/>
              <a:t>Estamos</a:t>
            </a:r>
            <a:r>
              <a:rPr dirty="0"/>
              <a:t> </a:t>
            </a:r>
            <a:r>
              <a:rPr dirty="0" err="1"/>
              <a:t>en</a:t>
            </a:r>
            <a:r>
              <a:rPr dirty="0"/>
              <a:t> </a:t>
            </a:r>
            <a:r>
              <a:rPr dirty="0" err="1"/>
              <a:t>verano</a:t>
            </a:r>
            <a:r>
              <a:rPr dirty="0"/>
              <a:t> y </a:t>
            </a:r>
            <a:r>
              <a:rPr dirty="0" err="1"/>
              <a:t>muchas</a:t>
            </a:r>
            <a:r>
              <a:rPr dirty="0"/>
              <a:t> personas se ha </a:t>
            </a:r>
            <a:r>
              <a:rPr dirty="0" err="1"/>
              <a:t>ido</a:t>
            </a:r>
            <a:r>
              <a:rPr dirty="0"/>
              <a:t> de </a:t>
            </a:r>
            <a:r>
              <a:rPr dirty="0" err="1"/>
              <a:t>viaje</a:t>
            </a:r>
            <a:r>
              <a:rPr dirty="0"/>
              <a:t>.  </a:t>
            </a:r>
            <a:r>
              <a:rPr dirty="0" err="1"/>
              <a:t>Varias</a:t>
            </a:r>
            <a:r>
              <a:rPr dirty="0"/>
              <a:t> zonas del </a:t>
            </a:r>
            <a:r>
              <a:rPr dirty="0" err="1"/>
              <a:t>asfalto</a:t>
            </a:r>
            <a:r>
              <a:rPr dirty="0"/>
              <a:t> </a:t>
            </a:r>
            <a:r>
              <a:rPr dirty="0" err="1"/>
              <a:t>han</a:t>
            </a:r>
            <a:r>
              <a:rPr dirty="0"/>
              <a:t> </a:t>
            </a:r>
            <a:r>
              <a:rPr dirty="0" err="1"/>
              <a:t>sido</a:t>
            </a:r>
            <a:r>
              <a:rPr dirty="0"/>
              <a:t> </a:t>
            </a:r>
            <a:r>
              <a:rPr dirty="0" err="1"/>
              <a:t>escarificadas</a:t>
            </a:r>
            <a:r>
              <a:rPr dirty="0"/>
              <a:t> </a:t>
            </a:r>
            <a:r>
              <a:rPr dirty="0" err="1"/>
              <a:t>desde</a:t>
            </a:r>
            <a:r>
              <a:rPr dirty="0"/>
              <a:t> </a:t>
            </a:r>
            <a:r>
              <a:rPr dirty="0" err="1"/>
              <a:t>hace</a:t>
            </a:r>
            <a:r>
              <a:rPr dirty="0"/>
              <a:t> </a:t>
            </a:r>
            <a:r>
              <a:rPr dirty="0" err="1"/>
              <a:t>semanas</a:t>
            </a:r>
            <a:r>
              <a:rPr dirty="0"/>
              <a:t> para </a:t>
            </a:r>
            <a:r>
              <a:rPr dirty="0" err="1"/>
              <a:t>renovar</a:t>
            </a:r>
            <a:r>
              <a:rPr dirty="0"/>
              <a:t> las </a:t>
            </a:r>
            <a:r>
              <a:rPr dirty="0" err="1"/>
              <a:t>tuberías</a:t>
            </a:r>
            <a:r>
              <a:rPr dirty="0"/>
              <a:t>.</a:t>
            </a:r>
            <a:br>
              <a:rPr dirty="0"/>
            </a:br>
            <a:r>
              <a:rPr dirty="0"/>
              <a:t/>
            </a:r>
            <a:br>
              <a:rPr dirty="0"/>
            </a:br>
            <a:r>
              <a:rPr b="1" dirty="0" err="1"/>
              <a:t>Sospecha</a:t>
            </a:r>
            <a:r>
              <a:rPr dirty="0"/>
              <a:t>:</a:t>
            </a:r>
            <a:r>
              <a:rPr b="1" dirty="0"/>
              <a:t> </a:t>
            </a:r>
            <a:r>
              <a:rPr dirty="0" err="1"/>
              <a:t>Estoy</a:t>
            </a:r>
            <a:r>
              <a:rPr dirty="0"/>
              <a:t> </a:t>
            </a:r>
            <a:r>
              <a:rPr dirty="0" err="1"/>
              <a:t>en</a:t>
            </a:r>
            <a:r>
              <a:rPr dirty="0"/>
              <a:t> el </a:t>
            </a:r>
            <a:r>
              <a:rPr dirty="0" err="1"/>
              <a:t>punto</a:t>
            </a:r>
            <a:r>
              <a:rPr dirty="0"/>
              <a:t> de </a:t>
            </a:r>
            <a:r>
              <a:rPr dirty="0" err="1"/>
              <a:t>mira</a:t>
            </a:r>
            <a:r>
              <a:rPr dirty="0"/>
              <a:t> de la CIA.</a:t>
            </a:r>
          </a:p>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700"/>
            </a:pPr>
            <a:r>
              <a:rPr dirty="0" err="1"/>
              <a:t>Evidencia</a:t>
            </a:r>
            <a:r>
              <a:rPr dirty="0"/>
              <a:t>: </a:t>
            </a:r>
            <a:r>
              <a:rPr b="0" dirty="0"/>
              <a:t>Hay </a:t>
            </a:r>
            <a:r>
              <a:rPr b="0" dirty="0" err="1"/>
              <a:t>coches</a:t>
            </a:r>
            <a:r>
              <a:rPr b="0" dirty="0"/>
              <a:t> </a:t>
            </a:r>
            <a:r>
              <a:rPr b="0" dirty="0" err="1"/>
              <a:t>negros</a:t>
            </a:r>
            <a:r>
              <a:rPr b="0" dirty="0"/>
              <a:t> </a:t>
            </a:r>
            <a:r>
              <a:rPr b="0" dirty="0" err="1"/>
              <a:t>aparcados</a:t>
            </a:r>
            <a:r>
              <a:rPr b="0" dirty="0"/>
              <a:t> </a:t>
            </a:r>
            <a:r>
              <a:rPr b="0" dirty="0" err="1"/>
              <a:t>enfrente</a:t>
            </a:r>
            <a:r>
              <a:rPr b="0" dirty="0"/>
              <a:t> de la casa. La CIA </a:t>
            </a:r>
            <a:r>
              <a:rPr b="0" dirty="0" err="1"/>
              <a:t>siempre</a:t>
            </a:r>
            <a:r>
              <a:rPr b="0" dirty="0"/>
              <a:t> conduce </a:t>
            </a:r>
            <a:r>
              <a:rPr b="0" dirty="0" err="1"/>
              <a:t>coches</a:t>
            </a:r>
            <a:r>
              <a:rPr b="0" dirty="0"/>
              <a:t> </a:t>
            </a:r>
            <a:r>
              <a:rPr b="0" dirty="0" err="1"/>
              <a:t>negros</a:t>
            </a:r>
            <a:r>
              <a:rPr b="0" dirty="0"/>
              <a:t> </a:t>
            </a:r>
            <a:r>
              <a:rPr b="0" dirty="0" err="1"/>
              <a:t>en</a:t>
            </a:r>
            <a:r>
              <a:rPr b="0" dirty="0"/>
              <a:t> las </a:t>
            </a:r>
            <a:r>
              <a:rPr b="0" dirty="0" err="1"/>
              <a:t>películas</a:t>
            </a:r>
            <a:r>
              <a:rPr b="0" dirty="0"/>
              <a:t>.</a:t>
            </a:r>
            <a:br>
              <a:rPr b="0" dirty="0"/>
            </a:br>
            <a:r>
              <a:rPr dirty="0"/>
              <a:t>¿</a:t>
            </a:r>
            <a:r>
              <a:rPr dirty="0" err="1"/>
              <a:t>Qué</a:t>
            </a:r>
            <a:r>
              <a:rPr dirty="0"/>
              <a:t> se </a:t>
            </a:r>
            <a:r>
              <a:rPr dirty="0" err="1"/>
              <a:t>está</a:t>
            </a:r>
            <a:r>
              <a:rPr dirty="0"/>
              <a:t> </a:t>
            </a:r>
            <a:r>
              <a:rPr dirty="0" err="1"/>
              <a:t>sobredimensionando</a:t>
            </a:r>
            <a:r>
              <a:rPr dirty="0"/>
              <a:t>/ </a:t>
            </a:r>
            <a:r>
              <a:rPr dirty="0" err="1"/>
              <a:t>ignorando</a:t>
            </a:r>
            <a:r>
              <a:rPr dirty="0"/>
              <a:t>? </a:t>
            </a:r>
            <a:r>
              <a:rPr b="0" dirty="0" err="1"/>
              <a:t>Existen</a:t>
            </a:r>
            <a:r>
              <a:rPr b="0" dirty="0"/>
              <a:t> </a:t>
            </a:r>
            <a:r>
              <a:rPr b="0" dirty="0" err="1"/>
              <a:t>muchos</a:t>
            </a:r>
            <a:r>
              <a:rPr b="0" dirty="0"/>
              <a:t> </a:t>
            </a:r>
            <a:r>
              <a:rPr b="0" dirty="0" err="1"/>
              <a:t>coches</a:t>
            </a:r>
            <a:r>
              <a:rPr b="0" dirty="0"/>
              <a:t> </a:t>
            </a:r>
            <a:r>
              <a:rPr b="0" dirty="0" err="1"/>
              <a:t>negros</a:t>
            </a:r>
            <a:r>
              <a:rPr b="0" dirty="0"/>
              <a:t> </a:t>
            </a:r>
            <a:r>
              <a:rPr b="0" dirty="0" err="1"/>
              <a:t>aparcados</a:t>
            </a:r>
            <a:r>
              <a:rPr b="0" dirty="0"/>
              <a:t> </a:t>
            </a:r>
            <a:r>
              <a:rPr b="0" dirty="0" err="1"/>
              <a:t>en</a:t>
            </a:r>
            <a:r>
              <a:rPr b="0" dirty="0"/>
              <a:t> las </a:t>
            </a:r>
            <a:r>
              <a:rPr b="0" dirty="0" err="1"/>
              <a:t>otras</a:t>
            </a:r>
            <a:r>
              <a:rPr b="0" dirty="0"/>
              <a:t> </a:t>
            </a:r>
            <a:r>
              <a:rPr b="0" dirty="0" err="1"/>
              <a:t>calles</a:t>
            </a:r>
            <a:r>
              <a:rPr b="0" dirty="0"/>
              <a:t> del </a:t>
            </a:r>
            <a:r>
              <a:rPr b="0" dirty="0" err="1"/>
              <a:t>vecindario</a:t>
            </a:r>
            <a:r>
              <a:rPr b="0" dirty="0"/>
              <a:t> </a:t>
            </a:r>
            <a:r>
              <a:rPr b="0" dirty="0" err="1"/>
              <a:t>ya</a:t>
            </a:r>
            <a:r>
              <a:rPr b="0" dirty="0"/>
              <a:t> que </a:t>
            </a:r>
            <a:r>
              <a:rPr b="0" dirty="0" err="1"/>
              <a:t>es</a:t>
            </a:r>
            <a:r>
              <a:rPr b="0" dirty="0"/>
              <a:t> un color </a:t>
            </a:r>
            <a:r>
              <a:rPr b="0" dirty="0" err="1"/>
              <a:t>bastante</a:t>
            </a:r>
            <a:r>
              <a:rPr b="0" dirty="0"/>
              <a:t> </a:t>
            </a:r>
            <a:r>
              <a:rPr b="0" dirty="0" err="1"/>
              <a:t>común</a:t>
            </a:r>
            <a:r>
              <a:rPr b="0" dirty="0"/>
              <a:t>.</a:t>
            </a:r>
          </a:p>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700"/>
            </a:pPr>
            <a:endParaRPr b="0" dirty="0"/>
          </a:p>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700" b="0"/>
            </a:pPr>
            <a:r>
              <a:rPr dirty="0"/>
              <a:t>Uno se </a:t>
            </a:r>
            <a:r>
              <a:rPr dirty="0" err="1"/>
              <a:t>encuentra</a:t>
            </a:r>
            <a:r>
              <a:rPr dirty="0"/>
              <a:t> al </a:t>
            </a:r>
            <a:r>
              <a:rPr dirty="0" err="1"/>
              <a:t>acecho</a:t>
            </a:r>
            <a:r>
              <a:rPr dirty="0"/>
              <a:t> de lo que </a:t>
            </a:r>
            <a:r>
              <a:rPr dirty="0" err="1"/>
              <a:t>ve</a:t>
            </a:r>
            <a:r>
              <a:rPr dirty="0"/>
              <a:t> y </a:t>
            </a:r>
            <a:r>
              <a:rPr dirty="0" err="1"/>
              <a:t>quiere</a:t>
            </a:r>
            <a:r>
              <a:rPr dirty="0"/>
              <a:t> </a:t>
            </a:r>
            <a:r>
              <a:rPr dirty="0" err="1"/>
              <a:t>ver</a:t>
            </a:r>
            <a:r>
              <a:rPr dirty="0"/>
              <a:t> (</a:t>
            </a:r>
            <a:r>
              <a:rPr dirty="0" err="1"/>
              <a:t>en</a:t>
            </a:r>
            <a:r>
              <a:rPr dirty="0"/>
              <a:t> </a:t>
            </a:r>
            <a:r>
              <a:rPr dirty="0" err="1"/>
              <a:t>estado</a:t>
            </a:r>
            <a:r>
              <a:rPr dirty="0"/>
              <a:t> de </a:t>
            </a:r>
            <a:r>
              <a:rPr dirty="0" err="1"/>
              <a:t>alerta</a:t>
            </a:r>
            <a:r>
              <a:rPr dirty="0"/>
              <a:t>). </a:t>
            </a:r>
          </a:p>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700" b="0"/>
            </a:pPr>
            <a:r>
              <a:rPr dirty="0"/>
              <a:t>¿Ha </a:t>
            </a:r>
            <a:r>
              <a:rPr dirty="0" err="1"/>
              <a:t>experimentado</a:t>
            </a:r>
            <a:r>
              <a:rPr dirty="0"/>
              <a:t> </a:t>
            </a:r>
            <a:r>
              <a:rPr dirty="0" err="1"/>
              <a:t>este</a:t>
            </a:r>
            <a:r>
              <a:rPr dirty="0"/>
              <a:t> </a:t>
            </a:r>
            <a:r>
              <a:rPr dirty="0" err="1"/>
              <a:t>fenómeno</a:t>
            </a:r>
            <a:r>
              <a:rPr dirty="0"/>
              <a:t> </a:t>
            </a:r>
            <a:r>
              <a:rPr dirty="0" err="1"/>
              <a:t>en</a:t>
            </a:r>
            <a:r>
              <a:rPr dirty="0"/>
              <a:t> </a:t>
            </a:r>
            <a:r>
              <a:rPr dirty="0" err="1"/>
              <a:t>algún</a:t>
            </a:r>
            <a:r>
              <a:rPr dirty="0"/>
              <a:t> </a:t>
            </a:r>
            <a:r>
              <a:rPr dirty="0" err="1"/>
              <a:t>momento</a:t>
            </a:r>
            <a:r>
              <a:rPr dirty="0"/>
              <a:t>?</a:t>
            </a:r>
          </a:p>
        </p:txBody>
      </p:sp>
      <p:sp>
        <p:nvSpPr>
          <p:cNvPr id="1060"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6.13</a:t>
            </a:r>
          </a:p>
        </p:txBody>
      </p:sp>
      <p:sp>
        <p:nvSpPr>
          <p:cNvPr id="7" name="Rectangle 24"/>
          <p:cNvSpPr/>
          <p:nvPr/>
        </p:nvSpPr>
        <p:spPr>
          <a:xfrm>
            <a:off x="-13706" y="13595"/>
            <a:ext cx="9144000" cy="73406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marL="608012" indent="-606425" algn="ctr" defTabSz="449262">
              <a:lnSpc>
                <a:spcPct val="90000"/>
              </a:lnSpc>
              <a:spcBef>
                <a:spcPts val="500"/>
              </a:spcBef>
              <a:tabLst>
                <a:tab pos="609600" algn="l"/>
                <a:tab pos="1244600" algn="l"/>
                <a:tab pos="2159000" algn="l"/>
                <a:tab pos="3073400" algn="l"/>
                <a:tab pos="3987800" algn="l"/>
                <a:tab pos="4902200" algn="l"/>
                <a:tab pos="5816600" algn="l"/>
                <a:tab pos="6731000" algn="l"/>
                <a:tab pos="7645400" algn="l"/>
                <a:tab pos="8559800" algn="l"/>
                <a:tab pos="9474200" algn="l"/>
                <a:tab pos="10388600" algn="l"/>
              </a:tabLst>
              <a:defRPr sz="2000" b="0">
                <a:solidFill>
                  <a:srgbClr val="D16349"/>
                </a:solidFill>
              </a:defRPr>
            </a:pPr>
            <a:r>
              <a:rPr lang="de-DE" dirty="0" err="1"/>
              <a:t>Viendo</a:t>
            </a:r>
            <a:r>
              <a:rPr lang="de-DE" dirty="0"/>
              <a:t> </a:t>
            </a:r>
            <a:r>
              <a:rPr lang="de-DE" dirty="0" err="1"/>
              <a:t>lo</a:t>
            </a:r>
            <a:r>
              <a:rPr lang="de-DE" dirty="0"/>
              <a:t> </a:t>
            </a:r>
            <a:r>
              <a:rPr lang="de-DE" dirty="0" err="1"/>
              <a:t>que</a:t>
            </a:r>
            <a:r>
              <a:rPr lang="de-DE" dirty="0"/>
              <a:t> </a:t>
            </a:r>
            <a:r>
              <a:rPr lang="de-DE" dirty="0" err="1"/>
              <a:t>desea</a:t>
            </a:r>
            <a:r>
              <a:rPr lang="de-DE" dirty="0"/>
              <a:t> o </a:t>
            </a:r>
            <a:r>
              <a:rPr lang="de-DE" dirty="0" err="1"/>
              <a:t>espera</a:t>
            </a:r>
            <a:r>
              <a:rPr lang="de-DE" dirty="0"/>
              <a:t> </a:t>
            </a:r>
            <a:r>
              <a:rPr lang="de-DE" dirty="0" err="1"/>
              <a:t>ver</a:t>
            </a:r>
            <a:endParaRPr dirty="0"/>
          </a:p>
          <a:p>
            <a:pPr marL="608012" indent="-606425" algn="ctr" defTabSz="449262">
              <a:lnSpc>
                <a:spcPct val="90000"/>
              </a:lnSpc>
              <a:spcBef>
                <a:spcPts val="500"/>
              </a:spcBef>
              <a:tabLst>
                <a:tab pos="609600" algn="l"/>
                <a:tab pos="1244600" algn="l"/>
                <a:tab pos="2159000" algn="l"/>
                <a:tab pos="3073400" algn="l"/>
                <a:tab pos="3987800" algn="l"/>
                <a:tab pos="4902200" algn="l"/>
                <a:tab pos="5816600" algn="l"/>
                <a:tab pos="6731000" algn="l"/>
                <a:tab pos="7645400" algn="l"/>
                <a:tab pos="8559800" algn="l"/>
                <a:tab pos="9474200" algn="l"/>
                <a:tab pos="10388600" algn="l"/>
              </a:tabLst>
              <a:defRPr sz="2000" b="0">
                <a:solidFill>
                  <a:srgbClr val="D16349"/>
                </a:solidFill>
              </a:defRPr>
            </a:pPr>
            <a:r>
              <a:rPr lang="de-DE" dirty="0"/>
              <a:t>(</a:t>
            </a:r>
            <a:r>
              <a:rPr lang="de-DE" dirty="0" err="1"/>
              <a:t>vía</a:t>
            </a:r>
            <a:r>
              <a:rPr lang="de-DE" dirty="0"/>
              <a:t> de la </a:t>
            </a:r>
            <a:r>
              <a:rPr lang="de-DE" dirty="0" err="1"/>
              <a:t>confirmación</a:t>
            </a:r>
            <a:r>
              <a:rPr lang="de-DE" dirty="0"/>
              <a:t> en la </a:t>
            </a:r>
            <a:r>
              <a:rPr lang="de-DE" dirty="0" err="1"/>
              <a:t>vida</a:t>
            </a:r>
            <a:r>
              <a:rPr lang="de-DE" dirty="0"/>
              <a:t> </a:t>
            </a:r>
            <a:r>
              <a:rPr lang="de-DE" dirty="0" err="1"/>
              <a:t>diaria</a:t>
            </a:r>
            <a:r>
              <a:rPr lang="de-DE" dirty="0"/>
              <a:t>)</a:t>
            </a:r>
            <a:endParaRPr dirty="0"/>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3" name="Text Box 3"/>
          <p:cNvSpPr/>
          <p:nvPr/>
        </p:nvSpPr>
        <p:spPr>
          <a:xfrm>
            <a:off x="250825" y="1340767"/>
            <a:ext cx="8425631" cy="30251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265112" indent="-265112" defTabSz="449262">
              <a:buClr>
                <a:srgbClr val="8CADAE"/>
              </a:buClr>
              <a:buSzPct val="85000"/>
              <a:buFont typeface="Verdana"/>
              <a:buChar char="o"/>
              <a:tabLst>
                <a:tab pos="254000" algn="l"/>
                <a:tab pos="1168400" algn="l"/>
                <a:tab pos="2082800" algn="l"/>
                <a:tab pos="2997200" algn="l"/>
                <a:tab pos="3911600" algn="l"/>
                <a:tab pos="4826000" algn="l"/>
                <a:tab pos="5740400" algn="l"/>
                <a:tab pos="6654800" algn="l"/>
                <a:tab pos="7569200" algn="l"/>
                <a:tab pos="8483600" algn="l"/>
                <a:tab pos="9398000" algn="l"/>
                <a:tab pos="10312400" algn="l"/>
              </a:tabLst>
              <a:defRPr b="0"/>
            </a:pPr>
            <a:r>
              <a:t>Se te enseñarán tres imágenes que muestran una escena junto con varias interpretaciones.</a:t>
            </a:r>
          </a:p>
          <a:p>
            <a:pPr marL="265112" indent="-265112" defTabSz="449262">
              <a:spcBef>
                <a:spcPts val="1100"/>
              </a:spcBef>
              <a:tabLst>
                <a:tab pos="254000" algn="l"/>
                <a:tab pos="1168400" algn="l"/>
                <a:tab pos="2082800" algn="l"/>
                <a:tab pos="2997200" algn="l"/>
                <a:tab pos="3911600" algn="l"/>
                <a:tab pos="4826000" algn="l"/>
                <a:tab pos="5740400" algn="l"/>
                <a:tab pos="6654800" algn="l"/>
                <a:tab pos="7569200" algn="l"/>
                <a:tab pos="8483600" algn="l"/>
                <a:tab pos="9398000" algn="l"/>
                <a:tab pos="10312400" algn="l"/>
              </a:tabLst>
              <a:defRPr b="0"/>
            </a:pPr>
            <a:endParaRPr/>
          </a:p>
          <a:p>
            <a:pPr marL="265112" indent="-265112" defTabSz="449262">
              <a:buClr>
                <a:srgbClr val="8CADAE"/>
              </a:buClr>
              <a:buSzPct val="85000"/>
              <a:buFont typeface="Verdana"/>
              <a:buChar char="o"/>
              <a:tabLst>
                <a:tab pos="254000" algn="l"/>
                <a:tab pos="1168400" algn="l"/>
                <a:tab pos="2082800" algn="l"/>
                <a:tab pos="2997200" algn="l"/>
                <a:tab pos="3911600" algn="l"/>
                <a:tab pos="4826000" algn="l"/>
                <a:tab pos="5740400" algn="l"/>
                <a:tab pos="6654800" algn="l"/>
                <a:tab pos="7569200" algn="l"/>
                <a:tab pos="8483600" algn="l"/>
                <a:tab pos="9398000" algn="l"/>
                <a:tab pos="10312400" algn="l"/>
              </a:tabLst>
              <a:defRPr b="0"/>
            </a:pPr>
            <a:r>
              <a:t>Las imágenes son mostradas en orden inverso, y la primera la imagen que se te enseñará corresponde con la última imagen de la escena.</a:t>
            </a:r>
          </a:p>
          <a:p>
            <a:pPr marL="265112" indent="-265112" defTabSz="449262">
              <a:tabLst>
                <a:tab pos="254000" algn="l"/>
                <a:tab pos="1168400" algn="l"/>
                <a:tab pos="2082800" algn="l"/>
                <a:tab pos="2997200" algn="l"/>
                <a:tab pos="3911600" algn="l"/>
                <a:tab pos="4826000" algn="l"/>
                <a:tab pos="5740400" algn="l"/>
                <a:tab pos="6654800" algn="l"/>
                <a:tab pos="7569200" algn="l"/>
                <a:tab pos="8483600" algn="l"/>
                <a:tab pos="9398000" algn="l"/>
                <a:tab pos="10312400" algn="l"/>
              </a:tabLst>
              <a:defRPr b="0"/>
            </a:pPr>
            <a:endParaRPr/>
          </a:p>
          <a:p>
            <a:pPr marL="265112" indent="-265112" defTabSz="449262">
              <a:buClr>
                <a:srgbClr val="8CADAE"/>
              </a:buClr>
              <a:buSzPct val="85000"/>
              <a:buFont typeface="Verdana"/>
              <a:buChar char="o"/>
              <a:tabLst>
                <a:tab pos="254000" algn="l"/>
                <a:tab pos="1168400" algn="l"/>
                <a:tab pos="2082800" algn="l"/>
                <a:tab pos="2997200" algn="l"/>
                <a:tab pos="3911600" algn="l"/>
                <a:tab pos="4826000" algn="l"/>
                <a:tab pos="5740400" algn="l"/>
                <a:tab pos="6654800" algn="l"/>
                <a:tab pos="7569200" algn="l"/>
                <a:tab pos="8483600" algn="l"/>
                <a:tab pos="9398000" algn="l"/>
                <a:tab pos="10312400" algn="l"/>
              </a:tabLst>
              <a:defRPr b="0"/>
            </a:pPr>
            <a:r>
              <a:t>Después de ser enseñártelas, te pediré que valores el grado de credibilidad del que goza cada interpretación. Éstas han de ser revaluadas con cada imagen nueva  que se añada.</a:t>
            </a:r>
          </a:p>
        </p:txBody>
      </p:sp>
      <p:sp>
        <p:nvSpPr>
          <p:cNvPr id="1064" name="Rectangle 2"/>
          <p:cNvSpPr/>
          <p:nvPr/>
        </p:nvSpPr>
        <p:spPr>
          <a:xfrm>
            <a:off x="0" y="-15746"/>
            <a:ext cx="9144000" cy="650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algn="ctr">
              <a:defRPr sz="2000" b="0">
                <a:solidFill>
                  <a:srgbClr val="D16349"/>
                </a:solidFill>
              </a:defRPr>
            </a:pPr>
            <a:r>
              <a:rPr dirty="0" err="1"/>
              <a:t>Tarea</a:t>
            </a:r>
            <a:r>
              <a:rPr dirty="0"/>
              <a:t> 1</a:t>
            </a:r>
            <a:r>
              <a:rPr sz="3600" dirty="0">
                <a:solidFill>
                  <a:schemeClr val="accent3">
                    <a:lumOff val="44000"/>
                  </a:schemeClr>
                </a:solidFill>
              </a:rPr>
              <a:t>  </a:t>
            </a:r>
          </a:p>
        </p:txBody>
      </p:sp>
      <p:sp>
        <p:nvSpPr>
          <p:cNvPr id="1065"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6.14</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1"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rPr dirty="0" err="1"/>
              <a:t>cambiando</a:t>
            </a:r>
            <a:r>
              <a:rPr dirty="0"/>
              <a:t> </a:t>
            </a:r>
            <a:r>
              <a:rPr dirty="0" err="1"/>
              <a:t>creencias</a:t>
            </a:r>
            <a:r>
              <a:rPr dirty="0"/>
              <a:t>	  6.1</a:t>
            </a:r>
            <a:r>
              <a:rPr lang="de-DE" dirty="0"/>
              <a:t>5</a:t>
            </a:r>
            <a:endParaRPr dirty="0"/>
          </a:p>
        </p:txBody>
      </p:sp>
      <p:sp>
        <p:nvSpPr>
          <p:cNvPr id="1082" name="Text Box 10"/>
          <p:cNvSpPr/>
          <p:nvPr/>
        </p:nvSpPr>
        <p:spPr>
          <a:xfrm>
            <a:off x="0" y="6661150"/>
            <a:ext cx="2987675" cy="2184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400"/>
              </a:spcBef>
              <a:defRPr sz="800" b="0" i="1"/>
            </a:lvl1pPr>
          </a:lstStyle>
          <a:p>
            <a:r>
              <a:t>(picture story painted by Janne Hottenrott)</a:t>
            </a:r>
          </a:p>
        </p:txBody>
      </p:sp>
      <p:sp>
        <p:nvSpPr>
          <p:cNvPr id="1083" name="Text Box 3"/>
          <p:cNvSpPr/>
          <p:nvPr/>
        </p:nvSpPr>
        <p:spPr>
          <a:xfrm>
            <a:off x="250824" y="4443114"/>
            <a:ext cx="8640765" cy="19583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Los hombres discuten por un espacio de aparcamiento en la sombra. </a:t>
            </a:r>
          </a:p>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El hombre de la derecha está recriminando, con razón, al otro el haber ocupado dos espacios de aparcamiento.</a:t>
            </a:r>
          </a:p>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El conductor del vehículo gris está siendo reprendido injustamente.</a:t>
            </a:r>
          </a:p>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El hombre de la camiseta azul increpa al otro porque ha golpeado su coche rojo al aparcar.</a:t>
            </a:r>
          </a:p>
        </p:txBody>
      </p:sp>
      <p:sp>
        <p:nvSpPr>
          <p:cNvPr id="11" name="Rectangle 2"/>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defRPr sz="2000" b="0">
                <a:solidFill>
                  <a:srgbClr val="D16349"/>
                </a:solidFill>
              </a:defRPr>
            </a:lvl1pPr>
          </a:lstStyle>
          <a:p>
            <a:r>
              <a:rPr dirty="0" err="1"/>
              <a:t>Valora</a:t>
            </a:r>
            <a:r>
              <a:rPr dirty="0"/>
              <a:t> la </a:t>
            </a:r>
            <a:r>
              <a:rPr dirty="0" err="1"/>
              <a:t>situación</a:t>
            </a:r>
            <a:endParaRPr dirty="0"/>
          </a:p>
        </p:txBody>
      </p:sp>
      <p:sp>
        <p:nvSpPr>
          <p:cNvPr id="12" name="Text Box 2"/>
          <p:cNvSpPr txBox="1">
            <a:spLocks noChangeArrowheads="1"/>
          </p:cNvSpPr>
          <p:nvPr/>
        </p:nvSpPr>
        <p:spPr bwMode="auto">
          <a:xfrm>
            <a:off x="6324600" y="3710360"/>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de-DE" altLang="de-DE" dirty="0"/>
              <a:t>3</a:t>
            </a:r>
          </a:p>
        </p:txBody>
      </p:sp>
      <p:pic>
        <p:nvPicPr>
          <p:cNvPr id="13" name="Picture 6" descr="autos3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4388" y="1340768"/>
            <a:ext cx="2867025"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 name="Text Box 2"/>
          <p:cNvSpPr/>
          <p:nvPr/>
        </p:nvSpPr>
        <p:spPr>
          <a:xfrm>
            <a:off x="4476750" y="3779168"/>
            <a:ext cx="311150" cy="35066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a:latin typeface="+mj-lt"/>
                <a:ea typeface="+mj-ea"/>
                <a:cs typeface="+mj-cs"/>
                <a:sym typeface="Arial"/>
              </a:defRPr>
            </a:lvl1pPr>
          </a:lstStyle>
          <a:p>
            <a:r>
              <a:t>2</a:t>
            </a:r>
          </a:p>
        </p:txBody>
      </p:sp>
      <p:sp>
        <p:nvSpPr>
          <p:cNvPr id="1076" name="Text Box 3"/>
          <p:cNvSpPr/>
          <p:nvPr/>
        </p:nvSpPr>
        <p:spPr>
          <a:xfrm>
            <a:off x="8229600" y="3779168"/>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3</a:t>
            </a:r>
          </a:p>
        </p:txBody>
      </p:sp>
      <p:sp>
        <p:nvSpPr>
          <p:cNvPr id="1077" name="Rectangle 5"/>
          <p:cNvSpPr/>
          <p:nvPr/>
        </p:nvSpPr>
        <p:spPr>
          <a:xfrm>
            <a:off x="7207250" y="1701131"/>
            <a:ext cx="144463" cy="2376487"/>
          </a:xfrm>
          <a:prstGeom prst="rect">
            <a:avLst/>
          </a:prstGeom>
          <a:solidFill>
            <a:srgbClr val="D16349"/>
          </a:solidFill>
          <a:ln>
            <a:solidFill>
              <a:srgbClr val="D16349"/>
            </a:solidFill>
            <a:miter/>
          </a:ln>
        </p:spPr>
        <p:txBody>
          <a:bodyPr lIns="45719" rIns="45719" anchor="ctr"/>
          <a:lstStyle/>
          <a:p>
            <a:pPr>
              <a:defRPr>
                <a:latin typeface="+mj-lt"/>
                <a:ea typeface="+mj-ea"/>
                <a:cs typeface="+mj-cs"/>
                <a:sym typeface="Arial"/>
              </a:defRPr>
            </a:pPr>
            <a:endParaRPr/>
          </a:p>
        </p:txBody>
      </p:sp>
      <p:pic>
        <p:nvPicPr>
          <p:cNvPr id="1078" name="Picture 6" descr="Picture 6"/>
          <p:cNvPicPr>
            <a:picLocks noChangeAspect="1"/>
          </p:cNvPicPr>
          <p:nvPr/>
        </p:nvPicPr>
        <p:blipFill>
          <a:blip r:embed="rId2">
            <a:extLst/>
          </a:blip>
          <a:stretch>
            <a:fillRect/>
          </a:stretch>
        </p:blipFill>
        <p:spPr>
          <a:xfrm>
            <a:off x="5257800" y="1340767"/>
            <a:ext cx="2919414" cy="2859090"/>
          </a:xfrm>
          <a:prstGeom prst="rect">
            <a:avLst/>
          </a:prstGeom>
          <a:ln w="12700">
            <a:miter lim="400000"/>
          </a:ln>
        </p:spPr>
      </p:pic>
      <p:pic>
        <p:nvPicPr>
          <p:cNvPr id="1079" name="Picture 7" descr="Picture 7"/>
          <p:cNvPicPr>
            <a:picLocks noChangeAspect="1"/>
          </p:cNvPicPr>
          <p:nvPr/>
        </p:nvPicPr>
        <p:blipFill>
          <a:blip r:embed="rId3">
            <a:extLst/>
          </a:blip>
          <a:stretch>
            <a:fillRect/>
          </a:stretch>
        </p:blipFill>
        <p:spPr>
          <a:xfrm>
            <a:off x="1447800" y="1340767"/>
            <a:ext cx="2895600" cy="2836865"/>
          </a:xfrm>
          <a:prstGeom prst="rect">
            <a:avLst/>
          </a:prstGeom>
          <a:ln w="12700">
            <a:miter lim="400000"/>
          </a:ln>
        </p:spPr>
      </p:pic>
      <p:sp>
        <p:nvSpPr>
          <p:cNvPr id="1080" name="Rectangle 2"/>
          <p:cNvSpPr/>
          <p:nvPr/>
        </p:nvSpPr>
        <p:spPr>
          <a:xfrm>
            <a:off x="0" y="45480"/>
            <a:ext cx="9144000"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defTabSz="449262">
              <a:spcBef>
                <a:spcPts val="1200"/>
              </a:spcBef>
              <a:tabLst>
                <a:tab pos="914400" algn="l"/>
                <a:tab pos="1828800" algn="l"/>
                <a:tab pos="2743200" algn="l"/>
                <a:tab pos="3657600" algn="l"/>
                <a:tab pos="4572000" algn="l"/>
                <a:tab pos="5486400" algn="l"/>
                <a:tab pos="6400800" algn="l"/>
                <a:tab pos="7315200" algn="l"/>
                <a:tab pos="8229600" algn="l"/>
                <a:tab pos="9144000" algn="l"/>
                <a:tab pos="10058400" algn="l"/>
              </a:tabLst>
              <a:defRPr sz="2000" b="0">
                <a:solidFill>
                  <a:srgbClr val="D16349"/>
                </a:solidFill>
              </a:defRPr>
            </a:lvl1pPr>
          </a:lstStyle>
          <a:p>
            <a:r>
              <a:t>Re-valora la situación</a:t>
            </a:r>
          </a:p>
        </p:txBody>
      </p:sp>
      <p:sp>
        <p:nvSpPr>
          <p:cNvPr id="1081"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6.16</a:t>
            </a:r>
          </a:p>
        </p:txBody>
      </p:sp>
      <p:sp>
        <p:nvSpPr>
          <p:cNvPr id="1082" name="Text Box 10"/>
          <p:cNvSpPr/>
          <p:nvPr/>
        </p:nvSpPr>
        <p:spPr>
          <a:xfrm>
            <a:off x="0" y="6661150"/>
            <a:ext cx="2987675" cy="2184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400"/>
              </a:spcBef>
              <a:defRPr sz="800" b="0" i="1"/>
            </a:lvl1pPr>
          </a:lstStyle>
          <a:p>
            <a:r>
              <a:t>(picture story painted by Janne Hottenrott)</a:t>
            </a:r>
          </a:p>
        </p:txBody>
      </p:sp>
      <p:sp>
        <p:nvSpPr>
          <p:cNvPr id="1083" name="Text Box 3"/>
          <p:cNvSpPr/>
          <p:nvPr/>
        </p:nvSpPr>
        <p:spPr>
          <a:xfrm>
            <a:off x="250824" y="4443114"/>
            <a:ext cx="8640765" cy="19583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Los hombres discuten por un espacio de aparcamiento en la sombra. </a:t>
            </a:r>
          </a:p>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El hombre de la derecha está recriminando, con razón, al otro el haber ocupado dos espacios de aparcamiento.</a:t>
            </a:r>
          </a:p>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El conductor del vehículo gris está siendo reprendido injustamente.</a:t>
            </a:r>
          </a:p>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El hombre de la camiseta azul increpa al otro porque ha golpeado su coche rojo al aparcar.</a:t>
            </a:r>
          </a:p>
        </p:txBody>
      </p:sp>
    </p:spTree>
    <p:extLst>
      <p:ext uri="{BB962C8B-B14F-4D97-AF65-F5344CB8AC3E}">
        <p14:creationId xmlns:p14="http://schemas.microsoft.com/office/powerpoint/2010/main" val="107310677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 name="Text Box 2"/>
          <p:cNvSpPr/>
          <p:nvPr/>
        </p:nvSpPr>
        <p:spPr>
          <a:xfrm>
            <a:off x="5867400" y="3550568"/>
            <a:ext cx="311150" cy="35066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a:latin typeface="+mj-lt"/>
                <a:ea typeface="+mj-ea"/>
                <a:cs typeface="+mj-cs"/>
                <a:sym typeface="Arial"/>
              </a:defRPr>
            </a:lvl1pPr>
          </a:lstStyle>
          <a:p>
            <a:r>
              <a:t>2</a:t>
            </a:r>
          </a:p>
        </p:txBody>
      </p:sp>
      <p:sp>
        <p:nvSpPr>
          <p:cNvPr id="1086" name="Text Box 3"/>
          <p:cNvSpPr/>
          <p:nvPr/>
        </p:nvSpPr>
        <p:spPr>
          <a:xfrm>
            <a:off x="8832850" y="3550568"/>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3</a:t>
            </a:r>
          </a:p>
        </p:txBody>
      </p:sp>
      <p:sp>
        <p:nvSpPr>
          <p:cNvPr id="1087" name="Text Box 4"/>
          <p:cNvSpPr/>
          <p:nvPr/>
        </p:nvSpPr>
        <p:spPr>
          <a:xfrm>
            <a:off x="2819400" y="3550568"/>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1</a:t>
            </a:r>
          </a:p>
        </p:txBody>
      </p:sp>
      <p:sp>
        <p:nvSpPr>
          <p:cNvPr id="1088" name="Rectangle 6"/>
          <p:cNvSpPr/>
          <p:nvPr/>
        </p:nvSpPr>
        <p:spPr>
          <a:xfrm>
            <a:off x="8224838" y="1629693"/>
            <a:ext cx="144463" cy="2376487"/>
          </a:xfrm>
          <a:prstGeom prst="rect">
            <a:avLst/>
          </a:prstGeom>
          <a:solidFill>
            <a:srgbClr val="D16349"/>
          </a:solidFill>
          <a:ln>
            <a:solidFill>
              <a:srgbClr val="D16349"/>
            </a:solidFill>
            <a:miter/>
          </a:ln>
        </p:spPr>
        <p:txBody>
          <a:bodyPr lIns="45719" rIns="45719" anchor="ctr"/>
          <a:lstStyle/>
          <a:p>
            <a:pPr>
              <a:defRPr>
                <a:latin typeface="+mj-lt"/>
                <a:ea typeface="+mj-ea"/>
                <a:cs typeface="+mj-cs"/>
                <a:sym typeface="Arial"/>
              </a:defRPr>
            </a:pPr>
            <a:endParaRPr/>
          </a:p>
        </p:txBody>
      </p:sp>
      <p:pic>
        <p:nvPicPr>
          <p:cNvPr id="1089" name="Picture 7" descr="Picture 7"/>
          <p:cNvPicPr>
            <a:picLocks noChangeAspect="1"/>
          </p:cNvPicPr>
          <p:nvPr/>
        </p:nvPicPr>
        <p:blipFill>
          <a:blip r:embed="rId2">
            <a:extLst/>
          </a:blip>
          <a:stretch>
            <a:fillRect/>
          </a:stretch>
        </p:blipFill>
        <p:spPr>
          <a:xfrm>
            <a:off x="6096000" y="1340767"/>
            <a:ext cx="2790825" cy="2733676"/>
          </a:xfrm>
          <a:prstGeom prst="rect">
            <a:avLst/>
          </a:prstGeom>
          <a:ln w="12700">
            <a:miter lim="400000"/>
          </a:ln>
        </p:spPr>
      </p:pic>
      <p:pic>
        <p:nvPicPr>
          <p:cNvPr id="1090" name="Picture 8" descr="Picture 8"/>
          <p:cNvPicPr>
            <a:picLocks noChangeAspect="1"/>
          </p:cNvPicPr>
          <p:nvPr/>
        </p:nvPicPr>
        <p:blipFill>
          <a:blip r:embed="rId3">
            <a:extLst/>
          </a:blip>
          <a:stretch>
            <a:fillRect/>
          </a:stretch>
        </p:blipFill>
        <p:spPr>
          <a:xfrm>
            <a:off x="3048000" y="1340767"/>
            <a:ext cx="2819400" cy="2760663"/>
          </a:xfrm>
          <a:prstGeom prst="rect">
            <a:avLst/>
          </a:prstGeom>
          <a:ln w="12700">
            <a:miter lim="400000"/>
          </a:ln>
        </p:spPr>
      </p:pic>
      <p:pic>
        <p:nvPicPr>
          <p:cNvPr id="1091" name="Picture 9" descr="Picture 9"/>
          <p:cNvPicPr>
            <a:picLocks noChangeAspect="1"/>
          </p:cNvPicPr>
          <p:nvPr/>
        </p:nvPicPr>
        <p:blipFill>
          <a:blip r:embed="rId4">
            <a:extLst/>
          </a:blip>
          <a:stretch>
            <a:fillRect/>
          </a:stretch>
        </p:blipFill>
        <p:spPr>
          <a:xfrm>
            <a:off x="0" y="1340767"/>
            <a:ext cx="2819400" cy="2762251"/>
          </a:xfrm>
          <a:prstGeom prst="rect">
            <a:avLst/>
          </a:prstGeom>
          <a:ln w="12700">
            <a:miter lim="400000"/>
          </a:ln>
        </p:spPr>
      </p:pic>
      <p:sp>
        <p:nvSpPr>
          <p:cNvPr id="1092"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6.17</a:t>
            </a:r>
          </a:p>
        </p:txBody>
      </p:sp>
      <p:sp>
        <p:nvSpPr>
          <p:cNvPr id="1093" name="Text Box 10"/>
          <p:cNvSpPr/>
          <p:nvPr/>
        </p:nvSpPr>
        <p:spPr>
          <a:xfrm>
            <a:off x="0" y="6661150"/>
            <a:ext cx="2987675" cy="2184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400"/>
              </a:spcBef>
              <a:defRPr sz="800" b="0" i="1"/>
            </a:lvl1pPr>
          </a:lstStyle>
          <a:p>
            <a:r>
              <a:t>(picture story painted by Janne Hottenrott)</a:t>
            </a:r>
          </a:p>
        </p:txBody>
      </p:sp>
      <p:sp>
        <p:nvSpPr>
          <p:cNvPr id="1094" name="Text Box 3"/>
          <p:cNvSpPr/>
          <p:nvPr/>
        </p:nvSpPr>
        <p:spPr>
          <a:xfrm>
            <a:off x="250824" y="4443114"/>
            <a:ext cx="8640765" cy="19583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Los hombres discuten por un espacio de aparcamiento en la sombra. </a:t>
            </a:r>
          </a:p>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El hombre de la derecha está recriminando, con razón, al otro el haber ocupado dos espacios de aparcamiento.</a:t>
            </a:r>
          </a:p>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El conductor del vehículo gris está siendo reprendido injustamente.</a:t>
            </a:r>
          </a:p>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El hombre de la camiseta azul increpa al otro porque ha golpeado su coche rojo al aparcar.</a:t>
            </a:r>
          </a:p>
        </p:txBody>
      </p:sp>
      <p:sp>
        <p:nvSpPr>
          <p:cNvPr id="1095" name="Rectangle 2"/>
          <p:cNvSpPr/>
          <p:nvPr/>
        </p:nvSpPr>
        <p:spPr>
          <a:xfrm>
            <a:off x="0" y="45480"/>
            <a:ext cx="9144000"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defTabSz="449262">
              <a:spcBef>
                <a:spcPts val="1200"/>
              </a:spcBef>
              <a:tabLst>
                <a:tab pos="914400" algn="l"/>
                <a:tab pos="1828800" algn="l"/>
                <a:tab pos="2743200" algn="l"/>
                <a:tab pos="3657600" algn="l"/>
                <a:tab pos="4572000" algn="l"/>
                <a:tab pos="5486400" algn="l"/>
                <a:tab pos="6400800" algn="l"/>
                <a:tab pos="7315200" algn="l"/>
                <a:tab pos="8229600" algn="l"/>
                <a:tab pos="9144000" algn="l"/>
                <a:tab pos="10058400" algn="l"/>
              </a:tabLst>
              <a:defRPr sz="2000" b="0">
                <a:solidFill>
                  <a:srgbClr val="D16349"/>
                </a:solidFill>
              </a:defRPr>
            </a:lvl1pPr>
          </a:lstStyle>
          <a:p>
            <a:r>
              <a:t>Re-valora la situación</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7" name="Text Box 2"/>
          <p:cNvSpPr/>
          <p:nvPr/>
        </p:nvSpPr>
        <p:spPr>
          <a:xfrm>
            <a:off x="5867400" y="3550568"/>
            <a:ext cx="311150" cy="35066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a:latin typeface="+mj-lt"/>
                <a:ea typeface="+mj-ea"/>
                <a:cs typeface="+mj-cs"/>
                <a:sym typeface="Arial"/>
              </a:defRPr>
            </a:lvl1pPr>
          </a:lstStyle>
          <a:p>
            <a:r>
              <a:t>2</a:t>
            </a:r>
          </a:p>
        </p:txBody>
      </p:sp>
      <p:sp>
        <p:nvSpPr>
          <p:cNvPr id="1098" name="Text Box 3"/>
          <p:cNvSpPr/>
          <p:nvPr/>
        </p:nvSpPr>
        <p:spPr>
          <a:xfrm>
            <a:off x="8832850" y="3550568"/>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3</a:t>
            </a:r>
          </a:p>
        </p:txBody>
      </p:sp>
      <p:sp>
        <p:nvSpPr>
          <p:cNvPr id="1099" name="Text Box 4"/>
          <p:cNvSpPr/>
          <p:nvPr/>
        </p:nvSpPr>
        <p:spPr>
          <a:xfrm>
            <a:off x="2819400" y="3550568"/>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1</a:t>
            </a:r>
          </a:p>
        </p:txBody>
      </p:sp>
      <p:sp>
        <p:nvSpPr>
          <p:cNvPr id="1100" name="Rectangle 6"/>
          <p:cNvSpPr/>
          <p:nvPr/>
        </p:nvSpPr>
        <p:spPr>
          <a:xfrm>
            <a:off x="8224838" y="1629693"/>
            <a:ext cx="144463" cy="2376487"/>
          </a:xfrm>
          <a:prstGeom prst="rect">
            <a:avLst/>
          </a:prstGeom>
          <a:solidFill>
            <a:srgbClr val="D16349"/>
          </a:solidFill>
          <a:ln>
            <a:solidFill>
              <a:srgbClr val="D16349"/>
            </a:solidFill>
            <a:miter/>
          </a:ln>
        </p:spPr>
        <p:txBody>
          <a:bodyPr lIns="45719" rIns="45719" anchor="ctr"/>
          <a:lstStyle/>
          <a:p>
            <a:pPr>
              <a:defRPr>
                <a:latin typeface="+mj-lt"/>
                <a:ea typeface="+mj-ea"/>
                <a:cs typeface="+mj-cs"/>
                <a:sym typeface="Arial"/>
              </a:defRPr>
            </a:pPr>
            <a:endParaRPr/>
          </a:p>
        </p:txBody>
      </p:sp>
      <p:pic>
        <p:nvPicPr>
          <p:cNvPr id="1101" name="Picture 7" descr="Picture 7"/>
          <p:cNvPicPr>
            <a:picLocks noChangeAspect="1"/>
          </p:cNvPicPr>
          <p:nvPr/>
        </p:nvPicPr>
        <p:blipFill>
          <a:blip r:embed="rId2">
            <a:extLst/>
          </a:blip>
          <a:stretch>
            <a:fillRect/>
          </a:stretch>
        </p:blipFill>
        <p:spPr>
          <a:xfrm>
            <a:off x="6096000" y="1340767"/>
            <a:ext cx="2790825" cy="2733676"/>
          </a:xfrm>
          <a:prstGeom prst="rect">
            <a:avLst/>
          </a:prstGeom>
          <a:ln w="12700">
            <a:miter lim="400000"/>
          </a:ln>
        </p:spPr>
      </p:pic>
      <p:pic>
        <p:nvPicPr>
          <p:cNvPr id="1102" name="Picture 8" descr="Picture 8"/>
          <p:cNvPicPr>
            <a:picLocks noChangeAspect="1"/>
          </p:cNvPicPr>
          <p:nvPr/>
        </p:nvPicPr>
        <p:blipFill>
          <a:blip r:embed="rId3">
            <a:extLst/>
          </a:blip>
          <a:stretch>
            <a:fillRect/>
          </a:stretch>
        </p:blipFill>
        <p:spPr>
          <a:xfrm>
            <a:off x="3048000" y="1340767"/>
            <a:ext cx="2819400" cy="2760663"/>
          </a:xfrm>
          <a:prstGeom prst="rect">
            <a:avLst/>
          </a:prstGeom>
          <a:ln w="12700">
            <a:miter lim="400000"/>
          </a:ln>
        </p:spPr>
      </p:pic>
      <p:pic>
        <p:nvPicPr>
          <p:cNvPr id="1103" name="Picture 9" descr="Picture 9"/>
          <p:cNvPicPr>
            <a:picLocks noChangeAspect="1"/>
          </p:cNvPicPr>
          <p:nvPr/>
        </p:nvPicPr>
        <p:blipFill>
          <a:blip r:embed="rId4">
            <a:extLst/>
          </a:blip>
          <a:stretch>
            <a:fillRect/>
          </a:stretch>
        </p:blipFill>
        <p:spPr>
          <a:xfrm>
            <a:off x="0" y="1340767"/>
            <a:ext cx="2819400" cy="2762251"/>
          </a:xfrm>
          <a:prstGeom prst="rect">
            <a:avLst/>
          </a:prstGeom>
          <a:ln w="12700">
            <a:miter lim="400000"/>
          </a:ln>
        </p:spPr>
      </p:pic>
      <p:sp>
        <p:nvSpPr>
          <p:cNvPr id="1104"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6.18</a:t>
            </a:r>
          </a:p>
        </p:txBody>
      </p:sp>
      <p:sp>
        <p:nvSpPr>
          <p:cNvPr id="1105" name="Text Box 10"/>
          <p:cNvSpPr/>
          <p:nvPr/>
        </p:nvSpPr>
        <p:spPr>
          <a:xfrm>
            <a:off x="0" y="6661150"/>
            <a:ext cx="2987675" cy="2184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400"/>
              </a:spcBef>
              <a:defRPr sz="800" b="0" i="1"/>
            </a:lvl1pPr>
          </a:lstStyle>
          <a:p>
            <a:r>
              <a:t>(picture story painted by Janne Hottenrott)</a:t>
            </a:r>
          </a:p>
        </p:txBody>
      </p:sp>
      <p:sp>
        <p:nvSpPr>
          <p:cNvPr id="1106" name="Text Box 3"/>
          <p:cNvSpPr/>
          <p:nvPr/>
        </p:nvSpPr>
        <p:spPr>
          <a:xfrm>
            <a:off x="250824" y="4443114"/>
            <a:ext cx="8640765" cy="19583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Los hombres discuten por un espacio de aparcamiento en la sombra. </a:t>
            </a:r>
          </a:p>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El hombre de la derecha está recriminando, con razón, al otro el haber ocupado dos espacios de aparcamiento.</a:t>
            </a:r>
          </a:p>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a:pPr>
            <a:r>
              <a:t>El conductor del vehículo gris está siendo reprendido injustamente.</a:t>
            </a:r>
          </a:p>
          <a:p>
            <a:pPr marL="341312" indent="-341312" defTabSz="449262">
              <a:spcBef>
                <a:spcPts val="1100"/>
              </a:spcBef>
              <a:buClr>
                <a:srgbClr val="000000"/>
              </a:buClr>
              <a:buSzPct val="100000"/>
              <a:buAutoNum type="arabicParenR"/>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sz="1600" b="0"/>
            </a:pPr>
            <a:r>
              <a:t>El hombre de la camiseta azul increpa al otro porque ha golpeado su coche rojo al aparcar.</a:t>
            </a:r>
          </a:p>
        </p:txBody>
      </p:sp>
      <p:sp>
        <p:nvSpPr>
          <p:cNvPr id="1107" name="Rectangle 2"/>
          <p:cNvSpPr/>
          <p:nvPr/>
        </p:nvSpPr>
        <p:spPr>
          <a:xfrm>
            <a:off x="0" y="45480"/>
            <a:ext cx="9144000"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defTabSz="449262">
              <a:spcBef>
                <a:spcPts val="1200"/>
              </a:spcBef>
              <a:tabLst>
                <a:tab pos="914400" algn="l"/>
                <a:tab pos="1828800" algn="l"/>
                <a:tab pos="2743200" algn="l"/>
                <a:tab pos="3657600" algn="l"/>
                <a:tab pos="4572000" algn="l"/>
                <a:tab pos="5486400" algn="l"/>
                <a:tab pos="6400800" algn="l"/>
                <a:tab pos="7315200" algn="l"/>
                <a:tab pos="8229600" algn="l"/>
                <a:tab pos="9144000" algn="l"/>
                <a:tab pos="10058400" algn="l"/>
              </a:tabLst>
              <a:defRPr sz="2000" b="0">
                <a:solidFill>
                  <a:srgbClr val="D16349"/>
                </a:solidFill>
              </a:defRPr>
            </a:lvl1pPr>
          </a:lstStyle>
          <a:p>
            <a:r>
              <a:t>Re-valora la situación</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9" name="Text Box 2"/>
          <p:cNvSpPr/>
          <p:nvPr/>
        </p:nvSpPr>
        <p:spPr>
          <a:xfrm>
            <a:off x="5867400" y="4343400"/>
            <a:ext cx="311150" cy="35066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a:latin typeface="+mj-lt"/>
                <a:ea typeface="+mj-ea"/>
                <a:cs typeface="+mj-cs"/>
                <a:sym typeface="Arial"/>
              </a:defRPr>
            </a:lvl1pPr>
          </a:lstStyle>
          <a:p>
            <a:r>
              <a:t>2</a:t>
            </a:r>
          </a:p>
        </p:txBody>
      </p:sp>
      <p:sp>
        <p:nvSpPr>
          <p:cNvPr id="1110" name="Text Box 3"/>
          <p:cNvSpPr/>
          <p:nvPr/>
        </p:nvSpPr>
        <p:spPr>
          <a:xfrm>
            <a:off x="8832850" y="4343400"/>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3</a:t>
            </a:r>
          </a:p>
        </p:txBody>
      </p:sp>
      <p:sp>
        <p:nvSpPr>
          <p:cNvPr id="1111" name="Text Box 4"/>
          <p:cNvSpPr/>
          <p:nvPr/>
        </p:nvSpPr>
        <p:spPr>
          <a:xfrm>
            <a:off x="2819400" y="4343400"/>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1</a:t>
            </a:r>
          </a:p>
        </p:txBody>
      </p:sp>
      <p:sp>
        <p:nvSpPr>
          <p:cNvPr id="1112" name="Rectangle 5"/>
          <p:cNvSpPr/>
          <p:nvPr/>
        </p:nvSpPr>
        <p:spPr>
          <a:xfrm>
            <a:off x="8224838" y="2166938"/>
            <a:ext cx="144463" cy="2376487"/>
          </a:xfrm>
          <a:prstGeom prst="rect">
            <a:avLst/>
          </a:prstGeom>
          <a:solidFill>
            <a:srgbClr val="D16349"/>
          </a:solidFill>
          <a:ln>
            <a:solidFill>
              <a:srgbClr val="D16349"/>
            </a:solidFill>
            <a:miter/>
          </a:ln>
        </p:spPr>
        <p:txBody>
          <a:bodyPr lIns="45719" rIns="45719" anchor="ctr"/>
          <a:lstStyle/>
          <a:p>
            <a:pPr>
              <a:defRPr>
                <a:latin typeface="+mj-lt"/>
                <a:ea typeface="+mj-ea"/>
                <a:cs typeface="+mj-cs"/>
                <a:sym typeface="Arial"/>
              </a:defRPr>
            </a:pPr>
            <a:endParaRPr/>
          </a:p>
        </p:txBody>
      </p:sp>
      <p:pic>
        <p:nvPicPr>
          <p:cNvPr id="1113" name="Picture 6" descr="Picture 6"/>
          <p:cNvPicPr>
            <a:picLocks noChangeAspect="1"/>
          </p:cNvPicPr>
          <p:nvPr/>
        </p:nvPicPr>
        <p:blipFill>
          <a:blip r:embed="rId2">
            <a:extLst/>
          </a:blip>
          <a:stretch>
            <a:fillRect/>
          </a:stretch>
        </p:blipFill>
        <p:spPr>
          <a:xfrm>
            <a:off x="6096000" y="2133600"/>
            <a:ext cx="2790825" cy="2733675"/>
          </a:xfrm>
          <a:prstGeom prst="rect">
            <a:avLst/>
          </a:prstGeom>
          <a:ln w="12700">
            <a:miter lim="400000"/>
          </a:ln>
        </p:spPr>
      </p:pic>
      <p:pic>
        <p:nvPicPr>
          <p:cNvPr id="1114" name="Picture 7" descr="Picture 7"/>
          <p:cNvPicPr>
            <a:picLocks noChangeAspect="1"/>
          </p:cNvPicPr>
          <p:nvPr/>
        </p:nvPicPr>
        <p:blipFill>
          <a:blip r:embed="rId3">
            <a:extLst/>
          </a:blip>
          <a:stretch>
            <a:fillRect/>
          </a:stretch>
        </p:blipFill>
        <p:spPr>
          <a:xfrm>
            <a:off x="3048000" y="2133600"/>
            <a:ext cx="2819400" cy="2760664"/>
          </a:xfrm>
          <a:prstGeom prst="rect">
            <a:avLst/>
          </a:prstGeom>
          <a:ln w="12700">
            <a:miter lim="400000"/>
          </a:ln>
        </p:spPr>
      </p:pic>
      <p:pic>
        <p:nvPicPr>
          <p:cNvPr id="1115" name="Picture 8" descr="Picture 8"/>
          <p:cNvPicPr>
            <a:picLocks noChangeAspect="1"/>
          </p:cNvPicPr>
          <p:nvPr/>
        </p:nvPicPr>
        <p:blipFill>
          <a:blip r:embed="rId4">
            <a:extLst/>
          </a:blip>
          <a:stretch>
            <a:fillRect/>
          </a:stretch>
        </p:blipFill>
        <p:spPr>
          <a:xfrm>
            <a:off x="0" y="2133600"/>
            <a:ext cx="2819400" cy="2762250"/>
          </a:xfrm>
          <a:prstGeom prst="rect">
            <a:avLst/>
          </a:prstGeom>
          <a:ln w="12700">
            <a:miter lim="400000"/>
          </a:ln>
        </p:spPr>
      </p:pic>
      <p:sp>
        <p:nvSpPr>
          <p:cNvPr id="1116" name="Rectangle 9"/>
          <p:cNvSpPr/>
          <p:nvPr/>
        </p:nvSpPr>
        <p:spPr>
          <a:xfrm>
            <a:off x="250824" y="1079619"/>
            <a:ext cx="8642351" cy="861774"/>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a:defRPr sz="1600" b="0"/>
            </a:pPr>
            <a:r>
              <a:rPr lang="es-ES" sz="1600" dirty="0"/>
              <a:t>Inicialmente la interpretación 2 parece probable, ya que el Mercedes está ocupando dos plazas de aparcamiento. El hombre de la camisa azul señala el coche rojo, lo que también hace probable la interpretación </a:t>
            </a:r>
            <a:r>
              <a:rPr lang="es-ES" sz="1600" dirty="0" smtClean="0"/>
              <a:t>4</a:t>
            </a:r>
            <a:r>
              <a:rPr lang="es-ES" sz="1600" dirty="0">
                <a:solidFill>
                  <a:schemeClr val="tx1"/>
                </a:solidFill>
              </a:rPr>
              <a:t>.</a:t>
            </a:r>
            <a:r>
              <a:rPr sz="1800" dirty="0" smtClean="0">
                <a:solidFill>
                  <a:srgbClr val="FF0000"/>
                </a:solidFill>
              </a:rPr>
              <a:t>  </a:t>
            </a:r>
            <a:endParaRPr sz="1800" dirty="0">
              <a:solidFill>
                <a:srgbClr val="FF0000"/>
              </a:solidFill>
            </a:endParaRPr>
          </a:p>
        </p:txBody>
      </p:sp>
      <p:sp>
        <p:nvSpPr>
          <p:cNvPr id="1117" name="Rectangle 10"/>
          <p:cNvSpPr/>
          <p:nvPr/>
        </p:nvSpPr>
        <p:spPr>
          <a:xfrm>
            <a:off x="250824" y="4974125"/>
            <a:ext cx="8636001" cy="16916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500"/>
            </a:pPr>
            <a:r>
              <a:rPr dirty="0" err="1"/>
              <a:t>Interpretación</a:t>
            </a:r>
            <a:r>
              <a:rPr dirty="0"/>
              <a:t> </a:t>
            </a:r>
            <a:r>
              <a:rPr dirty="0" err="1"/>
              <a:t>obvia</a:t>
            </a:r>
            <a:r>
              <a:rPr dirty="0"/>
              <a:t>: </a:t>
            </a:r>
            <a:r>
              <a:rPr b="0" dirty="0"/>
              <a:t>El hombre de la </a:t>
            </a:r>
            <a:r>
              <a:rPr b="0" dirty="0" err="1"/>
              <a:t>derecha</a:t>
            </a:r>
            <a:r>
              <a:rPr b="0" dirty="0"/>
              <a:t> </a:t>
            </a:r>
            <a:r>
              <a:rPr b="0" dirty="0" err="1"/>
              <a:t>recrimina</a:t>
            </a:r>
            <a:r>
              <a:rPr b="0" dirty="0"/>
              <a:t> al </a:t>
            </a:r>
            <a:r>
              <a:rPr b="0" dirty="0" err="1"/>
              <a:t>otro</a:t>
            </a:r>
            <a:r>
              <a:rPr b="0" dirty="0"/>
              <a:t> </a:t>
            </a:r>
            <a:r>
              <a:rPr b="0" dirty="0" err="1"/>
              <a:t>por</a:t>
            </a:r>
            <a:r>
              <a:rPr b="0" dirty="0"/>
              <a:t> </a:t>
            </a:r>
            <a:r>
              <a:rPr b="0" dirty="0" err="1"/>
              <a:t>ocupar</a:t>
            </a:r>
            <a:r>
              <a:rPr b="0" dirty="0"/>
              <a:t> dos </a:t>
            </a:r>
            <a:r>
              <a:rPr b="0" dirty="0" err="1"/>
              <a:t>espacios</a:t>
            </a:r>
            <a:r>
              <a:rPr b="0" dirty="0"/>
              <a:t> de </a:t>
            </a:r>
            <a:r>
              <a:rPr b="0" dirty="0" err="1"/>
              <a:t>aparcamiento</a:t>
            </a:r>
            <a:r>
              <a:rPr b="0" dirty="0"/>
              <a:t> con </a:t>
            </a:r>
            <a:r>
              <a:rPr b="0" dirty="0" err="1"/>
              <a:t>su</a:t>
            </a:r>
            <a:r>
              <a:rPr b="0" dirty="0"/>
              <a:t> </a:t>
            </a:r>
            <a:r>
              <a:rPr b="0" dirty="0" err="1"/>
              <a:t>coche</a:t>
            </a:r>
            <a:r>
              <a:rPr b="0" dirty="0"/>
              <a:t>. </a:t>
            </a:r>
          </a:p>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500"/>
            </a:pPr>
            <a:r>
              <a:rPr dirty="0"/>
              <a:t>Pero: </a:t>
            </a:r>
            <a:r>
              <a:rPr b="0" dirty="0"/>
              <a:t>La </a:t>
            </a:r>
            <a:r>
              <a:rPr b="0" dirty="0" err="1"/>
              <a:t>situación</a:t>
            </a:r>
            <a:r>
              <a:rPr b="0" dirty="0"/>
              <a:t> </a:t>
            </a:r>
            <a:r>
              <a:rPr b="0" dirty="0" err="1"/>
              <a:t>es</a:t>
            </a:r>
            <a:r>
              <a:rPr b="0" dirty="0"/>
              <a:t> </a:t>
            </a:r>
            <a:r>
              <a:rPr b="0" dirty="0" err="1"/>
              <a:t>diferente</a:t>
            </a:r>
            <a:r>
              <a:rPr b="0" dirty="0"/>
              <a:t>: Al conductor del </a:t>
            </a:r>
            <a:r>
              <a:rPr b="0" dirty="0" err="1"/>
              <a:t>mercedes</a:t>
            </a:r>
            <a:r>
              <a:rPr b="0" dirty="0"/>
              <a:t> </a:t>
            </a:r>
            <a:r>
              <a:rPr b="0" dirty="0" err="1"/>
              <a:t>gris</a:t>
            </a:r>
            <a:r>
              <a:rPr b="0" dirty="0"/>
              <a:t> no le </a:t>
            </a:r>
            <a:r>
              <a:rPr b="0" dirty="0" err="1"/>
              <a:t>fue</a:t>
            </a:r>
            <a:r>
              <a:rPr b="0" dirty="0"/>
              <a:t> </a:t>
            </a:r>
            <a:r>
              <a:rPr b="0" dirty="0" err="1"/>
              <a:t>posible</a:t>
            </a:r>
            <a:r>
              <a:rPr b="0" dirty="0"/>
              <a:t> </a:t>
            </a:r>
            <a:r>
              <a:rPr b="0" dirty="0" err="1"/>
              <a:t>aparacar</a:t>
            </a:r>
            <a:r>
              <a:rPr b="0" dirty="0"/>
              <a:t> </a:t>
            </a:r>
            <a:r>
              <a:rPr b="0" dirty="0" err="1"/>
              <a:t>su</a:t>
            </a:r>
            <a:r>
              <a:rPr b="0" dirty="0"/>
              <a:t> </a:t>
            </a:r>
            <a:r>
              <a:rPr b="0" dirty="0" err="1"/>
              <a:t>coche</a:t>
            </a:r>
            <a:r>
              <a:rPr b="0" dirty="0"/>
              <a:t> </a:t>
            </a:r>
            <a:r>
              <a:rPr b="0" dirty="0" err="1"/>
              <a:t>correctamente</a:t>
            </a:r>
            <a:r>
              <a:rPr b="0" dirty="0"/>
              <a:t> </a:t>
            </a:r>
            <a:r>
              <a:rPr b="0" dirty="0" err="1"/>
              <a:t>ya</a:t>
            </a:r>
            <a:r>
              <a:rPr b="0" dirty="0"/>
              <a:t> que </a:t>
            </a:r>
            <a:r>
              <a:rPr b="0" dirty="0" err="1"/>
              <a:t>los</a:t>
            </a:r>
            <a:r>
              <a:rPr b="0" dirty="0"/>
              <a:t> </a:t>
            </a:r>
            <a:r>
              <a:rPr b="0" dirty="0" err="1"/>
              <a:t>demás</a:t>
            </a:r>
            <a:r>
              <a:rPr b="0" dirty="0"/>
              <a:t> </a:t>
            </a:r>
            <a:r>
              <a:rPr b="0" dirty="0" err="1"/>
              <a:t>coches</a:t>
            </a:r>
            <a:r>
              <a:rPr b="0" dirty="0"/>
              <a:t> </a:t>
            </a:r>
            <a:r>
              <a:rPr b="0" dirty="0" err="1"/>
              <a:t>estaban</a:t>
            </a:r>
            <a:r>
              <a:rPr b="0" dirty="0"/>
              <a:t> mal </a:t>
            </a:r>
            <a:r>
              <a:rPr b="0" dirty="0" err="1"/>
              <a:t>estacionados</a:t>
            </a:r>
            <a:r>
              <a:rPr b="0" dirty="0"/>
              <a:t>. </a:t>
            </a:r>
          </a:p>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500"/>
            </a:pPr>
            <a:r>
              <a:rPr dirty="0" err="1"/>
              <a:t>Conclusión</a:t>
            </a:r>
            <a:r>
              <a:rPr dirty="0"/>
              <a:t>: </a:t>
            </a:r>
            <a:r>
              <a:rPr b="0" dirty="0" err="1"/>
              <a:t>Existen</a:t>
            </a:r>
            <a:r>
              <a:rPr b="0" dirty="0"/>
              <a:t> </a:t>
            </a:r>
            <a:r>
              <a:rPr b="0" dirty="0" err="1"/>
              <a:t>situaciones</a:t>
            </a:r>
            <a:r>
              <a:rPr b="0" dirty="0"/>
              <a:t> </a:t>
            </a:r>
            <a:r>
              <a:rPr b="0" dirty="0" err="1"/>
              <a:t>en</a:t>
            </a:r>
            <a:r>
              <a:rPr b="0" dirty="0"/>
              <a:t> la </a:t>
            </a:r>
            <a:r>
              <a:rPr b="0" dirty="0" err="1"/>
              <a:t>vida</a:t>
            </a:r>
            <a:r>
              <a:rPr b="0" dirty="0"/>
              <a:t> </a:t>
            </a:r>
            <a:r>
              <a:rPr b="0" dirty="0" err="1"/>
              <a:t>diaria</a:t>
            </a:r>
            <a:r>
              <a:rPr b="0" dirty="0"/>
              <a:t> </a:t>
            </a:r>
            <a:r>
              <a:rPr b="0" dirty="0" err="1"/>
              <a:t>en</a:t>
            </a:r>
            <a:r>
              <a:rPr b="0" dirty="0"/>
              <a:t> las que </a:t>
            </a:r>
            <a:r>
              <a:rPr b="0" dirty="0" err="1"/>
              <a:t>prejuzgamos</a:t>
            </a:r>
            <a:r>
              <a:rPr b="0" dirty="0"/>
              <a:t> </a:t>
            </a:r>
            <a:r>
              <a:rPr b="0" dirty="0" err="1"/>
              <a:t>incorrectamente</a:t>
            </a:r>
            <a:r>
              <a:rPr b="0" dirty="0"/>
              <a:t> </a:t>
            </a:r>
            <a:r>
              <a:rPr b="0" dirty="0" err="1"/>
              <a:t>en</a:t>
            </a:r>
            <a:r>
              <a:rPr b="0" dirty="0"/>
              <a:t> un primer </a:t>
            </a:r>
            <a:r>
              <a:rPr b="0" dirty="0" err="1"/>
              <a:t>momento</a:t>
            </a:r>
            <a:r>
              <a:rPr b="0" dirty="0"/>
              <a:t>. ¡</a:t>
            </a:r>
            <a:r>
              <a:rPr b="0" dirty="0" err="1"/>
              <a:t>Trate</a:t>
            </a:r>
            <a:r>
              <a:rPr b="0" dirty="0"/>
              <a:t> de </a:t>
            </a:r>
            <a:r>
              <a:rPr b="0" dirty="0" err="1"/>
              <a:t>mantenerse</a:t>
            </a:r>
            <a:r>
              <a:rPr b="0" dirty="0"/>
              <a:t> </a:t>
            </a:r>
            <a:r>
              <a:rPr b="0" dirty="0" err="1"/>
              <a:t>abierto</a:t>
            </a:r>
            <a:r>
              <a:rPr b="0" dirty="0"/>
              <a:t> a </a:t>
            </a:r>
            <a:r>
              <a:rPr b="0" dirty="0" err="1"/>
              <a:t>diferentes</a:t>
            </a:r>
            <a:r>
              <a:rPr b="0" dirty="0"/>
              <a:t> </a:t>
            </a:r>
            <a:r>
              <a:rPr b="0" dirty="0" err="1"/>
              <a:t>puntos</a:t>
            </a:r>
            <a:r>
              <a:rPr b="0" dirty="0"/>
              <a:t> de vista y a </a:t>
            </a:r>
            <a:r>
              <a:rPr b="0" dirty="0" err="1"/>
              <a:t>corregir</a:t>
            </a:r>
            <a:r>
              <a:rPr b="0" dirty="0"/>
              <a:t> </a:t>
            </a:r>
            <a:r>
              <a:rPr b="0" dirty="0" err="1"/>
              <a:t>juicios</a:t>
            </a:r>
            <a:r>
              <a:rPr b="0" dirty="0"/>
              <a:t> </a:t>
            </a:r>
            <a:r>
              <a:rPr b="0" dirty="0" err="1"/>
              <a:t>equivocados</a:t>
            </a:r>
            <a:r>
              <a:rPr b="0" dirty="0"/>
              <a:t>!</a:t>
            </a:r>
            <a:r>
              <a:rPr b="0" dirty="0">
                <a:solidFill>
                  <a:srgbClr val="FF0000"/>
                </a:solidFill>
              </a:rPr>
              <a:t> </a:t>
            </a:r>
            <a:r>
              <a:rPr dirty="0"/>
              <a:t> </a:t>
            </a:r>
          </a:p>
        </p:txBody>
      </p:sp>
      <p:sp>
        <p:nvSpPr>
          <p:cNvPr id="1118" name="Text Box 20"/>
          <p:cNvSpPr/>
          <p:nvPr/>
        </p:nvSpPr>
        <p:spPr>
          <a:xfrm>
            <a:off x="0" y="197880"/>
            <a:ext cx="9144000" cy="396240"/>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defRPr sz="2000" b="0">
                <a:solidFill>
                  <a:srgbClr val="D16349"/>
                </a:solidFill>
              </a:defRPr>
            </a:lvl1pPr>
          </a:lstStyle>
          <a:p>
            <a:r>
              <a:t>Para tomar una decisión final se han de ver todas las imágenes</a:t>
            </a:r>
          </a:p>
        </p:txBody>
      </p:sp>
      <p:sp>
        <p:nvSpPr>
          <p:cNvPr id="1119"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6.19</a:t>
            </a:r>
          </a:p>
        </p:txBody>
      </p:sp>
      <p:sp>
        <p:nvSpPr>
          <p:cNvPr id="1120" name="Text Box 10"/>
          <p:cNvSpPr/>
          <p:nvPr/>
        </p:nvSpPr>
        <p:spPr>
          <a:xfrm>
            <a:off x="0" y="6661150"/>
            <a:ext cx="2987675" cy="2184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400"/>
              </a:spcBef>
              <a:defRPr sz="800" b="0" i="1"/>
            </a:lvl1pPr>
          </a:lstStyle>
          <a:p>
            <a:r>
              <a:t>(picture story painted by Janne Hottenrott)</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2" name="Text Box 8"/>
          <p:cNvSpPr/>
          <p:nvPr/>
        </p:nvSpPr>
        <p:spPr>
          <a:xfrm>
            <a:off x="-1" y="6653213"/>
            <a:ext cx="2047837" cy="21844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800" b="0" i="1"/>
            </a:lvl1pPr>
          </a:lstStyle>
          <a:p>
            <a:r>
              <a:t>(picture story drawn by Lisa Schilling)</a:t>
            </a:r>
          </a:p>
        </p:txBody>
      </p:sp>
      <p:pic>
        <p:nvPicPr>
          <p:cNvPr id="1123" name="Picture 11" descr="Picture 11"/>
          <p:cNvPicPr>
            <a:picLocks noChangeAspect="1"/>
          </p:cNvPicPr>
          <p:nvPr/>
        </p:nvPicPr>
        <p:blipFill>
          <a:blip r:embed="rId2">
            <a:extLst/>
          </a:blip>
          <a:stretch>
            <a:fillRect/>
          </a:stretch>
        </p:blipFill>
        <p:spPr>
          <a:xfrm>
            <a:off x="3686175" y="1340767"/>
            <a:ext cx="1746250" cy="2427288"/>
          </a:xfrm>
          <a:prstGeom prst="rect">
            <a:avLst/>
          </a:prstGeom>
          <a:ln w="12700">
            <a:miter lim="400000"/>
          </a:ln>
        </p:spPr>
      </p:pic>
      <p:sp>
        <p:nvSpPr>
          <p:cNvPr id="1124" name="Text Box 12"/>
          <p:cNvSpPr/>
          <p:nvPr/>
        </p:nvSpPr>
        <p:spPr>
          <a:xfrm>
            <a:off x="5414962" y="3471193"/>
            <a:ext cx="231278"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3</a:t>
            </a:r>
          </a:p>
        </p:txBody>
      </p:sp>
      <p:sp>
        <p:nvSpPr>
          <p:cNvPr id="1125" name="Text Box 17"/>
          <p:cNvSpPr/>
          <p:nvPr/>
        </p:nvSpPr>
        <p:spPr>
          <a:xfrm>
            <a:off x="179387" y="4005064"/>
            <a:ext cx="8964614" cy="24663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ha ganado la lotería y quiere donar el dinero a través de la radio. </a:t>
            </a:r>
          </a:p>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está informando de que ha perdido a su perro.</a:t>
            </a:r>
          </a:p>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quiere comenzar una carrera musical independientemente del parecer de su familia. </a:t>
            </a:r>
          </a:p>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quiere encontrar al hombre de sus sueños a través de la radio.</a:t>
            </a:r>
          </a:p>
        </p:txBody>
      </p:sp>
      <p:sp>
        <p:nvSpPr>
          <p:cNvPr id="1126"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6.20</a:t>
            </a:r>
          </a:p>
        </p:txBody>
      </p:sp>
      <p:sp>
        <p:nvSpPr>
          <p:cNvPr id="1127" name="Rectangle 2"/>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defRPr sz="2000" b="0">
                <a:solidFill>
                  <a:srgbClr val="D16349"/>
                </a:solidFill>
              </a:defRPr>
            </a:lvl1pPr>
          </a:lstStyle>
          <a:p>
            <a:r>
              <a:t>Tarea 2: Valora la situación</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9" name="Picture 20" descr="Picture 20"/>
          <p:cNvPicPr>
            <a:picLocks noChangeAspect="1"/>
          </p:cNvPicPr>
          <p:nvPr/>
        </p:nvPicPr>
        <p:blipFill>
          <a:blip r:embed="rId2">
            <a:extLst/>
          </a:blip>
          <a:stretch>
            <a:fillRect/>
          </a:stretch>
        </p:blipFill>
        <p:spPr>
          <a:xfrm>
            <a:off x="5260975" y="1340767"/>
            <a:ext cx="1746250" cy="2427288"/>
          </a:xfrm>
          <a:prstGeom prst="rect">
            <a:avLst/>
          </a:prstGeom>
          <a:ln w="12700">
            <a:miter lim="400000"/>
          </a:ln>
        </p:spPr>
      </p:pic>
      <p:sp>
        <p:nvSpPr>
          <p:cNvPr id="1130" name="Text Box 21"/>
          <p:cNvSpPr/>
          <p:nvPr/>
        </p:nvSpPr>
        <p:spPr>
          <a:xfrm>
            <a:off x="6989763" y="3471193"/>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3</a:t>
            </a:r>
          </a:p>
        </p:txBody>
      </p:sp>
      <p:sp>
        <p:nvSpPr>
          <p:cNvPr id="1131" name="Text Box 22"/>
          <p:cNvSpPr/>
          <p:nvPr/>
        </p:nvSpPr>
        <p:spPr>
          <a:xfrm>
            <a:off x="4597400" y="3471193"/>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2</a:t>
            </a:r>
          </a:p>
        </p:txBody>
      </p:sp>
      <p:pic>
        <p:nvPicPr>
          <p:cNvPr id="1132" name="Picture 24" descr="Picture 24"/>
          <p:cNvPicPr>
            <a:picLocks noChangeAspect="1"/>
          </p:cNvPicPr>
          <p:nvPr/>
        </p:nvPicPr>
        <p:blipFill>
          <a:blip r:embed="rId3">
            <a:extLst/>
          </a:blip>
          <a:stretch>
            <a:fillRect/>
          </a:stretch>
        </p:blipFill>
        <p:spPr>
          <a:xfrm>
            <a:off x="2114550" y="1340767"/>
            <a:ext cx="2520950" cy="2413001"/>
          </a:xfrm>
          <a:prstGeom prst="rect">
            <a:avLst/>
          </a:prstGeom>
          <a:ln w="12700">
            <a:miter lim="400000"/>
          </a:ln>
        </p:spPr>
      </p:pic>
      <p:sp>
        <p:nvSpPr>
          <p:cNvPr id="1133"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6.21</a:t>
            </a:r>
          </a:p>
        </p:txBody>
      </p:sp>
      <p:sp>
        <p:nvSpPr>
          <p:cNvPr id="1134" name="Text Box 8"/>
          <p:cNvSpPr/>
          <p:nvPr/>
        </p:nvSpPr>
        <p:spPr>
          <a:xfrm>
            <a:off x="-1" y="6653213"/>
            <a:ext cx="2047837" cy="21844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800" b="0" i="1"/>
            </a:lvl1pPr>
          </a:lstStyle>
          <a:p>
            <a:r>
              <a:t>(picture story drawn by Lisa Schilling)</a:t>
            </a:r>
          </a:p>
        </p:txBody>
      </p:sp>
      <p:sp>
        <p:nvSpPr>
          <p:cNvPr id="1135" name="Rectangle 2"/>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defRPr sz="2000" b="0">
                <a:solidFill>
                  <a:srgbClr val="D16349"/>
                </a:solidFill>
              </a:defRPr>
            </a:lvl1pPr>
          </a:lstStyle>
          <a:p>
            <a:r>
              <a:t>Please re-rate the probability</a:t>
            </a:r>
          </a:p>
        </p:txBody>
      </p:sp>
      <p:sp>
        <p:nvSpPr>
          <p:cNvPr id="1136" name="Text Box 17"/>
          <p:cNvSpPr/>
          <p:nvPr/>
        </p:nvSpPr>
        <p:spPr>
          <a:xfrm>
            <a:off x="179387" y="4005064"/>
            <a:ext cx="8964614" cy="24663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ha ganado la lotería y quiere donar el dinero a través de la radio. </a:t>
            </a:r>
          </a:p>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está informando de que ha perdido a su perro.</a:t>
            </a:r>
          </a:p>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quiere comenzar una carrera musical independientemente del parecer de su familia. </a:t>
            </a:r>
          </a:p>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quiere encontrar al hombre de sus sueños a través de la radio.</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8" name="Text Box 13"/>
          <p:cNvSpPr/>
          <p:nvPr/>
        </p:nvSpPr>
        <p:spPr>
          <a:xfrm>
            <a:off x="0" y="0"/>
            <a:ext cx="2051050"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Korrigierbarkeit</a:t>
            </a:r>
          </a:p>
        </p:txBody>
      </p:sp>
      <p:sp>
        <p:nvSpPr>
          <p:cNvPr id="1139" name="Rectangle 18"/>
          <p:cNvSpPr/>
          <p:nvPr/>
        </p:nvSpPr>
        <p:spPr>
          <a:xfrm>
            <a:off x="8534400" y="0"/>
            <a:ext cx="623889"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6.22</a:t>
            </a:r>
          </a:p>
        </p:txBody>
      </p:sp>
      <p:pic>
        <p:nvPicPr>
          <p:cNvPr id="1140" name="Picture 19" descr="Picture 19"/>
          <p:cNvPicPr>
            <a:picLocks noChangeAspect="1"/>
          </p:cNvPicPr>
          <p:nvPr/>
        </p:nvPicPr>
        <p:blipFill>
          <a:blip r:embed="rId2">
            <a:extLst/>
          </a:blip>
          <a:stretch>
            <a:fillRect/>
          </a:stretch>
        </p:blipFill>
        <p:spPr>
          <a:xfrm>
            <a:off x="6781800" y="1343273"/>
            <a:ext cx="1746250" cy="2427289"/>
          </a:xfrm>
          <a:prstGeom prst="rect">
            <a:avLst/>
          </a:prstGeom>
          <a:ln w="12700">
            <a:miter lim="400000"/>
          </a:ln>
        </p:spPr>
      </p:pic>
      <p:sp>
        <p:nvSpPr>
          <p:cNvPr id="1141" name="Text Box 20"/>
          <p:cNvSpPr/>
          <p:nvPr/>
        </p:nvSpPr>
        <p:spPr>
          <a:xfrm>
            <a:off x="8510588" y="3473698"/>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3</a:t>
            </a:r>
          </a:p>
        </p:txBody>
      </p:sp>
      <p:sp>
        <p:nvSpPr>
          <p:cNvPr id="1142" name="Text Box 21"/>
          <p:cNvSpPr/>
          <p:nvPr/>
        </p:nvSpPr>
        <p:spPr>
          <a:xfrm>
            <a:off x="6118225" y="3494335"/>
            <a:ext cx="231277" cy="35066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2</a:t>
            </a:r>
          </a:p>
        </p:txBody>
      </p:sp>
      <p:pic>
        <p:nvPicPr>
          <p:cNvPr id="1143" name="Picture 22" descr="Picture 22"/>
          <p:cNvPicPr>
            <a:picLocks noChangeAspect="1"/>
          </p:cNvPicPr>
          <p:nvPr/>
        </p:nvPicPr>
        <p:blipFill>
          <a:blip r:embed="rId3">
            <a:extLst/>
          </a:blip>
          <a:stretch>
            <a:fillRect/>
          </a:stretch>
        </p:blipFill>
        <p:spPr>
          <a:xfrm>
            <a:off x="395288" y="1343273"/>
            <a:ext cx="2524126" cy="2417764"/>
          </a:xfrm>
          <a:prstGeom prst="rect">
            <a:avLst/>
          </a:prstGeom>
          <a:ln w="12700">
            <a:miter lim="400000"/>
          </a:ln>
        </p:spPr>
      </p:pic>
      <p:pic>
        <p:nvPicPr>
          <p:cNvPr id="1144" name="Picture 23" descr="Picture 23"/>
          <p:cNvPicPr>
            <a:picLocks noChangeAspect="1"/>
          </p:cNvPicPr>
          <p:nvPr/>
        </p:nvPicPr>
        <p:blipFill>
          <a:blip r:embed="rId4">
            <a:extLst/>
          </a:blip>
          <a:stretch>
            <a:fillRect/>
          </a:stretch>
        </p:blipFill>
        <p:spPr>
          <a:xfrm>
            <a:off x="3635375" y="1343273"/>
            <a:ext cx="2520950" cy="2413001"/>
          </a:xfrm>
          <a:prstGeom prst="rect">
            <a:avLst/>
          </a:prstGeom>
          <a:ln w="12700">
            <a:miter lim="400000"/>
          </a:ln>
        </p:spPr>
      </p:pic>
      <p:sp>
        <p:nvSpPr>
          <p:cNvPr id="1145" name="Text Box 24"/>
          <p:cNvSpPr/>
          <p:nvPr/>
        </p:nvSpPr>
        <p:spPr>
          <a:xfrm>
            <a:off x="2903538" y="3486398"/>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1</a:t>
            </a:r>
          </a:p>
        </p:txBody>
      </p:sp>
      <p:sp>
        <p:nvSpPr>
          <p:cNvPr id="1146"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6.22</a:t>
            </a:r>
          </a:p>
        </p:txBody>
      </p:sp>
      <p:sp>
        <p:nvSpPr>
          <p:cNvPr id="1147" name="Text Box 8"/>
          <p:cNvSpPr/>
          <p:nvPr/>
        </p:nvSpPr>
        <p:spPr>
          <a:xfrm>
            <a:off x="-1" y="6653213"/>
            <a:ext cx="2047837" cy="21844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800" b="0" i="1"/>
            </a:lvl1pPr>
          </a:lstStyle>
          <a:p>
            <a:r>
              <a:t>(picture story drawn by Lisa Schilling)</a:t>
            </a:r>
          </a:p>
        </p:txBody>
      </p:sp>
      <p:sp>
        <p:nvSpPr>
          <p:cNvPr id="1148" name="Rectangle 2"/>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defRPr sz="2000" b="0">
                <a:solidFill>
                  <a:srgbClr val="D16349"/>
                </a:solidFill>
              </a:defRPr>
            </a:lvl1pPr>
          </a:lstStyle>
          <a:p>
            <a:r>
              <a:t>Re-valora la situación</a:t>
            </a:r>
          </a:p>
        </p:txBody>
      </p:sp>
      <p:sp>
        <p:nvSpPr>
          <p:cNvPr id="1149" name="Text Box 17"/>
          <p:cNvSpPr/>
          <p:nvPr/>
        </p:nvSpPr>
        <p:spPr>
          <a:xfrm>
            <a:off x="179387" y="4005064"/>
            <a:ext cx="8964614" cy="24663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ha ganado la lotería y quiere donar el dinero a través de la radio. </a:t>
            </a:r>
          </a:p>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está informando de que ha perdido a su perro.</a:t>
            </a:r>
          </a:p>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quiere comenzar una carrera musical independientemente del parecer de su familia. </a:t>
            </a:r>
          </a:p>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quiere encontrar al hombre de sus sueños a través de la radio.</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1" name="Picture 19" descr="Picture 19"/>
          <p:cNvPicPr>
            <a:picLocks noChangeAspect="1"/>
          </p:cNvPicPr>
          <p:nvPr/>
        </p:nvPicPr>
        <p:blipFill>
          <a:blip r:embed="rId2">
            <a:extLst/>
          </a:blip>
          <a:stretch>
            <a:fillRect/>
          </a:stretch>
        </p:blipFill>
        <p:spPr>
          <a:xfrm>
            <a:off x="6781800" y="1343273"/>
            <a:ext cx="1746250" cy="2427289"/>
          </a:xfrm>
          <a:prstGeom prst="rect">
            <a:avLst/>
          </a:prstGeom>
          <a:ln w="12700">
            <a:miter lim="400000"/>
          </a:ln>
        </p:spPr>
      </p:pic>
      <p:sp>
        <p:nvSpPr>
          <p:cNvPr id="1152" name="Text Box 20"/>
          <p:cNvSpPr/>
          <p:nvPr/>
        </p:nvSpPr>
        <p:spPr>
          <a:xfrm>
            <a:off x="8510588" y="3473698"/>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3</a:t>
            </a:r>
          </a:p>
        </p:txBody>
      </p:sp>
      <p:sp>
        <p:nvSpPr>
          <p:cNvPr id="1153" name="Text Box 21"/>
          <p:cNvSpPr/>
          <p:nvPr/>
        </p:nvSpPr>
        <p:spPr>
          <a:xfrm>
            <a:off x="6118225" y="3494335"/>
            <a:ext cx="231277" cy="35066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2</a:t>
            </a:r>
          </a:p>
        </p:txBody>
      </p:sp>
      <p:pic>
        <p:nvPicPr>
          <p:cNvPr id="1154" name="Picture 22" descr="Picture 22"/>
          <p:cNvPicPr>
            <a:picLocks noChangeAspect="1"/>
          </p:cNvPicPr>
          <p:nvPr/>
        </p:nvPicPr>
        <p:blipFill>
          <a:blip r:embed="rId3">
            <a:extLst/>
          </a:blip>
          <a:stretch>
            <a:fillRect/>
          </a:stretch>
        </p:blipFill>
        <p:spPr>
          <a:xfrm>
            <a:off x="395288" y="1343273"/>
            <a:ext cx="2524126" cy="2417764"/>
          </a:xfrm>
          <a:prstGeom prst="rect">
            <a:avLst/>
          </a:prstGeom>
          <a:ln w="12700">
            <a:miter lim="400000"/>
          </a:ln>
        </p:spPr>
      </p:pic>
      <p:pic>
        <p:nvPicPr>
          <p:cNvPr id="1155" name="Picture 23" descr="Picture 23"/>
          <p:cNvPicPr>
            <a:picLocks noChangeAspect="1"/>
          </p:cNvPicPr>
          <p:nvPr/>
        </p:nvPicPr>
        <p:blipFill>
          <a:blip r:embed="rId4">
            <a:extLst/>
          </a:blip>
          <a:stretch>
            <a:fillRect/>
          </a:stretch>
        </p:blipFill>
        <p:spPr>
          <a:xfrm>
            <a:off x="3635375" y="1343273"/>
            <a:ext cx="2520950" cy="2413001"/>
          </a:xfrm>
          <a:prstGeom prst="rect">
            <a:avLst/>
          </a:prstGeom>
          <a:ln w="12700">
            <a:miter lim="400000"/>
          </a:ln>
        </p:spPr>
      </p:pic>
      <p:sp>
        <p:nvSpPr>
          <p:cNvPr id="1156" name="Text Box 24"/>
          <p:cNvSpPr/>
          <p:nvPr/>
        </p:nvSpPr>
        <p:spPr>
          <a:xfrm>
            <a:off x="2903538" y="3486398"/>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1</a:t>
            </a:r>
          </a:p>
        </p:txBody>
      </p:sp>
      <p:sp>
        <p:nvSpPr>
          <p:cNvPr id="1157"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6.23</a:t>
            </a:r>
          </a:p>
        </p:txBody>
      </p:sp>
      <p:sp>
        <p:nvSpPr>
          <p:cNvPr id="1158" name="Text Box 8"/>
          <p:cNvSpPr/>
          <p:nvPr/>
        </p:nvSpPr>
        <p:spPr>
          <a:xfrm>
            <a:off x="-1" y="6653213"/>
            <a:ext cx="2047837" cy="21844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800" b="0" i="1"/>
            </a:lvl1pPr>
          </a:lstStyle>
          <a:p>
            <a:r>
              <a:t>(picture story drawn by Lisa Schilling)</a:t>
            </a:r>
          </a:p>
        </p:txBody>
      </p:sp>
      <p:sp>
        <p:nvSpPr>
          <p:cNvPr id="1159" name="Rectangle 2"/>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defRPr sz="2000" b="0">
                <a:solidFill>
                  <a:srgbClr val="D16349"/>
                </a:solidFill>
              </a:defRPr>
            </a:lvl1pPr>
          </a:lstStyle>
          <a:p>
            <a:r>
              <a:t>Re-valora la situación</a:t>
            </a:r>
          </a:p>
        </p:txBody>
      </p:sp>
      <p:sp>
        <p:nvSpPr>
          <p:cNvPr id="1160" name="Text Box 17"/>
          <p:cNvSpPr/>
          <p:nvPr/>
        </p:nvSpPr>
        <p:spPr>
          <a:xfrm>
            <a:off x="179387" y="4005064"/>
            <a:ext cx="8964614" cy="24663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ha ganado la lotería y quiere donar el dinero a través de la radio. </a:t>
            </a:r>
          </a:p>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pPr>
            <a:r>
              <a:t>La señora está informando de que ha perdido a su perro.</a:t>
            </a:r>
          </a:p>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quiere comenzar una carrera musical independientemente del parecer de su familia. </a:t>
            </a:r>
          </a:p>
          <a:p>
            <a:pPr marL="474662" indent="-474662" defTabSz="449262">
              <a:spcBef>
                <a:spcPts val="1100"/>
              </a:spcBef>
              <a:buClr>
                <a:srgbClr val="000000"/>
              </a:buClr>
              <a:buSzPct val="100000"/>
              <a:buAutoNum type="arabicParenBoth"/>
              <a:tabLst>
                <a:tab pos="469900" algn="l"/>
                <a:tab pos="1384300" algn="l"/>
                <a:tab pos="2298700" algn="l"/>
                <a:tab pos="3213100" algn="l"/>
                <a:tab pos="4127500" algn="l"/>
                <a:tab pos="5041900" algn="l"/>
                <a:tab pos="5956300" algn="l"/>
                <a:tab pos="6870700" algn="l"/>
                <a:tab pos="7785100" algn="l"/>
                <a:tab pos="8699500" algn="l"/>
                <a:tab pos="9613900" algn="l"/>
                <a:tab pos="10528300" algn="l"/>
              </a:tabLst>
              <a:defRPr b="0"/>
            </a:pPr>
            <a:r>
              <a:t>La señora quiere encontrar al hombre de sus sueños a través de la radio.</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2" name="Text Box 11"/>
          <p:cNvSpPr/>
          <p:nvPr/>
        </p:nvSpPr>
        <p:spPr>
          <a:xfrm>
            <a:off x="250824" y="4221162"/>
            <a:ext cx="8642351" cy="22631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600"/>
            </a:pPr>
            <a:r>
              <a:t>Interpretación obvia: </a:t>
            </a:r>
            <a:r>
              <a:rPr b="0"/>
              <a:t>La señora quiere comenzar una carrera musical independientemente del parecer de su familia. </a:t>
            </a:r>
          </a:p>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600"/>
            </a:pPr>
            <a:endParaRPr b="0"/>
          </a:p>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600"/>
            </a:pPr>
            <a:r>
              <a:t>Pero: </a:t>
            </a:r>
            <a:r>
              <a:rPr b="0"/>
              <a:t>La situación es diferente: El perro de la familia se ha escapado y la madre quiere dar parte de su desaparición a través de la radio. </a:t>
            </a:r>
          </a:p>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600"/>
            </a:pPr>
            <a:endParaRPr b="0"/>
          </a:p>
          <a:p>
            <a:pPr defTabSz="449262">
              <a:tabLst>
                <a:tab pos="914400" algn="l"/>
                <a:tab pos="1828800" algn="l"/>
                <a:tab pos="2743200" algn="l"/>
                <a:tab pos="3657600" algn="l"/>
                <a:tab pos="4572000" algn="l"/>
                <a:tab pos="5486400" algn="l"/>
                <a:tab pos="6400800" algn="l"/>
                <a:tab pos="7315200" algn="l"/>
                <a:tab pos="8229600" algn="l"/>
                <a:tab pos="9144000" algn="l"/>
                <a:tab pos="10058400" algn="l"/>
              </a:tabLst>
              <a:defRPr sz="1600"/>
            </a:pPr>
            <a:r>
              <a:t>Conclusión: </a:t>
            </a:r>
            <a:r>
              <a:rPr b="0"/>
              <a:t>Existen situaciones en la vida diaria en las que prejuzgamos incorrectamente en un primer momento. ¡Trate de mantenerse abierto a diferentes puntos de vista y a corregir juicios equivocados!</a:t>
            </a:r>
            <a:r>
              <a:rPr b="0">
                <a:solidFill>
                  <a:srgbClr val="FF0000"/>
                </a:solidFill>
              </a:rPr>
              <a:t> </a:t>
            </a:r>
          </a:p>
        </p:txBody>
      </p:sp>
      <p:sp>
        <p:nvSpPr>
          <p:cNvPr id="1163" name="Text Box 16"/>
          <p:cNvSpPr/>
          <p:nvPr/>
        </p:nvSpPr>
        <p:spPr>
          <a:xfrm>
            <a:off x="250824" y="976312"/>
            <a:ext cx="8642351" cy="584775"/>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1600" b="0"/>
            </a:lvl1pPr>
          </a:lstStyle>
          <a:p>
            <a:r>
              <a:rPr lang="de-DE" dirty="0" smtClean="0">
                <a:solidFill>
                  <a:schemeClr val="tx1"/>
                </a:solidFill>
              </a:rPr>
              <a:t>Las </a:t>
            </a:r>
            <a:r>
              <a:rPr lang="de-DE" dirty="0" err="1" smtClean="0">
                <a:solidFill>
                  <a:schemeClr val="tx1"/>
                </a:solidFill>
              </a:rPr>
              <a:t>interpretaciones</a:t>
            </a:r>
            <a:r>
              <a:rPr lang="de-DE" dirty="0" smtClean="0">
                <a:solidFill>
                  <a:schemeClr val="tx1"/>
                </a:solidFill>
              </a:rPr>
              <a:t> 3 y 4 </a:t>
            </a:r>
            <a:r>
              <a:rPr lang="de-DE" dirty="0" err="1" smtClean="0">
                <a:solidFill>
                  <a:schemeClr val="tx1"/>
                </a:solidFill>
              </a:rPr>
              <a:t>parecen</a:t>
            </a:r>
            <a:r>
              <a:rPr lang="de-DE" dirty="0" smtClean="0">
                <a:solidFill>
                  <a:schemeClr val="tx1"/>
                </a:solidFill>
              </a:rPr>
              <a:t> probables </a:t>
            </a:r>
            <a:r>
              <a:rPr lang="de-DE" dirty="0" err="1" smtClean="0">
                <a:solidFill>
                  <a:schemeClr val="tx1"/>
                </a:solidFill>
              </a:rPr>
              <a:t>tal</a:t>
            </a:r>
            <a:r>
              <a:rPr lang="de-DE" dirty="0" smtClean="0">
                <a:solidFill>
                  <a:schemeClr val="tx1"/>
                </a:solidFill>
              </a:rPr>
              <a:t> y </a:t>
            </a:r>
            <a:r>
              <a:rPr lang="de-DE" dirty="0" err="1" smtClean="0">
                <a:solidFill>
                  <a:schemeClr val="tx1"/>
                </a:solidFill>
              </a:rPr>
              <a:t>como</a:t>
            </a:r>
            <a:r>
              <a:rPr lang="de-DE" dirty="0" smtClean="0">
                <a:solidFill>
                  <a:schemeClr val="tx1"/>
                </a:solidFill>
              </a:rPr>
              <a:t> </a:t>
            </a:r>
            <a:r>
              <a:rPr lang="de-DE" dirty="0" err="1" smtClean="0">
                <a:solidFill>
                  <a:schemeClr val="tx1"/>
                </a:solidFill>
              </a:rPr>
              <a:t>muestra</a:t>
            </a:r>
            <a:r>
              <a:rPr lang="de-DE" dirty="0" smtClean="0">
                <a:solidFill>
                  <a:schemeClr val="tx1"/>
                </a:solidFill>
              </a:rPr>
              <a:t> la </a:t>
            </a:r>
            <a:r>
              <a:rPr lang="de-DE" dirty="0" err="1" smtClean="0">
                <a:solidFill>
                  <a:schemeClr val="tx1"/>
                </a:solidFill>
              </a:rPr>
              <a:t>mujer</a:t>
            </a:r>
            <a:r>
              <a:rPr lang="de-DE" dirty="0" smtClean="0">
                <a:solidFill>
                  <a:schemeClr val="tx1"/>
                </a:solidFill>
              </a:rPr>
              <a:t> en la </a:t>
            </a:r>
            <a:r>
              <a:rPr lang="de-DE" dirty="0" err="1" smtClean="0">
                <a:solidFill>
                  <a:schemeClr val="tx1"/>
                </a:solidFill>
              </a:rPr>
              <a:t>estación</a:t>
            </a:r>
            <a:r>
              <a:rPr lang="de-DE" dirty="0" smtClean="0">
                <a:solidFill>
                  <a:schemeClr val="tx1"/>
                </a:solidFill>
              </a:rPr>
              <a:t> de </a:t>
            </a:r>
            <a:r>
              <a:rPr lang="de-DE" dirty="0" err="1" smtClean="0">
                <a:solidFill>
                  <a:schemeClr val="tx1"/>
                </a:solidFill>
              </a:rPr>
              <a:t>radio</a:t>
            </a:r>
            <a:r>
              <a:rPr lang="de-DE" dirty="0" smtClean="0">
                <a:solidFill>
                  <a:schemeClr val="tx1"/>
                </a:solidFill>
              </a:rPr>
              <a:t>.</a:t>
            </a:r>
            <a:endParaRPr dirty="0">
              <a:solidFill>
                <a:schemeClr val="tx1"/>
              </a:solidFill>
            </a:endParaRPr>
          </a:p>
        </p:txBody>
      </p:sp>
      <p:pic>
        <p:nvPicPr>
          <p:cNvPr id="1164" name="Picture 14" descr="Picture 14"/>
          <p:cNvPicPr>
            <a:picLocks noChangeAspect="1"/>
          </p:cNvPicPr>
          <p:nvPr/>
        </p:nvPicPr>
        <p:blipFill>
          <a:blip r:embed="rId2">
            <a:extLst/>
          </a:blip>
          <a:stretch>
            <a:fillRect/>
          </a:stretch>
        </p:blipFill>
        <p:spPr>
          <a:xfrm>
            <a:off x="6781800" y="1631950"/>
            <a:ext cx="1746250" cy="2427289"/>
          </a:xfrm>
          <a:prstGeom prst="rect">
            <a:avLst/>
          </a:prstGeom>
          <a:ln w="12700">
            <a:miter lim="400000"/>
          </a:ln>
        </p:spPr>
      </p:pic>
      <p:sp>
        <p:nvSpPr>
          <p:cNvPr id="1165" name="Text Box 15"/>
          <p:cNvSpPr/>
          <p:nvPr/>
        </p:nvSpPr>
        <p:spPr>
          <a:xfrm>
            <a:off x="8510588" y="3762375"/>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3</a:t>
            </a:r>
          </a:p>
        </p:txBody>
      </p:sp>
      <p:sp>
        <p:nvSpPr>
          <p:cNvPr id="1166" name="Text Box 16"/>
          <p:cNvSpPr/>
          <p:nvPr/>
        </p:nvSpPr>
        <p:spPr>
          <a:xfrm>
            <a:off x="6118225" y="3783012"/>
            <a:ext cx="231277" cy="35066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2</a:t>
            </a:r>
          </a:p>
        </p:txBody>
      </p:sp>
      <p:pic>
        <p:nvPicPr>
          <p:cNvPr id="1167" name="Picture 17" descr="Picture 17"/>
          <p:cNvPicPr>
            <a:picLocks noChangeAspect="1"/>
          </p:cNvPicPr>
          <p:nvPr/>
        </p:nvPicPr>
        <p:blipFill>
          <a:blip r:embed="rId3">
            <a:extLst/>
          </a:blip>
          <a:stretch>
            <a:fillRect/>
          </a:stretch>
        </p:blipFill>
        <p:spPr>
          <a:xfrm>
            <a:off x="395288" y="1631950"/>
            <a:ext cx="2524126" cy="2417764"/>
          </a:xfrm>
          <a:prstGeom prst="rect">
            <a:avLst/>
          </a:prstGeom>
          <a:ln w="12700">
            <a:miter lim="400000"/>
          </a:ln>
        </p:spPr>
      </p:pic>
      <p:pic>
        <p:nvPicPr>
          <p:cNvPr id="1168" name="Picture 18" descr="Picture 18"/>
          <p:cNvPicPr>
            <a:picLocks noChangeAspect="1"/>
          </p:cNvPicPr>
          <p:nvPr/>
        </p:nvPicPr>
        <p:blipFill>
          <a:blip r:embed="rId4">
            <a:extLst/>
          </a:blip>
          <a:stretch>
            <a:fillRect/>
          </a:stretch>
        </p:blipFill>
        <p:spPr>
          <a:xfrm>
            <a:off x="3635375" y="1631950"/>
            <a:ext cx="2520950" cy="2413000"/>
          </a:xfrm>
          <a:prstGeom prst="rect">
            <a:avLst/>
          </a:prstGeom>
          <a:ln w="12700">
            <a:miter lim="400000"/>
          </a:ln>
        </p:spPr>
      </p:pic>
      <p:sp>
        <p:nvSpPr>
          <p:cNvPr id="1169" name="Text Box 19"/>
          <p:cNvSpPr/>
          <p:nvPr/>
        </p:nvSpPr>
        <p:spPr>
          <a:xfrm>
            <a:off x="2903538" y="3775075"/>
            <a:ext cx="231277"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mj-lt"/>
                <a:ea typeface="+mj-ea"/>
                <a:cs typeface="+mj-cs"/>
                <a:sym typeface="Arial"/>
              </a:defRPr>
            </a:lvl1pPr>
          </a:lstStyle>
          <a:p>
            <a:r>
              <a:t>1</a:t>
            </a:r>
          </a:p>
        </p:txBody>
      </p:sp>
      <p:sp>
        <p:nvSpPr>
          <p:cNvPr id="1170"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6.24</a:t>
            </a:r>
          </a:p>
        </p:txBody>
      </p:sp>
      <p:sp>
        <p:nvSpPr>
          <p:cNvPr id="1171" name="Text Box 8"/>
          <p:cNvSpPr/>
          <p:nvPr/>
        </p:nvSpPr>
        <p:spPr>
          <a:xfrm>
            <a:off x="-1" y="6653213"/>
            <a:ext cx="2047837" cy="21844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800" b="0" i="1"/>
            </a:lvl1pPr>
          </a:lstStyle>
          <a:p>
            <a:r>
              <a:t>(picture story drawn by Lisa Schilling)</a:t>
            </a:r>
          </a:p>
        </p:txBody>
      </p:sp>
      <p:sp>
        <p:nvSpPr>
          <p:cNvPr id="1172" name="Text Box 20"/>
          <p:cNvSpPr/>
          <p:nvPr/>
        </p:nvSpPr>
        <p:spPr>
          <a:xfrm>
            <a:off x="0" y="197880"/>
            <a:ext cx="9144000" cy="396240"/>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defRPr sz="2000" b="0">
                <a:solidFill>
                  <a:srgbClr val="D16349"/>
                </a:solidFill>
              </a:defRPr>
            </a:lvl1pPr>
          </a:lstStyle>
          <a:p>
            <a:r>
              <a:t>Para tomar una decisión final se han de ver todas las imágenes</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4" name="Rectangle 2"/>
          <p:cNvSpPr>
            <a:spLocks noGrp="1"/>
          </p:cNvSpPr>
          <p:nvPr>
            <p:ph type="body" sz="half" idx="4294967295"/>
          </p:nvPr>
        </p:nvSpPr>
        <p:spPr>
          <a:xfrm>
            <a:off x="243704" y="1340768"/>
            <a:ext cx="5081787" cy="4240213"/>
          </a:xfrm>
          <a:prstGeom prst="rect">
            <a:avLst/>
          </a:prstGeom>
        </p:spPr>
        <p:txBody>
          <a:bodyPr>
            <a:noAutofit/>
          </a:bodyPr>
          <a:lstStyle/>
          <a:p>
            <a:pPr marL="0" indent="1588" defTabSz="431291">
              <a:spcBef>
                <a:spcPts val="300"/>
              </a:spcBef>
              <a:buClrTx/>
              <a:buSzTx/>
              <a:buNone/>
              <a:tabLst>
                <a:tab pos="87313" algn="l"/>
                <a:tab pos="4813300" algn="l"/>
                <a:tab pos="5245100" algn="l"/>
                <a:tab pos="6121400" algn="l"/>
                <a:tab pos="6997700" algn="l"/>
                <a:tab pos="7886700" algn="l"/>
                <a:tab pos="8763000" algn="l"/>
                <a:tab pos="9639300" algn="l"/>
              </a:tabLst>
              <a:defRPr sz="1727"/>
            </a:pPr>
            <a:r>
              <a:rPr sz="1800" b="1" dirty="0" err="1"/>
              <a:t>Ejemplo</a:t>
            </a:r>
            <a:r>
              <a:rPr sz="1800" b="1" dirty="0"/>
              <a:t>: </a:t>
            </a:r>
            <a:r>
              <a:rPr sz="1800" dirty="0"/>
              <a:t>Juan </a:t>
            </a:r>
            <a:r>
              <a:rPr sz="1800" dirty="0" err="1"/>
              <a:t>creía</a:t>
            </a:r>
            <a:r>
              <a:rPr sz="1800" dirty="0"/>
              <a:t> </a:t>
            </a:r>
            <a:r>
              <a:rPr sz="1800" dirty="0" err="1"/>
              <a:t>ser</a:t>
            </a:r>
            <a:r>
              <a:rPr sz="1800" dirty="0"/>
              <a:t> </a:t>
            </a:r>
            <a:r>
              <a:rPr sz="1800" dirty="0" err="1"/>
              <a:t>perseguido</a:t>
            </a:r>
            <a:r>
              <a:rPr sz="1800" dirty="0"/>
              <a:t> y </a:t>
            </a:r>
            <a:r>
              <a:rPr sz="1800" dirty="0" err="1"/>
              <a:t>amenazado</a:t>
            </a:r>
            <a:r>
              <a:rPr sz="1800" dirty="0"/>
              <a:t> </a:t>
            </a:r>
            <a:r>
              <a:rPr sz="1800" dirty="0" err="1"/>
              <a:t>por</a:t>
            </a:r>
            <a:r>
              <a:rPr sz="1800" dirty="0"/>
              <a:t> </a:t>
            </a:r>
            <a:r>
              <a:rPr sz="1800" dirty="0" err="1"/>
              <a:t>miembros</a:t>
            </a:r>
            <a:r>
              <a:rPr sz="1800" dirty="0"/>
              <a:t> de la </a:t>
            </a:r>
            <a:r>
              <a:rPr sz="1800" dirty="0" err="1"/>
              <a:t>cienciología</a:t>
            </a:r>
            <a:r>
              <a:rPr sz="1800" dirty="0"/>
              <a:t>. </a:t>
            </a:r>
            <a:r>
              <a:rPr sz="1800" dirty="0" err="1"/>
              <a:t>Por</a:t>
            </a:r>
            <a:r>
              <a:rPr sz="1800" dirty="0"/>
              <a:t> </a:t>
            </a:r>
            <a:r>
              <a:rPr sz="1800" dirty="0" err="1"/>
              <a:t>ello</a:t>
            </a:r>
            <a:r>
              <a:rPr sz="1800" dirty="0"/>
              <a:t> </a:t>
            </a:r>
            <a:r>
              <a:rPr sz="1800" dirty="0" err="1"/>
              <a:t>apenas</a:t>
            </a:r>
            <a:r>
              <a:rPr sz="1800" dirty="0"/>
              <a:t> </a:t>
            </a:r>
            <a:r>
              <a:rPr sz="1800" dirty="0" err="1"/>
              <a:t>abandona</a:t>
            </a:r>
            <a:r>
              <a:rPr sz="1800" dirty="0"/>
              <a:t> el </a:t>
            </a:r>
            <a:r>
              <a:rPr sz="1800" dirty="0" err="1"/>
              <a:t>hogar</a:t>
            </a:r>
            <a:r>
              <a:rPr sz="1800" dirty="0"/>
              <a:t>. A </a:t>
            </a:r>
            <a:r>
              <a:rPr sz="1800" dirty="0" err="1"/>
              <a:t>modo</a:t>
            </a:r>
            <a:r>
              <a:rPr sz="1800" dirty="0"/>
              <a:t> de </a:t>
            </a:r>
            <a:r>
              <a:rPr sz="1800" dirty="0" err="1"/>
              <a:t>pruebas</a:t>
            </a:r>
            <a:r>
              <a:rPr sz="1800" dirty="0"/>
              <a:t> </a:t>
            </a:r>
            <a:r>
              <a:rPr sz="1800" dirty="0" err="1"/>
              <a:t>aporta</a:t>
            </a:r>
            <a:r>
              <a:rPr sz="1800" dirty="0"/>
              <a:t> </a:t>
            </a:r>
            <a:r>
              <a:rPr sz="1800" dirty="0" err="1"/>
              <a:t>los</a:t>
            </a:r>
            <a:r>
              <a:rPr sz="1800" dirty="0"/>
              <a:t> </a:t>
            </a:r>
            <a:r>
              <a:rPr sz="1800" dirty="0" err="1"/>
              <a:t>siguientes</a:t>
            </a:r>
            <a:r>
              <a:rPr sz="1800" dirty="0"/>
              <a:t> </a:t>
            </a:r>
            <a:r>
              <a:rPr sz="1800" dirty="0" err="1"/>
              <a:t>ejemplos</a:t>
            </a:r>
            <a:r>
              <a:rPr sz="1800" dirty="0"/>
              <a:t>:</a:t>
            </a:r>
            <a:endParaRPr lang="de-DE" sz="1800" dirty="0"/>
          </a:p>
          <a:p>
            <a:pPr marL="0" indent="1588" defTabSz="431291">
              <a:spcBef>
                <a:spcPts val="300"/>
              </a:spcBef>
              <a:buClrTx/>
              <a:buSzTx/>
              <a:buNone/>
              <a:tabLst>
                <a:tab pos="87313" algn="l"/>
                <a:tab pos="4813300" algn="l"/>
                <a:tab pos="5245100" algn="l"/>
                <a:tab pos="6121400" algn="l"/>
                <a:tab pos="6997700" algn="l"/>
                <a:tab pos="7886700" algn="l"/>
                <a:tab pos="8763000" algn="l"/>
                <a:tab pos="9639300" algn="l"/>
              </a:tabLst>
              <a:defRPr sz="1727"/>
            </a:pPr>
            <a:endParaRPr sz="1800" dirty="0"/>
          </a:p>
          <a:p>
            <a:pPr marL="87313" indent="-87313" defTabSz="431291">
              <a:spcBef>
                <a:spcPts val="300"/>
              </a:spcBef>
              <a:buClrTx/>
              <a:buSzTx/>
              <a:buNone/>
              <a:tabLst>
                <a:tab pos="4813300" algn="l"/>
                <a:tab pos="5245100" algn="l"/>
                <a:tab pos="6121400" algn="l"/>
                <a:tab pos="6997700" algn="l"/>
                <a:tab pos="7886700" algn="l"/>
                <a:tab pos="8763000" algn="l"/>
                <a:tab pos="9639300" algn="l"/>
              </a:tabLst>
              <a:defRPr sz="1727"/>
            </a:pPr>
            <a:r>
              <a:rPr sz="1800" dirty="0" err="1"/>
              <a:t>Voces</a:t>
            </a:r>
            <a:r>
              <a:rPr sz="1800" dirty="0"/>
              <a:t> </a:t>
            </a:r>
            <a:r>
              <a:rPr sz="1800" dirty="0" err="1"/>
              <a:t>amenazantes</a:t>
            </a:r>
            <a:r>
              <a:rPr sz="1800" dirty="0"/>
              <a:t>, </a:t>
            </a:r>
            <a:r>
              <a:rPr sz="1800" dirty="0" err="1"/>
              <a:t>coches</a:t>
            </a:r>
            <a:r>
              <a:rPr sz="1800" dirty="0"/>
              <a:t> </a:t>
            </a:r>
            <a:r>
              <a:rPr sz="1800" dirty="0" err="1"/>
              <a:t>sospechosos</a:t>
            </a:r>
            <a:endParaRPr lang="de-DE" sz="1800" dirty="0"/>
          </a:p>
          <a:p>
            <a:pPr marL="87313" indent="-87313" defTabSz="431291">
              <a:spcBef>
                <a:spcPts val="300"/>
              </a:spcBef>
              <a:buClrTx/>
              <a:buSzTx/>
              <a:buNone/>
              <a:tabLst>
                <a:tab pos="4813300" algn="l"/>
                <a:tab pos="5245100" algn="l"/>
                <a:tab pos="6121400" algn="l"/>
                <a:tab pos="6997700" algn="l"/>
                <a:tab pos="7886700" algn="l"/>
                <a:tab pos="8763000" algn="l"/>
                <a:tab pos="9639300" algn="l"/>
              </a:tabLst>
              <a:defRPr sz="1727"/>
            </a:pPr>
            <a:r>
              <a:rPr sz="1800" dirty="0" err="1"/>
              <a:t>aparcados</a:t>
            </a:r>
            <a:r>
              <a:rPr sz="1800" dirty="0"/>
              <a:t> </a:t>
            </a:r>
            <a:r>
              <a:rPr sz="1800" dirty="0" err="1"/>
              <a:t>delante</a:t>
            </a:r>
            <a:r>
              <a:rPr sz="1800" dirty="0"/>
              <a:t> de </a:t>
            </a:r>
            <a:r>
              <a:rPr sz="1800" dirty="0" err="1"/>
              <a:t>su</a:t>
            </a:r>
            <a:r>
              <a:rPr sz="1800" dirty="0"/>
              <a:t> casa, un </a:t>
            </a:r>
            <a:r>
              <a:rPr sz="1800" dirty="0" err="1"/>
              <a:t>edificio</a:t>
            </a:r>
            <a:endParaRPr lang="de-DE" sz="1800" dirty="0"/>
          </a:p>
          <a:p>
            <a:pPr marL="87313" indent="-87313" defTabSz="431291">
              <a:spcBef>
                <a:spcPts val="300"/>
              </a:spcBef>
              <a:buClrTx/>
              <a:buSzTx/>
              <a:buNone/>
              <a:tabLst>
                <a:tab pos="4813300" algn="l"/>
                <a:tab pos="5245100" algn="l"/>
                <a:tab pos="6121400" algn="l"/>
                <a:tab pos="6997700" algn="l"/>
                <a:tab pos="7886700" algn="l"/>
                <a:tab pos="8763000" algn="l"/>
                <a:tab pos="9639300" algn="l"/>
              </a:tabLst>
              <a:defRPr sz="1727"/>
            </a:pPr>
            <a:r>
              <a:rPr sz="1800" dirty="0"/>
              <a:t>con un </a:t>
            </a:r>
            <a:r>
              <a:rPr sz="1800" dirty="0" err="1"/>
              <a:t>símbolo</a:t>
            </a:r>
            <a:r>
              <a:rPr sz="1800" dirty="0"/>
              <a:t> </a:t>
            </a:r>
            <a:r>
              <a:rPr sz="1800" dirty="0" err="1"/>
              <a:t>parecido</a:t>
            </a:r>
            <a:r>
              <a:rPr sz="1800" dirty="0"/>
              <a:t> al de la</a:t>
            </a:r>
            <a:endParaRPr lang="de-DE" sz="1800" dirty="0"/>
          </a:p>
          <a:p>
            <a:pPr marL="87313" indent="-87313" defTabSz="431291">
              <a:spcBef>
                <a:spcPts val="300"/>
              </a:spcBef>
              <a:buClrTx/>
              <a:buSzTx/>
              <a:buNone/>
              <a:tabLst>
                <a:tab pos="4813300" algn="l"/>
                <a:tab pos="5245100" algn="l"/>
                <a:tab pos="6121400" algn="l"/>
                <a:tab pos="6997700" algn="l"/>
                <a:tab pos="7886700" algn="l"/>
                <a:tab pos="8763000" algn="l"/>
                <a:tab pos="9639300" algn="l"/>
              </a:tabLst>
              <a:defRPr sz="1727"/>
            </a:pPr>
            <a:r>
              <a:rPr sz="1800" dirty="0" err="1"/>
              <a:t>cienciología</a:t>
            </a:r>
            <a:r>
              <a:rPr sz="1800" dirty="0"/>
              <a:t> </a:t>
            </a:r>
            <a:r>
              <a:rPr sz="1800" dirty="0" err="1"/>
              <a:t>situado</a:t>
            </a:r>
            <a:r>
              <a:rPr sz="1800" dirty="0"/>
              <a:t> </a:t>
            </a:r>
            <a:r>
              <a:rPr sz="1800" dirty="0" err="1"/>
              <a:t>cerca</a:t>
            </a:r>
            <a:r>
              <a:rPr sz="1800" dirty="0"/>
              <a:t> de </a:t>
            </a:r>
            <a:r>
              <a:rPr sz="1800" dirty="0" err="1"/>
              <a:t>su</a:t>
            </a:r>
            <a:r>
              <a:rPr sz="1800" dirty="0"/>
              <a:t> casa.</a:t>
            </a:r>
          </a:p>
          <a:p>
            <a:pPr marL="87313" indent="-85725" defTabSz="431291">
              <a:spcBef>
                <a:spcPts val="0"/>
              </a:spcBef>
              <a:buClrTx/>
              <a:buSzTx/>
              <a:buNone/>
              <a:tabLst>
                <a:tab pos="0" algn="l"/>
                <a:tab pos="4813300" algn="l"/>
                <a:tab pos="5245100" algn="l"/>
                <a:tab pos="6121400" algn="l"/>
                <a:tab pos="6997700" algn="l"/>
                <a:tab pos="7886700" algn="l"/>
                <a:tab pos="8763000" algn="l"/>
                <a:tab pos="9639300" algn="l"/>
              </a:tabLst>
              <a:defRPr sz="1727"/>
            </a:pPr>
            <a:endParaRPr lang="de-DE" sz="1800" dirty="0"/>
          </a:p>
          <a:p>
            <a:pPr marL="87313" indent="-85725" defTabSz="431291">
              <a:spcBef>
                <a:spcPts val="0"/>
              </a:spcBef>
              <a:buClrTx/>
              <a:buSzTx/>
              <a:buNone/>
              <a:tabLst>
                <a:tab pos="0" algn="l"/>
                <a:tab pos="4813300" algn="l"/>
                <a:tab pos="5245100" algn="l"/>
                <a:tab pos="6121400" algn="l"/>
                <a:tab pos="6997700" algn="l"/>
                <a:tab pos="7886700" algn="l"/>
                <a:tab pos="8763000" algn="l"/>
                <a:tab pos="9639300" algn="l"/>
              </a:tabLst>
              <a:defRPr sz="1727"/>
            </a:pPr>
            <a:r>
              <a:rPr sz="1800" dirty="0"/>
              <a:t>¿</a:t>
            </a:r>
            <a:r>
              <a:rPr sz="1800" dirty="0" err="1"/>
              <a:t>Qué</a:t>
            </a:r>
            <a:r>
              <a:rPr sz="1800" dirty="0"/>
              <a:t> </a:t>
            </a:r>
            <a:r>
              <a:rPr sz="1800" dirty="0" err="1"/>
              <a:t>podría</a:t>
            </a:r>
            <a:r>
              <a:rPr sz="1800" dirty="0"/>
              <a:t> </a:t>
            </a:r>
            <a:r>
              <a:rPr sz="1800" dirty="0" err="1"/>
              <a:t>desconfirmar</a:t>
            </a:r>
            <a:r>
              <a:rPr sz="1800" dirty="0"/>
              <a:t> la </a:t>
            </a:r>
            <a:r>
              <a:rPr sz="1800" dirty="0" err="1"/>
              <a:t>suposición</a:t>
            </a:r>
            <a:r>
              <a:rPr sz="1800" dirty="0"/>
              <a:t> de Juan/Hay </a:t>
            </a:r>
            <a:r>
              <a:rPr sz="1800" dirty="0" err="1"/>
              <a:t>espacio</a:t>
            </a:r>
            <a:r>
              <a:rPr sz="1800" dirty="0"/>
              <a:t> para la </a:t>
            </a:r>
            <a:r>
              <a:rPr sz="1800" dirty="0" err="1"/>
              <a:t>duda</a:t>
            </a:r>
            <a:r>
              <a:rPr sz="1800" dirty="0"/>
              <a:t>?</a:t>
            </a:r>
            <a:endParaRPr sz="2000" b="0" dirty="0"/>
          </a:p>
          <a:p>
            <a:pPr marL="260604" indent="-259079" defTabSz="431291">
              <a:spcBef>
                <a:spcPts val="0"/>
              </a:spcBef>
              <a:buClrTx/>
              <a:buSzTx/>
              <a:buNone/>
              <a:tabLst>
                <a:tab pos="254000" algn="l"/>
                <a:tab pos="4813300" algn="l"/>
                <a:tab pos="5245100" algn="l"/>
                <a:tab pos="6121400" algn="l"/>
                <a:tab pos="6997700" algn="l"/>
                <a:tab pos="7886700" algn="l"/>
                <a:tab pos="8763000" algn="l"/>
                <a:tab pos="9639300" algn="l"/>
              </a:tabLst>
              <a:defRPr sz="1152" b="1"/>
            </a:pPr>
            <a:endParaRPr sz="1400" b="0" dirty="0"/>
          </a:p>
          <a:p>
            <a:pPr marL="260604" indent="-259079" algn="ctr" defTabSz="431291">
              <a:lnSpc>
                <a:spcPct val="80000"/>
              </a:lnSpc>
              <a:spcBef>
                <a:spcPts val="0"/>
              </a:spcBef>
              <a:buClrTx/>
              <a:buSzTx/>
              <a:buNone/>
              <a:tabLst>
                <a:tab pos="254000" algn="l"/>
                <a:tab pos="4813300" algn="l"/>
                <a:tab pos="5245100" algn="l"/>
                <a:tab pos="6121400" algn="l"/>
                <a:tab pos="6997700" algn="l"/>
                <a:tab pos="7886700" algn="l"/>
                <a:tab pos="8763000" algn="l"/>
                <a:tab pos="9639300" algn="l"/>
              </a:tabLst>
              <a:defRPr sz="1727" b="1"/>
            </a:pPr>
            <a:endParaRPr sz="1400" dirty="0"/>
          </a:p>
          <a:p>
            <a:pPr marL="260604" indent="-259079" algn="ctr" defTabSz="431291">
              <a:lnSpc>
                <a:spcPct val="80000"/>
              </a:lnSpc>
              <a:spcBef>
                <a:spcPts val="0"/>
              </a:spcBef>
              <a:buClrTx/>
              <a:buSzTx/>
              <a:buNone/>
              <a:tabLst>
                <a:tab pos="254000" algn="l"/>
                <a:tab pos="4813300" algn="l"/>
                <a:tab pos="5245100" algn="l"/>
                <a:tab pos="6121400" algn="l"/>
                <a:tab pos="6997700" algn="l"/>
                <a:tab pos="7886700" algn="l"/>
                <a:tab pos="8763000" algn="l"/>
                <a:tab pos="9639300" algn="l"/>
              </a:tabLst>
              <a:defRPr sz="1727"/>
            </a:pPr>
            <a:r>
              <a:rPr sz="2000" b="1" dirty="0"/>
              <a:t>???</a:t>
            </a:r>
          </a:p>
        </p:txBody>
      </p:sp>
      <p:pic>
        <p:nvPicPr>
          <p:cNvPr id="1175" name="Picture 7" descr="Picture 7"/>
          <p:cNvPicPr>
            <a:picLocks noChangeAspect="1"/>
          </p:cNvPicPr>
          <p:nvPr/>
        </p:nvPicPr>
        <p:blipFill>
          <a:blip r:embed="rId2">
            <a:extLst/>
          </a:blip>
          <a:stretch>
            <a:fillRect/>
          </a:stretch>
        </p:blipFill>
        <p:spPr>
          <a:xfrm>
            <a:off x="5333305" y="930621"/>
            <a:ext cx="3559176" cy="4946651"/>
          </a:xfrm>
          <a:prstGeom prst="rect">
            <a:avLst/>
          </a:prstGeom>
          <a:ln w="12700">
            <a:miter lim="400000"/>
          </a:ln>
        </p:spPr>
      </p:pic>
      <p:sp>
        <p:nvSpPr>
          <p:cNvPr id="1177" name="Rectangle 57"/>
          <p:cNvSpPr/>
          <p:nvPr/>
        </p:nvSpPr>
        <p:spPr>
          <a:xfrm>
            <a:off x="0" y="45480"/>
            <a:ext cx="9144000"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algn="ctr">
              <a:defRPr sz="2000" b="0">
                <a:solidFill>
                  <a:srgbClr val="D16349"/>
                </a:solidFill>
              </a:defRPr>
            </a:pPr>
            <a:r>
              <a:t>Ejemplo de un caso:</a:t>
            </a:r>
            <a:br/>
            <a:r>
              <a:t>¿Persecución real o ilusión? </a:t>
            </a:r>
          </a:p>
        </p:txBody>
      </p:sp>
      <p:sp>
        <p:nvSpPr>
          <p:cNvPr id="1178"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6.25</a:t>
            </a:r>
          </a:p>
        </p:txBody>
      </p:sp>
      <p:sp>
        <p:nvSpPr>
          <p:cNvPr id="7"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a:latin typeface="Verdana" pitchFamily="34" charset="0"/>
              </a:rPr>
              <a:t>(“</a:t>
            </a:r>
            <a:r>
              <a:rPr lang="en-US" altLang="de-DE" sz="700" b="0" i="1" dirty="0" err="1">
                <a:latin typeface="Verdana" pitchFamily="34" charset="0"/>
              </a:rPr>
              <a:t>Verstecken</a:t>
            </a:r>
            <a:r>
              <a:rPr lang="en-US" altLang="de-DE" sz="700" b="0" i="1" dirty="0">
                <a:latin typeface="Verdana" pitchFamily="34" charset="0"/>
              </a:rPr>
              <a:t>” by Jana </a:t>
            </a:r>
            <a:r>
              <a:rPr lang="en-US" altLang="de-DE" sz="700" b="0" i="1" dirty="0" err="1">
                <a:latin typeface="Verdana" pitchFamily="34" charset="0"/>
              </a:rPr>
              <a:t>Pöttgen</a:t>
            </a:r>
            <a:r>
              <a:rPr lang="en-US" altLang="de-DE" sz="700" b="0" i="1" dirty="0">
                <a:latin typeface="Verdana" pitchFamily="34" charset="0"/>
              </a:rPr>
              <a:t>, borrowed from the brochure “</a:t>
            </a:r>
            <a:r>
              <a:rPr lang="en-US" altLang="de-DE" sz="700" b="0" i="1" dirty="0" err="1">
                <a:latin typeface="Verdana" pitchFamily="34" charset="0"/>
              </a:rPr>
              <a:t>Schizophrenie</a:t>
            </a:r>
            <a:r>
              <a:rPr lang="en-US" altLang="de-DE" sz="700" b="0" i="1" dirty="0">
                <a:latin typeface="Verdana" pitchFamily="34" charset="0"/>
              </a:rPr>
              <a:t>: </a:t>
            </a:r>
            <a:r>
              <a:rPr lang="en-US" altLang="de-DE" sz="700" b="0" i="1" dirty="0" err="1">
                <a:latin typeface="Verdana" pitchFamily="34" charset="0"/>
              </a:rPr>
              <a:t>Eine</a:t>
            </a:r>
            <a:r>
              <a:rPr lang="en-US" altLang="de-DE" sz="700" b="0" i="1" dirty="0">
                <a:latin typeface="Verdana" pitchFamily="34" charset="0"/>
              </a:rPr>
              <a:t> </a:t>
            </a:r>
            <a:r>
              <a:rPr lang="en-US" altLang="de-DE" sz="700" b="0" i="1" dirty="0" err="1">
                <a:latin typeface="Verdana" pitchFamily="34" charset="0"/>
              </a:rPr>
              <a:t>Krankheit</a:t>
            </a:r>
            <a:r>
              <a:rPr lang="en-US" altLang="de-DE" sz="700" b="0" i="1" dirty="0">
                <a:latin typeface="Verdana" pitchFamily="34" charset="0"/>
              </a:rPr>
              <a:t> </a:t>
            </a:r>
            <a:r>
              <a:rPr lang="en-US" altLang="de-DE" sz="700" b="0" i="1" dirty="0" err="1">
                <a:latin typeface="Verdana" pitchFamily="34" charset="0"/>
              </a:rPr>
              <a:t>verliert</a:t>
            </a:r>
            <a:r>
              <a:rPr lang="en-US" altLang="de-DE" sz="700" b="0" i="1" dirty="0">
                <a:latin typeface="Verdana" pitchFamily="34" charset="0"/>
              </a:rPr>
              <a:t> </a:t>
            </a:r>
            <a:r>
              <a:rPr lang="en-US" altLang="de-DE" sz="700" b="0" i="1" dirty="0" err="1">
                <a:latin typeface="Verdana" pitchFamily="34" charset="0"/>
              </a:rPr>
              <a:t>ihre</a:t>
            </a:r>
            <a:r>
              <a:rPr lang="en-US" altLang="de-DE" sz="700" b="0" i="1" dirty="0">
                <a:latin typeface="Verdana" pitchFamily="34" charset="0"/>
              </a:rPr>
              <a:t> </a:t>
            </a:r>
            <a:r>
              <a:rPr lang="en-US" altLang="de-DE" sz="700" b="0" i="1" dirty="0" err="1">
                <a:latin typeface="Verdana" pitchFamily="34" charset="0"/>
              </a:rPr>
              <a:t>Dämonie</a:t>
            </a:r>
            <a:r>
              <a:rPr lang="en-US" altLang="de-DE" sz="700" b="0" i="1" dirty="0">
                <a:latin typeface="Verdana" pitchFamily="34" charset="0"/>
              </a:rPr>
              <a:t>”, 1988 by </a:t>
            </a:r>
            <a:r>
              <a:rPr lang="en-US" altLang="de-DE" sz="700" b="0" i="1" dirty="0" err="1">
                <a:latin typeface="Verdana" pitchFamily="34" charset="0"/>
              </a:rPr>
              <a:t>Troponwerke</a:t>
            </a:r>
            <a:r>
              <a:rPr lang="en-US" altLang="de-DE" sz="700" b="0" i="1" dirty="0">
                <a:latin typeface="Verdana" pitchFamily="34" charset="0"/>
              </a:rPr>
              <a:t> GmbH &amp; Co. KG)</a:t>
            </a:r>
            <a:endParaRPr lang="en-US" altLang="de-DE" sz="700" dirty="0">
              <a:latin typeface="Verdana" pitchFamily="34" charset="0"/>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1" name="Rectangle 12"/>
          <p:cNvSpPr/>
          <p:nvPr/>
        </p:nvSpPr>
        <p:spPr>
          <a:xfrm>
            <a:off x="252139" y="2703259"/>
            <a:ext cx="5081167" cy="336399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273050" indent="-271462" defTabSz="449262">
              <a:lnSpc>
                <a:spcPct val="90000"/>
              </a:lnSpc>
              <a:spcBef>
                <a:spcPts val="400"/>
              </a:spcBef>
              <a:buClr>
                <a:srgbClr val="8CADAE"/>
              </a:buClr>
              <a:buSzPct val="85000"/>
              <a:buFont typeface="Verdana"/>
              <a:buChar char="o"/>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b="0"/>
            </a:pPr>
            <a:r>
              <a:rPr dirty="0"/>
              <a:t>¿Los </a:t>
            </a:r>
            <a:r>
              <a:rPr dirty="0" err="1"/>
              <a:t>coches</a:t>
            </a:r>
            <a:r>
              <a:rPr dirty="0"/>
              <a:t> </a:t>
            </a:r>
            <a:r>
              <a:rPr dirty="0" err="1"/>
              <a:t>aparcados</a:t>
            </a:r>
            <a:r>
              <a:rPr dirty="0"/>
              <a:t> o el </a:t>
            </a:r>
            <a:r>
              <a:rPr dirty="0" err="1"/>
              <a:t>símbolo</a:t>
            </a:r>
            <a:r>
              <a:rPr dirty="0"/>
              <a:t> son </a:t>
            </a:r>
            <a:r>
              <a:rPr dirty="0" err="1"/>
              <a:t>evidencias</a:t>
            </a:r>
            <a:r>
              <a:rPr dirty="0"/>
              <a:t> </a:t>
            </a:r>
            <a:r>
              <a:rPr dirty="0" err="1"/>
              <a:t>concluyentes</a:t>
            </a:r>
            <a:r>
              <a:rPr dirty="0"/>
              <a:t>? ¿</a:t>
            </a:r>
            <a:r>
              <a:rPr dirty="0" err="1"/>
              <a:t>Coincidencia</a:t>
            </a:r>
            <a:r>
              <a:rPr dirty="0"/>
              <a:t>?</a:t>
            </a:r>
          </a:p>
          <a:p>
            <a:pPr marL="273050" indent="-271462" defTabSz="449262">
              <a:lnSpc>
                <a:spcPct val="90000"/>
              </a:lnSpc>
              <a:spcBef>
                <a:spcPts val="400"/>
              </a:spcBef>
              <a:buClr>
                <a:srgbClr val="8CADAE"/>
              </a:buClr>
              <a:buSzPct val="85000"/>
              <a:buFont typeface="Verdana"/>
              <a:buChar char="o"/>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b="0"/>
            </a:pPr>
            <a:endParaRPr dirty="0"/>
          </a:p>
          <a:p>
            <a:pPr marL="273050" indent="-271462" defTabSz="449262">
              <a:lnSpc>
                <a:spcPct val="90000"/>
              </a:lnSpc>
              <a:spcBef>
                <a:spcPts val="400"/>
              </a:spcBef>
              <a:buClr>
                <a:srgbClr val="8CADAE"/>
              </a:buClr>
              <a:buSzPct val="85000"/>
              <a:buFont typeface="Verdana"/>
              <a:buChar char="o"/>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b="0"/>
            </a:pPr>
            <a:r>
              <a:rPr dirty="0"/>
              <a:t>¿</a:t>
            </a:r>
            <a:r>
              <a:rPr dirty="0" err="1"/>
              <a:t>Por</a:t>
            </a:r>
            <a:r>
              <a:rPr dirty="0"/>
              <a:t> </a:t>
            </a:r>
            <a:r>
              <a:rPr dirty="0" err="1"/>
              <a:t>qué</a:t>
            </a:r>
            <a:r>
              <a:rPr dirty="0"/>
              <a:t> </a:t>
            </a:r>
            <a:r>
              <a:rPr dirty="0" err="1"/>
              <a:t>querría</a:t>
            </a:r>
            <a:r>
              <a:rPr dirty="0"/>
              <a:t> la </a:t>
            </a:r>
            <a:r>
              <a:rPr dirty="0" err="1"/>
              <a:t>iglesia</a:t>
            </a:r>
            <a:r>
              <a:rPr dirty="0"/>
              <a:t> de la </a:t>
            </a:r>
            <a:r>
              <a:rPr dirty="0" err="1"/>
              <a:t>cienciología</a:t>
            </a:r>
            <a:r>
              <a:rPr dirty="0"/>
              <a:t> </a:t>
            </a:r>
            <a:r>
              <a:rPr dirty="0" err="1"/>
              <a:t>esforzarse</a:t>
            </a:r>
            <a:r>
              <a:rPr dirty="0"/>
              <a:t> </a:t>
            </a:r>
            <a:r>
              <a:rPr dirty="0" err="1"/>
              <a:t>tanto</a:t>
            </a:r>
            <a:r>
              <a:rPr dirty="0"/>
              <a:t> </a:t>
            </a:r>
            <a:r>
              <a:rPr dirty="0" err="1"/>
              <a:t>en</a:t>
            </a:r>
            <a:r>
              <a:rPr dirty="0"/>
              <a:t> </a:t>
            </a:r>
            <a:r>
              <a:rPr dirty="0" err="1"/>
              <a:t>perseguir</a:t>
            </a:r>
            <a:r>
              <a:rPr dirty="0"/>
              <a:t> a Juan? </a:t>
            </a:r>
          </a:p>
          <a:p>
            <a:pPr marL="273050" indent="-271462" defTabSz="449262">
              <a:lnSpc>
                <a:spcPct val="90000"/>
              </a:lnSpc>
              <a:spcBef>
                <a:spcPts val="400"/>
              </a:spcBef>
              <a:buClr>
                <a:srgbClr val="8CADAE"/>
              </a:buClr>
              <a:buSzPct val="85000"/>
              <a:buFont typeface="Verdana"/>
              <a:buChar char="o"/>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b="0"/>
            </a:pPr>
            <a:r>
              <a:rPr dirty="0"/>
              <a:t>…</a:t>
            </a:r>
          </a:p>
          <a:p>
            <a:pPr marL="271462" indent="-269875" defTabSz="449262">
              <a:lnSpc>
                <a:spcPct val="90000"/>
              </a:lnSpc>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b="0"/>
            </a:pPr>
            <a:endParaRPr dirty="0"/>
          </a:p>
          <a:p>
            <a:pPr marL="271462" indent="-269875" algn="ctr" defTabSz="449262">
              <a:lnSpc>
                <a:spcPct val="90000"/>
              </a:lnSpc>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b="0"/>
            </a:pPr>
            <a:r>
              <a:rPr dirty="0"/>
              <a:t>¿</a:t>
            </a:r>
            <a:r>
              <a:rPr dirty="0" err="1"/>
              <a:t>Cómo</a:t>
            </a:r>
            <a:r>
              <a:rPr dirty="0"/>
              <a:t> </a:t>
            </a:r>
            <a:r>
              <a:rPr dirty="0" err="1"/>
              <a:t>puede</a:t>
            </a:r>
            <a:r>
              <a:rPr dirty="0"/>
              <a:t> Juan </a:t>
            </a:r>
            <a:r>
              <a:rPr dirty="0" err="1"/>
              <a:t>comprobar</a:t>
            </a:r>
            <a:r>
              <a:rPr dirty="0"/>
              <a:t> </a:t>
            </a:r>
            <a:r>
              <a:rPr dirty="0" err="1"/>
              <a:t>su</a:t>
            </a:r>
            <a:r>
              <a:rPr dirty="0"/>
              <a:t> </a:t>
            </a:r>
            <a:r>
              <a:rPr dirty="0" err="1"/>
              <a:t>creencia</a:t>
            </a:r>
            <a:r>
              <a:rPr dirty="0"/>
              <a:t>?</a:t>
            </a:r>
          </a:p>
          <a:p>
            <a:pPr marL="271462" indent="-269875" algn="ctr" defTabSz="449262">
              <a:lnSpc>
                <a:spcPct val="90000"/>
              </a:lnSpc>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b="0"/>
            </a:pPr>
            <a:endParaRPr dirty="0"/>
          </a:p>
          <a:p>
            <a:pPr marL="450850" indent="-273050" algn="ctr" defTabSz="449262" fontAlgn="base" hangingPunct="1">
              <a:lnSpc>
                <a:spcPct val="80000"/>
              </a:lnSpc>
              <a:spcBef>
                <a:spcPts val="1200"/>
              </a:spcBef>
              <a:spcAft>
                <a:spcPct val="0"/>
              </a:spcAft>
              <a:buClr>
                <a:srgbClr val="8CADAE"/>
              </a:buClr>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b="0"/>
            </a:pPr>
            <a:r>
              <a:rPr kern="1200" dirty="0">
                <a:solidFill>
                  <a:schemeClr val="tx1"/>
                </a:solidFill>
                <a:latin typeface="Verdana" pitchFamily="34" charset="0"/>
                <a:ea typeface="+mn-ea"/>
                <a:cs typeface="Times New Roman" pitchFamily="18" charset="0"/>
              </a:rPr>
              <a:t>???</a:t>
            </a:r>
            <a:endParaRPr kern="1200" dirty="0">
              <a:solidFill>
                <a:schemeClr val="tx1"/>
              </a:solidFill>
              <a:latin typeface="Verdana" pitchFamily="34" charset="0"/>
              <a:ea typeface="+mn-ea"/>
              <a:cs typeface="Times New Roman" pitchFamily="18" charset="0"/>
              <a:sym typeface="Arial"/>
            </a:endParaRPr>
          </a:p>
        </p:txBody>
      </p:sp>
      <p:pic>
        <p:nvPicPr>
          <p:cNvPr id="1182" name="Picture 7" descr="Picture 7"/>
          <p:cNvPicPr>
            <a:picLocks noChangeAspect="1"/>
          </p:cNvPicPr>
          <p:nvPr/>
        </p:nvPicPr>
        <p:blipFill>
          <a:blip r:embed="rId2">
            <a:extLst/>
          </a:blip>
          <a:stretch>
            <a:fillRect/>
          </a:stretch>
        </p:blipFill>
        <p:spPr>
          <a:xfrm>
            <a:off x="5333305" y="930621"/>
            <a:ext cx="3559176" cy="4946651"/>
          </a:xfrm>
          <a:prstGeom prst="rect">
            <a:avLst/>
          </a:prstGeom>
          <a:ln w="12700">
            <a:miter lim="400000"/>
          </a:ln>
        </p:spPr>
      </p:pic>
      <p:sp>
        <p:nvSpPr>
          <p:cNvPr id="1183"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6.26</a:t>
            </a:r>
          </a:p>
        </p:txBody>
      </p:sp>
      <p:sp>
        <p:nvSpPr>
          <p:cNvPr id="1185" name="Rectangle 57"/>
          <p:cNvSpPr/>
          <p:nvPr/>
        </p:nvSpPr>
        <p:spPr>
          <a:xfrm>
            <a:off x="0" y="45480"/>
            <a:ext cx="9144000"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algn="ctr">
              <a:defRPr sz="2000" b="0">
                <a:solidFill>
                  <a:srgbClr val="D16349"/>
                </a:solidFill>
              </a:defRPr>
            </a:pPr>
            <a:r>
              <a:t>Ejemplo de un caso:</a:t>
            </a:r>
            <a:br/>
            <a:r>
              <a:t>¿Persecución real o ilusión? </a:t>
            </a:r>
          </a:p>
        </p:txBody>
      </p:sp>
      <p:sp>
        <p:nvSpPr>
          <p:cNvPr id="8"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a:latin typeface="Verdana" pitchFamily="34" charset="0"/>
              </a:rPr>
              <a:t>(“</a:t>
            </a:r>
            <a:r>
              <a:rPr lang="en-US" altLang="de-DE" sz="700" b="0" i="1" dirty="0" err="1">
                <a:latin typeface="Verdana" pitchFamily="34" charset="0"/>
              </a:rPr>
              <a:t>Verstecken</a:t>
            </a:r>
            <a:r>
              <a:rPr lang="en-US" altLang="de-DE" sz="700" b="0" i="1" dirty="0">
                <a:latin typeface="Verdana" pitchFamily="34" charset="0"/>
              </a:rPr>
              <a:t>” by Jana </a:t>
            </a:r>
            <a:r>
              <a:rPr lang="en-US" altLang="de-DE" sz="700" b="0" i="1" dirty="0" err="1">
                <a:latin typeface="Verdana" pitchFamily="34" charset="0"/>
              </a:rPr>
              <a:t>Pöttgen</a:t>
            </a:r>
            <a:r>
              <a:rPr lang="en-US" altLang="de-DE" sz="700" b="0" i="1" dirty="0">
                <a:latin typeface="Verdana" pitchFamily="34" charset="0"/>
              </a:rPr>
              <a:t>, borrowed from the brochure “</a:t>
            </a:r>
            <a:r>
              <a:rPr lang="en-US" altLang="de-DE" sz="700" b="0" i="1" dirty="0" err="1">
                <a:latin typeface="Verdana" pitchFamily="34" charset="0"/>
              </a:rPr>
              <a:t>Schizophrenie</a:t>
            </a:r>
            <a:r>
              <a:rPr lang="en-US" altLang="de-DE" sz="700" b="0" i="1" dirty="0">
                <a:latin typeface="Verdana" pitchFamily="34" charset="0"/>
              </a:rPr>
              <a:t>: </a:t>
            </a:r>
            <a:r>
              <a:rPr lang="en-US" altLang="de-DE" sz="700" b="0" i="1" dirty="0" err="1">
                <a:latin typeface="Verdana" pitchFamily="34" charset="0"/>
              </a:rPr>
              <a:t>Eine</a:t>
            </a:r>
            <a:r>
              <a:rPr lang="en-US" altLang="de-DE" sz="700" b="0" i="1" dirty="0">
                <a:latin typeface="Verdana" pitchFamily="34" charset="0"/>
              </a:rPr>
              <a:t> </a:t>
            </a:r>
            <a:r>
              <a:rPr lang="en-US" altLang="de-DE" sz="700" b="0" i="1" dirty="0" err="1">
                <a:latin typeface="Verdana" pitchFamily="34" charset="0"/>
              </a:rPr>
              <a:t>Krankheit</a:t>
            </a:r>
            <a:r>
              <a:rPr lang="en-US" altLang="de-DE" sz="700" b="0" i="1" dirty="0">
                <a:latin typeface="Verdana" pitchFamily="34" charset="0"/>
              </a:rPr>
              <a:t> </a:t>
            </a:r>
            <a:r>
              <a:rPr lang="en-US" altLang="de-DE" sz="700" b="0" i="1" dirty="0" err="1">
                <a:latin typeface="Verdana" pitchFamily="34" charset="0"/>
              </a:rPr>
              <a:t>verliert</a:t>
            </a:r>
            <a:r>
              <a:rPr lang="en-US" altLang="de-DE" sz="700" b="0" i="1" dirty="0">
                <a:latin typeface="Verdana" pitchFamily="34" charset="0"/>
              </a:rPr>
              <a:t> </a:t>
            </a:r>
            <a:r>
              <a:rPr lang="en-US" altLang="de-DE" sz="700" b="0" i="1" dirty="0" err="1">
                <a:latin typeface="Verdana" pitchFamily="34" charset="0"/>
              </a:rPr>
              <a:t>ihre</a:t>
            </a:r>
            <a:r>
              <a:rPr lang="en-US" altLang="de-DE" sz="700" b="0" i="1" dirty="0">
                <a:latin typeface="Verdana" pitchFamily="34" charset="0"/>
              </a:rPr>
              <a:t> </a:t>
            </a:r>
            <a:r>
              <a:rPr lang="en-US" altLang="de-DE" sz="700" b="0" i="1" dirty="0" err="1">
                <a:latin typeface="Verdana" pitchFamily="34" charset="0"/>
              </a:rPr>
              <a:t>Dämonie</a:t>
            </a:r>
            <a:r>
              <a:rPr lang="en-US" altLang="de-DE" sz="700" b="0" i="1" dirty="0">
                <a:latin typeface="Verdana" pitchFamily="34" charset="0"/>
              </a:rPr>
              <a:t>”, 1988 by </a:t>
            </a:r>
            <a:r>
              <a:rPr lang="en-US" altLang="de-DE" sz="700" b="0" i="1" dirty="0" err="1">
                <a:latin typeface="Verdana" pitchFamily="34" charset="0"/>
              </a:rPr>
              <a:t>Troponwerke</a:t>
            </a:r>
            <a:r>
              <a:rPr lang="en-US" altLang="de-DE" sz="700" b="0" i="1" dirty="0">
                <a:latin typeface="Verdana" pitchFamily="34" charset="0"/>
              </a:rPr>
              <a:t> GmbH &amp; Co. KG)</a:t>
            </a:r>
            <a:endParaRPr lang="en-US" altLang="de-DE" sz="700" dirty="0">
              <a:latin typeface="Verdana" pitchFamily="34" charset="0"/>
            </a:endParaRPr>
          </a:p>
        </p:txBody>
      </p:sp>
      <p:sp>
        <p:nvSpPr>
          <p:cNvPr id="9" name="Rectangle 11"/>
          <p:cNvSpPr txBox="1">
            <a:spLocks noChangeArrowheads="1"/>
          </p:cNvSpPr>
          <p:nvPr/>
        </p:nvSpPr>
        <p:spPr bwMode="auto">
          <a:xfrm>
            <a:off x="24138" y="1340768"/>
            <a:ext cx="53086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2" pitchFamily="18" charset="2"/>
              <a:buNone/>
              <a:tabLst/>
              <a:defRPr/>
            </a:pPr>
            <a:r>
              <a:rPr kumimoji="0" lang="en-US" altLang="de-DE" sz="1800" b="1" i="0" u="none" strike="noStrike" kern="0" cap="none" spc="0" normalizeH="0" baseline="0" noProof="0" dirty="0" err="1">
                <a:ln>
                  <a:noFill/>
                </a:ln>
                <a:solidFill>
                  <a:srgbClr val="000000"/>
                </a:solidFill>
                <a:effectLst/>
                <a:uLnTx/>
                <a:uFillTx/>
                <a:latin typeface="Verdana"/>
                <a:ea typeface="+mn-ea"/>
                <a:cs typeface="+mn-cs"/>
              </a:rPr>
              <a:t>Ejemplo</a:t>
            </a:r>
            <a:r>
              <a:rPr kumimoji="0" lang="en-US" altLang="de-DE" sz="1800" b="1" i="0" u="none" strike="noStrike" kern="0" cap="none" spc="0" normalizeH="0" baseline="0" noProof="0" dirty="0">
                <a:ln>
                  <a:noFill/>
                </a:ln>
                <a:solidFill>
                  <a:srgbClr val="000000"/>
                </a:solidFill>
                <a:effectLst/>
                <a:uLnTx/>
                <a:uFillTx/>
                <a:latin typeface="Verdana"/>
                <a:ea typeface="+mn-ea"/>
                <a:cs typeface="+mn-cs"/>
              </a:rPr>
              <a:t>:</a:t>
            </a:r>
            <a:r>
              <a:rPr kumimoji="0" lang="en-US" altLang="de-DE" sz="1800" b="0" i="0" u="none" strike="noStrike" kern="0" cap="none" spc="0" normalizeH="0" baseline="0" noProof="0" dirty="0">
                <a:ln>
                  <a:noFill/>
                </a:ln>
                <a:solidFill>
                  <a:srgbClr val="000000"/>
                </a:solidFill>
                <a:effectLst/>
                <a:uLnTx/>
                <a:uFillTx/>
                <a:latin typeface="Verdana"/>
                <a:ea typeface="+mn-ea"/>
                <a:cs typeface="+mn-cs"/>
              </a:rPr>
              <a:t> </a:t>
            </a:r>
            <a:r>
              <a:rPr kumimoji="0" lang="en-US" altLang="de-DE" sz="1800" b="0" i="0" u="none" strike="noStrike" kern="0" cap="none" spc="0" normalizeH="0" baseline="0" noProof="0" dirty="0" err="1">
                <a:ln>
                  <a:noFill/>
                </a:ln>
                <a:solidFill>
                  <a:srgbClr val="000000"/>
                </a:solidFill>
                <a:effectLst/>
                <a:uLnTx/>
                <a:uFillTx/>
                <a:latin typeface="Verdana"/>
                <a:ea typeface="+mn-ea"/>
                <a:cs typeface="+mn-cs"/>
              </a:rPr>
              <a:t>Perseguido</a:t>
            </a:r>
            <a:r>
              <a:rPr kumimoji="0" lang="en-US" altLang="de-DE" sz="1800" b="0" i="0" u="none" strike="noStrike" kern="0" cap="none" spc="0" normalizeH="0" baseline="0" noProof="0" dirty="0">
                <a:ln>
                  <a:noFill/>
                </a:ln>
                <a:solidFill>
                  <a:srgbClr val="000000"/>
                </a:solidFill>
                <a:effectLst/>
                <a:uLnTx/>
                <a:uFillTx/>
                <a:latin typeface="Verdana"/>
                <a:ea typeface="+mn-ea"/>
                <a:cs typeface="+mn-cs"/>
              </a:rPr>
              <a:t> </a:t>
            </a:r>
            <a:r>
              <a:rPr kumimoji="0" lang="en-US" altLang="de-DE" sz="1800" b="0" i="0" u="none" strike="noStrike" kern="0" cap="none" spc="0" normalizeH="0" baseline="0" noProof="0" dirty="0" err="1">
                <a:ln>
                  <a:noFill/>
                </a:ln>
                <a:solidFill>
                  <a:srgbClr val="000000"/>
                </a:solidFill>
                <a:effectLst/>
                <a:uLnTx/>
                <a:uFillTx/>
                <a:latin typeface="Verdana"/>
                <a:ea typeface="+mn-ea"/>
                <a:cs typeface="+mn-cs"/>
              </a:rPr>
              <a:t>por</a:t>
            </a:r>
            <a:r>
              <a:rPr kumimoji="0" lang="en-US" altLang="de-DE" sz="1800" b="0" i="0" u="none" strike="noStrike" kern="0" cap="none" spc="0" normalizeH="0" baseline="0" noProof="0" dirty="0">
                <a:ln>
                  <a:noFill/>
                </a:ln>
                <a:solidFill>
                  <a:srgbClr val="000000"/>
                </a:solidFill>
                <a:effectLst/>
                <a:uLnTx/>
                <a:uFillTx/>
                <a:latin typeface="Verdana"/>
                <a:ea typeface="+mn-ea"/>
                <a:cs typeface="+mn-cs"/>
              </a:rPr>
              <a:t> </a:t>
            </a:r>
            <a:r>
              <a:rPr kumimoji="0" lang="en-US" altLang="de-DE" sz="1800" b="0" i="0" u="none" strike="noStrike" kern="0" cap="none" spc="0" normalizeH="0" baseline="0" noProof="0" dirty="0" err="1">
                <a:ln>
                  <a:noFill/>
                </a:ln>
                <a:solidFill>
                  <a:srgbClr val="000000"/>
                </a:solidFill>
                <a:effectLst/>
                <a:uLnTx/>
                <a:uFillTx/>
                <a:latin typeface="Verdana"/>
                <a:ea typeface="+mn-ea"/>
                <a:cs typeface="+mn-cs"/>
              </a:rPr>
              <a:t>cienciólogo</a:t>
            </a:r>
            <a:endParaRPr kumimoji="0" lang="en-US" altLang="de-DE" sz="1800" b="0" i="0" u="none" strike="noStrike" kern="0" cap="none" spc="0" normalizeH="0" baseline="0" noProof="0" dirty="0">
              <a:ln>
                <a:noFill/>
              </a:ln>
              <a:solidFill>
                <a:srgbClr val="000000"/>
              </a:solidFill>
              <a:effectLst/>
              <a:uLnTx/>
              <a:uFillTx/>
              <a:latin typeface="Verdana"/>
              <a:ea typeface="+mn-ea"/>
              <a:cs typeface="+mn-cs"/>
            </a:endParaRPr>
          </a:p>
          <a:p>
            <a:pPr marL="180000" indent="0" eaLnBrk="1" hangingPunct="1">
              <a:spcBef>
                <a:spcPts val="1200"/>
              </a:spcBef>
              <a:buClr>
                <a:srgbClr val="D16349"/>
              </a:buClr>
            </a:pPr>
            <a:r>
              <a:rPr lang="es-ES" dirty="0">
                <a:solidFill>
                  <a:srgbClr val="000000"/>
                </a:solidFill>
                <a:latin typeface="Verdana"/>
              </a:rPr>
              <a:t>¿Qué podría desconfirmar la suposición de Juan/Hay espacio para la duda?</a:t>
            </a:r>
          </a:p>
          <a:p>
            <a:pPr marL="180000" indent="0" eaLnBrk="1" hangingPunct="1">
              <a:spcBef>
                <a:spcPts val="1200"/>
              </a:spcBef>
              <a:buClr>
                <a:srgbClr val="D16349"/>
              </a:buClr>
            </a:pPr>
            <a:endParaRPr lang="es-ES" dirty="0">
              <a:solidFill>
                <a:srgbClr val="000000"/>
              </a:solidFill>
              <a:latin typeface="Verdana"/>
            </a:endParaRPr>
          </a:p>
          <a:p>
            <a:pPr marL="180000" marR="0" lvl="0" indent="0" algn="l" defTabSz="914400" rtl="0" eaLnBrk="1" fontAlgn="base" latinLnBrk="0" hangingPunct="1">
              <a:lnSpc>
                <a:spcPct val="100000"/>
              </a:lnSpc>
              <a:spcBef>
                <a:spcPts val="1200"/>
              </a:spcBef>
              <a:spcAft>
                <a:spcPct val="0"/>
              </a:spcAft>
              <a:buClr>
                <a:srgbClr val="D16349"/>
              </a:buClr>
              <a:buSzPct val="85000"/>
              <a:buFont typeface="Wingdings 2" pitchFamily="18" charset="2"/>
              <a:buNone/>
              <a:tabLst/>
              <a:defRPr/>
            </a:pPr>
            <a:endParaRPr kumimoji="0" lang="en-US" altLang="de-DE" sz="1800" b="1" i="0" u="none" strike="noStrike" kern="0" cap="none" spc="0" normalizeH="0" baseline="0" noProof="0" dirty="0">
              <a:ln>
                <a:noFill/>
              </a:ln>
              <a:solidFill>
                <a:srgbClr val="FFFFFF"/>
              </a:solidFill>
              <a:effectLst/>
              <a:uLnTx/>
              <a:uFillTx/>
              <a:latin typeface="Verdana"/>
              <a:ea typeface="+mn-ea"/>
              <a:cs typeface="+mn-cs"/>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 name="Rectangle 8"/>
          <p:cNvSpPr/>
          <p:nvPr/>
        </p:nvSpPr>
        <p:spPr>
          <a:xfrm>
            <a:off x="250552" y="2422102"/>
            <a:ext cx="5082753" cy="343683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273050" indent="-269875" defTabSz="449262">
              <a:spcBef>
                <a:spcPts val="400"/>
              </a:spcBef>
              <a:buClr>
                <a:srgbClr val="8CADAE"/>
              </a:buClr>
              <a:buSzPct val="85000"/>
              <a:buFont typeface="Verdana"/>
              <a:buChar char="o"/>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b="0"/>
            </a:pPr>
            <a:r>
              <a:rPr dirty="0" err="1"/>
              <a:t>Diferentes</a:t>
            </a:r>
            <a:r>
              <a:rPr dirty="0"/>
              <a:t> </a:t>
            </a:r>
            <a:r>
              <a:rPr dirty="0" err="1"/>
              <a:t>puntos</a:t>
            </a:r>
            <a:r>
              <a:rPr dirty="0"/>
              <a:t> de vista: </a:t>
            </a:r>
            <a:r>
              <a:rPr dirty="0" err="1"/>
              <a:t>Preguntar</a:t>
            </a:r>
            <a:r>
              <a:rPr dirty="0"/>
              <a:t> a amigos, </a:t>
            </a:r>
            <a:r>
              <a:rPr dirty="0" err="1"/>
              <a:t>familiares</a:t>
            </a:r>
            <a:r>
              <a:rPr dirty="0"/>
              <a:t> o </a:t>
            </a:r>
            <a:r>
              <a:rPr dirty="0" err="1"/>
              <a:t>expertos</a:t>
            </a:r>
            <a:r>
              <a:rPr dirty="0"/>
              <a:t> (</a:t>
            </a:r>
            <a:r>
              <a:rPr dirty="0" err="1"/>
              <a:t>ej</a:t>
            </a:r>
            <a:r>
              <a:rPr dirty="0"/>
              <a:t>. </a:t>
            </a:r>
            <a:r>
              <a:rPr dirty="0" err="1"/>
              <a:t>médico</a:t>
            </a:r>
            <a:r>
              <a:rPr dirty="0"/>
              <a:t>) para </a:t>
            </a:r>
            <a:r>
              <a:rPr dirty="0" err="1"/>
              <a:t>pedir</a:t>
            </a:r>
            <a:r>
              <a:rPr dirty="0"/>
              <a:t> </a:t>
            </a:r>
            <a:r>
              <a:rPr dirty="0" err="1"/>
              <a:t>consejo</a:t>
            </a:r>
            <a:r>
              <a:rPr dirty="0"/>
              <a:t>: ¿</a:t>
            </a:r>
            <a:r>
              <a:rPr dirty="0" err="1"/>
              <a:t>Comparten</a:t>
            </a:r>
            <a:r>
              <a:rPr dirty="0"/>
              <a:t> </a:t>
            </a:r>
            <a:r>
              <a:rPr dirty="0" err="1"/>
              <a:t>su</a:t>
            </a:r>
            <a:r>
              <a:rPr dirty="0"/>
              <a:t> </a:t>
            </a:r>
            <a:r>
              <a:rPr dirty="0" err="1"/>
              <a:t>creencia</a:t>
            </a:r>
            <a:r>
              <a:rPr dirty="0"/>
              <a:t>? </a:t>
            </a:r>
          </a:p>
          <a:p>
            <a:pPr marL="273050" indent="-269875" defTabSz="449262">
              <a:spcBef>
                <a:spcPts val="400"/>
              </a:spcBef>
              <a:buClr>
                <a:srgbClr val="8CADAE"/>
              </a:buClr>
              <a:buSzPct val="85000"/>
              <a:buFont typeface="Verdana"/>
              <a:buChar char="o"/>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b="0"/>
            </a:pPr>
            <a:r>
              <a:rPr dirty="0" err="1"/>
              <a:t>Experiencias</a:t>
            </a:r>
            <a:r>
              <a:rPr dirty="0"/>
              <a:t> </a:t>
            </a:r>
            <a:r>
              <a:rPr dirty="0" err="1"/>
              <a:t>personales</a:t>
            </a:r>
            <a:r>
              <a:rPr dirty="0"/>
              <a:t>: ¿</a:t>
            </a:r>
            <a:r>
              <a:rPr dirty="0" err="1"/>
              <a:t>Es</a:t>
            </a:r>
            <a:r>
              <a:rPr dirty="0"/>
              <a:t> Juan </a:t>
            </a:r>
            <a:r>
              <a:rPr dirty="0" err="1"/>
              <a:t>propenso</a:t>
            </a:r>
            <a:r>
              <a:rPr dirty="0"/>
              <a:t> a las falsas </a:t>
            </a:r>
            <a:r>
              <a:rPr dirty="0" err="1"/>
              <a:t>percepciones</a:t>
            </a:r>
            <a:r>
              <a:rPr dirty="0"/>
              <a:t> y a las ideas </a:t>
            </a:r>
            <a:r>
              <a:rPr dirty="0" err="1"/>
              <a:t>inusuales</a:t>
            </a:r>
            <a:r>
              <a:rPr dirty="0"/>
              <a:t> </a:t>
            </a:r>
            <a:r>
              <a:rPr dirty="0" err="1"/>
              <a:t>cuando</a:t>
            </a:r>
            <a:r>
              <a:rPr dirty="0"/>
              <a:t> </a:t>
            </a:r>
            <a:r>
              <a:rPr dirty="0" err="1"/>
              <a:t>está</a:t>
            </a:r>
            <a:r>
              <a:rPr dirty="0"/>
              <a:t> </a:t>
            </a:r>
            <a:r>
              <a:rPr dirty="0" err="1"/>
              <a:t>estresado</a:t>
            </a:r>
            <a:r>
              <a:rPr dirty="0"/>
              <a:t>?</a:t>
            </a:r>
          </a:p>
          <a:p>
            <a:pPr marL="273050" indent="-269875" defTabSz="449262">
              <a:spcBef>
                <a:spcPts val="400"/>
              </a:spcBef>
              <a:buClr>
                <a:srgbClr val="8CADAE"/>
              </a:buClr>
              <a:buSzPct val="85000"/>
              <a:buFont typeface="Verdana"/>
              <a:buChar char="o"/>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b="0"/>
            </a:pPr>
            <a:r>
              <a:rPr dirty="0"/>
              <a:t>¿</a:t>
            </a:r>
            <a:r>
              <a:rPr dirty="0" err="1"/>
              <a:t>Tiene</a:t>
            </a:r>
            <a:r>
              <a:rPr dirty="0"/>
              <a:t> </a:t>
            </a:r>
            <a:r>
              <a:rPr dirty="0" err="1"/>
              <a:t>tendencia</a:t>
            </a:r>
            <a:r>
              <a:rPr dirty="0"/>
              <a:t> a </a:t>
            </a:r>
            <a:r>
              <a:rPr dirty="0" err="1"/>
              <a:t>los</a:t>
            </a:r>
            <a:r>
              <a:rPr dirty="0"/>
              <a:t> </a:t>
            </a:r>
            <a:r>
              <a:rPr dirty="0" err="1"/>
              <a:t>sentimientos</a:t>
            </a:r>
            <a:r>
              <a:rPr dirty="0"/>
              <a:t> de </a:t>
            </a:r>
            <a:r>
              <a:rPr dirty="0" err="1"/>
              <a:t>ansiedad</a:t>
            </a:r>
            <a:r>
              <a:rPr dirty="0"/>
              <a:t> o de </a:t>
            </a:r>
            <a:r>
              <a:rPr dirty="0" err="1"/>
              <a:t>desconfianza</a:t>
            </a:r>
            <a:r>
              <a:rPr dirty="0"/>
              <a:t>?</a:t>
            </a:r>
          </a:p>
          <a:p>
            <a:pPr marL="269875" indent="-266700" defTabSz="449262">
              <a:spcBef>
                <a:spcPts val="400"/>
              </a:spcBef>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b="0">
                <a:solidFill>
                  <a:srgbClr val="006699"/>
                </a:solidFill>
              </a:defRPr>
            </a:pPr>
            <a:r>
              <a:rPr dirty="0"/>
              <a:t>    </a:t>
            </a:r>
          </a:p>
          <a:p>
            <a:pPr marL="269875" indent="-266700" defTabSz="449262">
              <a:spcBef>
                <a:spcPts val="400"/>
              </a:spcBef>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b="0"/>
            </a:pPr>
            <a:r>
              <a:rPr dirty="0"/>
              <a:t>	¿</a:t>
            </a:r>
            <a:r>
              <a:rPr dirty="0" err="1"/>
              <a:t>Cuáles</a:t>
            </a:r>
            <a:r>
              <a:rPr dirty="0"/>
              <a:t> son las </a:t>
            </a:r>
            <a:r>
              <a:rPr dirty="0" err="1"/>
              <a:t>posibles</a:t>
            </a:r>
            <a:r>
              <a:rPr dirty="0"/>
              <a:t> </a:t>
            </a:r>
            <a:r>
              <a:rPr dirty="0" err="1"/>
              <a:t>consecuencias</a:t>
            </a:r>
            <a:r>
              <a:rPr dirty="0"/>
              <a:t> de </a:t>
            </a:r>
            <a:r>
              <a:rPr dirty="0" err="1"/>
              <a:t>su</a:t>
            </a:r>
            <a:r>
              <a:rPr dirty="0"/>
              <a:t> </a:t>
            </a:r>
            <a:r>
              <a:rPr dirty="0" err="1"/>
              <a:t>creencia</a:t>
            </a:r>
            <a:r>
              <a:rPr dirty="0"/>
              <a:t>?</a:t>
            </a:r>
            <a:endParaRPr dirty="0">
              <a:latin typeface="+mj-lt"/>
              <a:ea typeface="+mj-ea"/>
              <a:cs typeface="+mj-cs"/>
              <a:sym typeface="Arial"/>
            </a:endParaRPr>
          </a:p>
        </p:txBody>
      </p:sp>
      <p:grpSp>
        <p:nvGrpSpPr>
          <p:cNvPr id="1191" name="Group 16"/>
          <p:cNvGrpSpPr/>
          <p:nvPr/>
        </p:nvGrpSpPr>
        <p:grpSpPr>
          <a:xfrm>
            <a:off x="-1" y="6137258"/>
            <a:ext cx="2600426" cy="602650"/>
            <a:chOff x="0" y="0"/>
            <a:chExt cx="2600424" cy="602649"/>
          </a:xfrm>
        </p:grpSpPr>
        <p:sp>
          <p:nvSpPr>
            <p:cNvPr id="1188" name="Rectangle 69"/>
            <p:cNvSpPr/>
            <p:nvPr/>
          </p:nvSpPr>
          <p:spPr>
            <a:xfrm>
              <a:off x="0" y="0"/>
              <a:ext cx="2161140" cy="527494"/>
            </a:xfrm>
            <a:prstGeom prst="rect">
              <a:avLst/>
            </a:prstGeom>
            <a:noFill/>
            <a:ln w="9525" cap="flat">
              <a:solidFill>
                <a:srgbClr val="000000"/>
              </a:solidFill>
              <a:prstDash val="solid"/>
              <a:miter lim="800000"/>
            </a:ln>
            <a:effectLst/>
          </p:spPr>
          <p:txBody>
            <a:bodyPr wrap="square" lIns="45719" tIns="45719" rIns="45719" bIns="45719" numCol="1" anchor="ctr">
              <a:noAutofit/>
            </a:bodyPr>
            <a:lstStyle/>
            <a:p>
              <a:pPr>
                <a:defRPr b="0"/>
              </a:pPr>
              <a:endParaRPr/>
            </a:p>
          </p:txBody>
        </p:sp>
        <p:pic>
          <p:nvPicPr>
            <p:cNvPr id="1189" name="Picture 70" descr="Picture 70"/>
            <p:cNvPicPr>
              <a:picLocks noChangeAspect="1"/>
            </p:cNvPicPr>
            <p:nvPr/>
          </p:nvPicPr>
          <p:blipFill>
            <a:blip r:embed="rId2">
              <a:extLst/>
            </a:blip>
            <a:stretch>
              <a:fillRect/>
            </a:stretch>
          </p:blipFill>
          <p:spPr>
            <a:xfrm>
              <a:off x="65275" y="68803"/>
              <a:ext cx="374010" cy="386360"/>
            </a:xfrm>
            <a:prstGeom prst="rect">
              <a:avLst/>
            </a:prstGeom>
            <a:ln w="12700" cap="flat">
              <a:noFill/>
              <a:miter lim="400000"/>
            </a:ln>
            <a:effectLst/>
          </p:spPr>
        </p:pic>
        <p:sp>
          <p:nvSpPr>
            <p:cNvPr id="1190" name="Text Box 71"/>
            <p:cNvSpPr/>
            <p:nvPr/>
          </p:nvSpPr>
          <p:spPr>
            <a:xfrm>
              <a:off x="282271" y="49397"/>
              <a:ext cx="2318154" cy="55325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noAutofit/>
            </a:bodyPr>
            <a:lstStyle/>
            <a:p>
              <a:pPr>
                <a:defRPr sz="1400" b="0"/>
              </a:pPr>
              <a:r>
                <a:t>  </a:t>
              </a:r>
              <a:r>
                <a:rPr sz="1200">
                  <a:latin typeface="Wingdings"/>
                  <a:ea typeface="Wingdings"/>
                  <a:cs typeface="Wingdings"/>
                  <a:sym typeface="Wingdings"/>
                </a:rPr>
                <a:t></a:t>
              </a:r>
              <a:r>
                <a:rPr sz="1200"/>
                <a:t> hoja de trabajo</a:t>
              </a:r>
              <a:r>
                <a:rPr sz="1200" i="1"/>
                <a:t> </a:t>
              </a:r>
              <a:r>
                <a:rPr sz="1200"/>
                <a:t>6.1</a:t>
              </a:r>
              <a:endParaRPr>
                <a:latin typeface="+mj-lt"/>
                <a:ea typeface="+mj-ea"/>
                <a:cs typeface="+mj-cs"/>
                <a:sym typeface="Arial"/>
              </a:endParaRPr>
            </a:p>
            <a:p>
              <a:pPr>
                <a:defRPr sz="1200" b="0"/>
              </a:pPr>
              <a:r>
                <a:t>     </a:t>
              </a:r>
            </a:p>
          </p:txBody>
        </p:sp>
      </p:grpSp>
      <p:sp>
        <p:nvSpPr>
          <p:cNvPr id="1192" name="Rectangle 11"/>
          <p:cNvSpPr/>
          <p:nvPr/>
        </p:nvSpPr>
        <p:spPr>
          <a:xfrm>
            <a:off x="250552" y="1340767"/>
            <a:ext cx="5308601" cy="107721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spcBef>
                <a:spcPts val="1200"/>
              </a:spcBef>
            </a:pPr>
            <a:r>
              <a:rPr lang="en-US" altLang="de-DE" dirty="0" err="1"/>
              <a:t>Ejemplo</a:t>
            </a:r>
            <a:r>
              <a:rPr lang="en-US" altLang="de-DE" dirty="0"/>
              <a:t>:</a:t>
            </a:r>
            <a:r>
              <a:rPr lang="en-US" altLang="de-DE" b="0" dirty="0"/>
              <a:t> </a:t>
            </a:r>
            <a:r>
              <a:rPr lang="en-US" altLang="de-DE" b="0" dirty="0" err="1"/>
              <a:t>Perseguido</a:t>
            </a:r>
            <a:r>
              <a:rPr lang="en-US" altLang="de-DE" b="0" dirty="0"/>
              <a:t> </a:t>
            </a:r>
            <a:r>
              <a:rPr lang="en-US" altLang="de-DE" b="0" dirty="0" err="1"/>
              <a:t>por</a:t>
            </a:r>
            <a:r>
              <a:rPr lang="en-US" altLang="de-DE" b="0" dirty="0"/>
              <a:t> </a:t>
            </a:r>
            <a:r>
              <a:rPr lang="en-US" altLang="de-DE" b="0" dirty="0" err="1"/>
              <a:t>cienciólogo</a:t>
            </a:r>
            <a:endParaRPr lang="de-DE" altLang="de-DE" dirty="0"/>
          </a:p>
          <a:p>
            <a:pPr>
              <a:spcBef>
                <a:spcPts val="1200"/>
              </a:spcBef>
            </a:pPr>
            <a:r>
              <a:rPr dirty="0"/>
              <a:t>How can John check upon his convictions?</a:t>
            </a:r>
          </a:p>
        </p:txBody>
      </p:sp>
      <p:pic>
        <p:nvPicPr>
          <p:cNvPr id="1193" name="Picture 7" descr="Picture 7"/>
          <p:cNvPicPr>
            <a:picLocks noChangeAspect="1"/>
          </p:cNvPicPr>
          <p:nvPr/>
        </p:nvPicPr>
        <p:blipFill>
          <a:blip r:embed="rId3">
            <a:extLst/>
          </a:blip>
          <a:stretch>
            <a:fillRect/>
          </a:stretch>
        </p:blipFill>
        <p:spPr>
          <a:xfrm>
            <a:off x="5333305" y="930621"/>
            <a:ext cx="3559176" cy="4946651"/>
          </a:xfrm>
          <a:prstGeom prst="rect">
            <a:avLst/>
          </a:prstGeom>
          <a:ln w="12700">
            <a:miter lim="400000"/>
          </a:ln>
        </p:spPr>
      </p:pic>
      <p:sp>
        <p:nvSpPr>
          <p:cNvPr id="1194"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6.27</a:t>
            </a:r>
          </a:p>
        </p:txBody>
      </p:sp>
      <p:sp>
        <p:nvSpPr>
          <p:cNvPr id="1196" name="Rectangle 57"/>
          <p:cNvSpPr/>
          <p:nvPr/>
        </p:nvSpPr>
        <p:spPr>
          <a:xfrm>
            <a:off x="0" y="45480"/>
            <a:ext cx="9144000"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algn="ctr">
              <a:defRPr sz="2000" b="0">
                <a:solidFill>
                  <a:srgbClr val="D16349"/>
                </a:solidFill>
              </a:defRPr>
            </a:pPr>
            <a:r>
              <a:t>Ejemplo de un caso:</a:t>
            </a:r>
            <a:br/>
            <a:r>
              <a:t>¿Persecución real o ilusión? </a:t>
            </a:r>
          </a:p>
        </p:txBody>
      </p:sp>
      <p:sp>
        <p:nvSpPr>
          <p:cNvPr id="12"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a:latin typeface="Verdana" pitchFamily="34" charset="0"/>
              </a:rPr>
              <a:t>(“</a:t>
            </a:r>
            <a:r>
              <a:rPr lang="en-US" altLang="de-DE" sz="700" b="0" i="1" dirty="0" err="1">
                <a:latin typeface="Verdana" pitchFamily="34" charset="0"/>
              </a:rPr>
              <a:t>Verstecken</a:t>
            </a:r>
            <a:r>
              <a:rPr lang="en-US" altLang="de-DE" sz="700" b="0" i="1" dirty="0">
                <a:latin typeface="Verdana" pitchFamily="34" charset="0"/>
              </a:rPr>
              <a:t>” by Jana </a:t>
            </a:r>
            <a:r>
              <a:rPr lang="en-US" altLang="de-DE" sz="700" b="0" i="1" dirty="0" err="1">
                <a:latin typeface="Verdana" pitchFamily="34" charset="0"/>
              </a:rPr>
              <a:t>Pöttgen</a:t>
            </a:r>
            <a:r>
              <a:rPr lang="en-US" altLang="de-DE" sz="700" b="0" i="1" dirty="0">
                <a:latin typeface="Verdana" pitchFamily="34" charset="0"/>
              </a:rPr>
              <a:t>, borrowed from the brochure “</a:t>
            </a:r>
            <a:r>
              <a:rPr lang="en-US" altLang="de-DE" sz="700" b="0" i="1" dirty="0" err="1">
                <a:latin typeface="Verdana" pitchFamily="34" charset="0"/>
              </a:rPr>
              <a:t>Schizophrenie</a:t>
            </a:r>
            <a:r>
              <a:rPr lang="en-US" altLang="de-DE" sz="700" b="0" i="1" dirty="0">
                <a:latin typeface="Verdana" pitchFamily="34" charset="0"/>
              </a:rPr>
              <a:t>: </a:t>
            </a:r>
            <a:r>
              <a:rPr lang="en-US" altLang="de-DE" sz="700" b="0" i="1" dirty="0" err="1">
                <a:latin typeface="Verdana" pitchFamily="34" charset="0"/>
              </a:rPr>
              <a:t>Eine</a:t>
            </a:r>
            <a:r>
              <a:rPr lang="en-US" altLang="de-DE" sz="700" b="0" i="1" dirty="0">
                <a:latin typeface="Verdana" pitchFamily="34" charset="0"/>
              </a:rPr>
              <a:t> </a:t>
            </a:r>
            <a:r>
              <a:rPr lang="en-US" altLang="de-DE" sz="700" b="0" i="1" dirty="0" err="1">
                <a:latin typeface="Verdana" pitchFamily="34" charset="0"/>
              </a:rPr>
              <a:t>Krankheit</a:t>
            </a:r>
            <a:r>
              <a:rPr lang="en-US" altLang="de-DE" sz="700" b="0" i="1" dirty="0">
                <a:latin typeface="Verdana" pitchFamily="34" charset="0"/>
              </a:rPr>
              <a:t> </a:t>
            </a:r>
            <a:r>
              <a:rPr lang="en-US" altLang="de-DE" sz="700" b="0" i="1" dirty="0" err="1">
                <a:latin typeface="Verdana" pitchFamily="34" charset="0"/>
              </a:rPr>
              <a:t>verliert</a:t>
            </a:r>
            <a:r>
              <a:rPr lang="en-US" altLang="de-DE" sz="700" b="0" i="1" dirty="0">
                <a:latin typeface="Verdana" pitchFamily="34" charset="0"/>
              </a:rPr>
              <a:t> </a:t>
            </a:r>
            <a:r>
              <a:rPr lang="en-US" altLang="de-DE" sz="700" b="0" i="1" dirty="0" err="1">
                <a:latin typeface="Verdana" pitchFamily="34" charset="0"/>
              </a:rPr>
              <a:t>ihre</a:t>
            </a:r>
            <a:r>
              <a:rPr lang="en-US" altLang="de-DE" sz="700" b="0" i="1" dirty="0">
                <a:latin typeface="Verdana" pitchFamily="34" charset="0"/>
              </a:rPr>
              <a:t> </a:t>
            </a:r>
            <a:r>
              <a:rPr lang="en-US" altLang="de-DE" sz="700" b="0" i="1" dirty="0" err="1">
                <a:latin typeface="Verdana" pitchFamily="34" charset="0"/>
              </a:rPr>
              <a:t>Dämonie</a:t>
            </a:r>
            <a:r>
              <a:rPr lang="en-US" altLang="de-DE" sz="700" b="0" i="1" dirty="0">
                <a:latin typeface="Verdana" pitchFamily="34" charset="0"/>
              </a:rPr>
              <a:t>”, 1988 by </a:t>
            </a:r>
            <a:r>
              <a:rPr lang="en-US" altLang="de-DE" sz="700" b="0" i="1" dirty="0" err="1">
                <a:latin typeface="Verdana" pitchFamily="34" charset="0"/>
              </a:rPr>
              <a:t>Troponwerke</a:t>
            </a:r>
            <a:r>
              <a:rPr lang="en-US" altLang="de-DE" sz="700" b="0" i="1" dirty="0">
                <a:latin typeface="Verdana" pitchFamily="34" charset="0"/>
              </a:rPr>
              <a:t> GmbH &amp; Co. KG)</a:t>
            </a:r>
            <a:endParaRPr lang="en-US" altLang="de-DE" sz="700" dirty="0">
              <a:latin typeface="Verdana" pitchFamily="34" charset="0"/>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 name="Rectangle 3"/>
          <p:cNvSpPr>
            <a:spLocks noGrp="1"/>
          </p:cNvSpPr>
          <p:nvPr>
            <p:ph type="body" sz="quarter" idx="4294967295"/>
          </p:nvPr>
        </p:nvSpPr>
        <p:spPr>
          <a:xfrm>
            <a:off x="1187151" y="1132159"/>
            <a:ext cx="3384551" cy="417514"/>
          </a:xfrm>
          <a:prstGeom prst="rect">
            <a:avLst/>
          </a:prstGeom>
        </p:spPr>
        <p:txBody>
          <a:bodyPr>
            <a:normAutofit/>
          </a:bodyPr>
          <a:lstStyle/>
          <a:p>
            <a:pPr marL="273050" indent="-273050">
              <a:spcBef>
                <a:spcPts val="400"/>
              </a:spcBef>
              <a:buSzTx/>
              <a:buNone/>
              <a:defRPr sz="1800" b="1"/>
            </a:pPr>
            <a:r>
              <a:t>Ejemplo:</a:t>
            </a:r>
            <a:r>
              <a:rPr b="0"/>
              <a:t> Persecución</a:t>
            </a:r>
          </a:p>
        </p:txBody>
      </p:sp>
      <p:graphicFrame>
        <p:nvGraphicFramePr>
          <p:cNvPr id="1199" name="Group 39"/>
          <p:cNvGraphicFramePr/>
          <p:nvPr>
            <p:extLst>
              <p:ext uri="{D42A27DB-BD31-4B8C-83A1-F6EECF244321}">
                <p14:modId xmlns:p14="http://schemas.microsoft.com/office/powerpoint/2010/main" val="3183596939"/>
              </p:ext>
            </p:extLst>
          </p:nvPr>
        </p:nvGraphicFramePr>
        <p:xfrm>
          <a:off x="250825" y="2097088"/>
          <a:ext cx="8642350" cy="4005586"/>
        </p:xfrm>
        <a:graphic>
          <a:graphicData uri="http://schemas.openxmlformats.org/drawingml/2006/table">
            <a:tbl>
              <a:tblPr>
                <a:tableStyleId>{4C3C2611-4C71-4FC5-86AE-919BDF0F9419}</a:tableStyleId>
              </a:tblPr>
              <a:tblGrid>
                <a:gridCol w="1763343">
                  <a:extLst>
                    <a:ext uri="{9D8B030D-6E8A-4147-A177-3AD203B41FA5}">
                      <a16:colId xmlns:a16="http://schemas.microsoft.com/office/drawing/2014/main" xmlns="" val="20000"/>
                    </a:ext>
                  </a:extLst>
                </a:gridCol>
                <a:gridCol w="6879007">
                  <a:extLst>
                    <a:ext uri="{9D8B030D-6E8A-4147-A177-3AD203B41FA5}">
                      <a16:colId xmlns:a16="http://schemas.microsoft.com/office/drawing/2014/main" xmlns="" val="20001"/>
                    </a:ext>
                  </a:extLst>
                </a:gridCol>
              </a:tblGrid>
              <a:tr h="1655947">
                <a:tc>
                  <a:txBody>
                    <a:bodyPr/>
                    <a:lstStyle/>
                    <a:p>
                      <a:pPr algn="l">
                        <a:spcBef>
                          <a:spcPts val="300"/>
                        </a:spcBef>
                        <a:defRPr sz="1800"/>
                      </a:pPr>
                      <a:r>
                        <a:rPr sz="1600" dirty="0">
                          <a:sym typeface="Verdana"/>
                        </a:rPr>
                        <a:t>Juan </a:t>
                      </a:r>
                      <a:r>
                        <a:rPr sz="1600" dirty="0" err="1">
                          <a:sym typeface="Verdana"/>
                        </a:rPr>
                        <a:t>está</a:t>
                      </a:r>
                      <a:r>
                        <a:rPr sz="1600" dirty="0">
                          <a:sym typeface="Verdana"/>
                        </a:rPr>
                        <a:t> </a:t>
                      </a:r>
                      <a:r>
                        <a:rPr sz="1600" dirty="0" err="1">
                          <a:sym typeface="Verdana"/>
                        </a:rPr>
                        <a:t>convencido</a:t>
                      </a:r>
                      <a:r>
                        <a:rPr sz="1600" dirty="0">
                          <a:sym typeface="Verdana"/>
                        </a:rPr>
                        <a:t> de que le </a:t>
                      </a:r>
                      <a:r>
                        <a:rPr sz="1600" dirty="0" err="1">
                          <a:sym typeface="Verdana"/>
                        </a:rPr>
                        <a:t>están</a:t>
                      </a:r>
                      <a:r>
                        <a:rPr sz="1600" dirty="0">
                          <a:sym typeface="Verdana"/>
                        </a:rPr>
                        <a:t> </a:t>
                      </a:r>
                      <a:r>
                        <a:rPr sz="1600" dirty="0" err="1">
                          <a:sym typeface="Verdana"/>
                        </a:rPr>
                        <a:t>persiguiendo</a:t>
                      </a:r>
                      <a:endParaRPr sz="1600" dirty="0">
                        <a:sym typeface="Verdana"/>
                      </a:endParaRP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a:t>
                      </a:r>
                      <a:r>
                        <a:rPr dirty="0" err="1"/>
                        <a:t>Está</a:t>
                      </a:r>
                      <a:r>
                        <a:rPr dirty="0"/>
                        <a:t> </a:t>
                      </a:r>
                      <a:r>
                        <a:rPr dirty="0" err="1"/>
                        <a:t>altamente</a:t>
                      </a:r>
                      <a:r>
                        <a:rPr dirty="0"/>
                        <a:t> </a:t>
                      </a:r>
                      <a:r>
                        <a:rPr dirty="0" err="1"/>
                        <a:t>limitado</a:t>
                      </a:r>
                      <a:r>
                        <a:rPr dirty="0"/>
                        <a:t> </a:t>
                      </a:r>
                      <a:r>
                        <a:rPr dirty="0" err="1"/>
                        <a:t>en</a:t>
                      </a:r>
                      <a:r>
                        <a:rPr dirty="0"/>
                        <a:t> </a:t>
                      </a:r>
                      <a:r>
                        <a:rPr dirty="0" err="1"/>
                        <a:t>su</a:t>
                      </a:r>
                      <a:r>
                        <a:rPr dirty="0"/>
                        <a:t> </a:t>
                      </a:r>
                      <a:r>
                        <a:rPr dirty="0" err="1"/>
                        <a:t>vida</a:t>
                      </a:r>
                      <a:r>
                        <a:rPr dirty="0"/>
                        <a:t> </a:t>
                      </a:r>
                      <a:r>
                        <a:rPr dirty="0" err="1"/>
                        <a:t>diaria</a:t>
                      </a:r>
                      <a:r>
                        <a:rPr dirty="0"/>
                        <a:t> </a:t>
                      </a:r>
                      <a:r>
                        <a:rPr dirty="0" err="1"/>
                        <a:t>ya</a:t>
                      </a:r>
                      <a:r>
                        <a:rPr dirty="0"/>
                        <a:t> que </a:t>
                      </a:r>
                      <a:r>
                        <a:rPr dirty="0" err="1"/>
                        <a:t>apenas</a:t>
                      </a:r>
                      <a:r>
                        <a:rPr dirty="0"/>
                        <a:t> </a:t>
                      </a:r>
                      <a:r>
                        <a:rPr dirty="0" err="1"/>
                        <a:t>abandona</a:t>
                      </a:r>
                      <a:r>
                        <a:rPr dirty="0"/>
                        <a:t> </a:t>
                      </a:r>
                      <a:r>
                        <a:rPr dirty="0" err="1"/>
                        <a:t>su</a:t>
                      </a:r>
                      <a:r>
                        <a:rPr dirty="0"/>
                        <a:t> </a:t>
                      </a:r>
                      <a:r>
                        <a:rPr dirty="0" err="1"/>
                        <a:t>hogar</a:t>
                      </a:r>
                      <a:r>
                        <a:rPr dirty="0"/>
                        <a:t> (</a:t>
                      </a:r>
                      <a:r>
                        <a:rPr dirty="0" err="1"/>
                        <a:t>ej</a:t>
                      </a:r>
                      <a:r>
                        <a:rPr dirty="0"/>
                        <a:t>. </a:t>
                      </a:r>
                      <a:r>
                        <a:rPr dirty="0" err="1"/>
                        <a:t>problemas</a:t>
                      </a:r>
                      <a:r>
                        <a:rPr dirty="0"/>
                        <a:t> para el </a:t>
                      </a:r>
                      <a:r>
                        <a:rPr dirty="0" err="1"/>
                        <a:t>autocuidado</a:t>
                      </a:r>
                      <a:r>
                        <a:rPr dirty="0"/>
                        <a:t>, </a:t>
                      </a:r>
                      <a:r>
                        <a:rPr dirty="0" err="1"/>
                        <a:t>aislamiento</a:t>
                      </a:r>
                      <a:r>
                        <a:rPr dirty="0"/>
                        <a:t> social) </a:t>
                      </a:r>
                    </a:p>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a:t>
                      </a:r>
                      <a:r>
                        <a:rPr dirty="0" err="1"/>
                        <a:t>Problemas</a:t>
                      </a:r>
                      <a:r>
                        <a:rPr dirty="0"/>
                        <a:t> </a:t>
                      </a:r>
                      <a:r>
                        <a:rPr dirty="0" err="1"/>
                        <a:t>en</a:t>
                      </a:r>
                      <a:r>
                        <a:rPr dirty="0"/>
                        <a:t> el </a:t>
                      </a:r>
                      <a:r>
                        <a:rPr dirty="0" err="1"/>
                        <a:t>trabajo</a:t>
                      </a:r>
                      <a:r>
                        <a:rPr dirty="0"/>
                        <a:t> </a:t>
                      </a:r>
                      <a:r>
                        <a:rPr dirty="0" err="1"/>
                        <a:t>debido</a:t>
                      </a:r>
                      <a:r>
                        <a:rPr dirty="0"/>
                        <a:t> a </a:t>
                      </a:r>
                      <a:r>
                        <a:rPr dirty="0" err="1"/>
                        <a:t>sus</a:t>
                      </a:r>
                      <a:r>
                        <a:rPr dirty="0"/>
                        <a:t> </a:t>
                      </a:r>
                      <a:r>
                        <a:rPr dirty="0" err="1"/>
                        <a:t>ausencias</a:t>
                      </a:r>
                      <a:r>
                        <a:rPr dirty="0"/>
                        <a:t> </a:t>
                      </a:r>
                      <a:r>
                        <a:rPr dirty="0" err="1"/>
                        <a:t>injustificadas</a:t>
                      </a:r>
                      <a:r>
                        <a:rPr dirty="0"/>
                        <a:t>. </a:t>
                      </a:r>
                    </a:p>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Su </a:t>
                      </a:r>
                      <a:r>
                        <a:rPr dirty="0" err="1"/>
                        <a:t>vida</a:t>
                      </a:r>
                      <a:r>
                        <a:rPr dirty="0"/>
                        <a:t> </a:t>
                      </a:r>
                      <a:r>
                        <a:rPr dirty="0" err="1"/>
                        <a:t>está</a:t>
                      </a:r>
                      <a:r>
                        <a:rPr dirty="0"/>
                        <a:t> </a:t>
                      </a:r>
                      <a:r>
                        <a:rPr dirty="0" err="1"/>
                        <a:t>condicionada</a:t>
                      </a:r>
                      <a:r>
                        <a:rPr dirty="0"/>
                        <a:t> </a:t>
                      </a:r>
                      <a:r>
                        <a:rPr dirty="0" err="1"/>
                        <a:t>por</a:t>
                      </a:r>
                      <a:r>
                        <a:rPr dirty="0"/>
                        <a:t> </a:t>
                      </a:r>
                      <a:r>
                        <a:rPr dirty="0" err="1"/>
                        <a:t>su</a:t>
                      </a:r>
                      <a:r>
                        <a:rPr dirty="0"/>
                        <a:t> </a:t>
                      </a:r>
                      <a:r>
                        <a:rPr dirty="0" err="1"/>
                        <a:t>intenso</a:t>
                      </a:r>
                      <a:r>
                        <a:rPr dirty="0"/>
                        <a:t> </a:t>
                      </a:r>
                      <a:r>
                        <a:rPr dirty="0" err="1"/>
                        <a:t>temor</a:t>
                      </a:r>
                      <a:r>
                        <a:rPr dirty="0"/>
                        <a:t> y </a:t>
                      </a:r>
                      <a:r>
                        <a:rPr dirty="0" err="1"/>
                        <a:t>constante</a:t>
                      </a:r>
                      <a:r>
                        <a:rPr dirty="0"/>
                        <a:t> </a:t>
                      </a:r>
                      <a:r>
                        <a:rPr dirty="0" err="1"/>
                        <a:t>sentimiento</a:t>
                      </a:r>
                      <a:r>
                        <a:rPr dirty="0"/>
                        <a:t> de </a:t>
                      </a:r>
                      <a:r>
                        <a:rPr dirty="0" err="1"/>
                        <a:t>amenaza</a:t>
                      </a:r>
                      <a:r>
                        <a:rPr dirty="0"/>
                        <a:t>.</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0"/>
                  </a:ext>
                </a:extLst>
              </a:tr>
              <a:tr h="2335028">
                <a:tc>
                  <a:txBody>
                    <a:bodyPr/>
                    <a:lstStyle/>
                    <a:p>
                      <a:pPr algn="l">
                        <a:lnSpc>
                          <a:spcPct val="101000"/>
                        </a:lnSpc>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defRPr sz="1600" b="1">
                          <a:sym typeface="Verdana"/>
                        </a:defRPr>
                      </a:pPr>
                      <a:r>
                        <a:t>Explicación alternativa:</a:t>
                      </a:r>
                    </a:p>
                    <a:p>
                      <a:pPr algn="l">
                        <a:lnSpc>
                          <a:spcPct val="101000"/>
                        </a:lnSpc>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t>Juan identifica sus ideas como la expresión de un problema de salud mental</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700">
                          <a:sym typeface="Verdana"/>
                        </a:defRPr>
                      </a:pPr>
                      <a:r>
                        <a:rPr dirty="0"/>
                        <a:t> </a:t>
                      </a:r>
                      <a:r>
                        <a:rPr sz="1600" dirty="0"/>
                        <a:t>Los </a:t>
                      </a:r>
                      <a:r>
                        <a:rPr sz="1600" dirty="0" err="1"/>
                        <a:t>sentimientos</a:t>
                      </a:r>
                      <a:r>
                        <a:rPr sz="1600" dirty="0"/>
                        <a:t> de </a:t>
                      </a:r>
                      <a:r>
                        <a:rPr sz="1600" dirty="0" err="1"/>
                        <a:t>miedo</a:t>
                      </a:r>
                      <a:r>
                        <a:rPr sz="1600" dirty="0"/>
                        <a:t> y </a:t>
                      </a:r>
                      <a:r>
                        <a:rPr sz="1600" dirty="0" err="1"/>
                        <a:t>amenaza</a:t>
                      </a:r>
                      <a:r>
                        <a:rPr sz="1600" dirty="0"/>
                        <a:t> </a:t>
                      </a:r>
                      <a:r>
                        <a:rPr sz="1600" dirty="0" err="1"/>
                        <a:t>disminuyen</a:t>
                      </a:r>
                      <a:endParaRPr sz="1600" dirty="0"/>
                    </a:p>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a:t>
                      </a:r>
                      <a:r>
                        <a:rPr dirty="0" err="1"/>
                        <a:t>Pueden</a:t>
                      </a:r>
                      <a:r>
                        <a:rPr dirty="0"/>
                        <a:t> </a:t>
                      </a:r>
                      <a:r>
                        <a:rPr dirty="0" err="1"/>
                        <a:t>surgir</a:t>
                      </a:r>
                      <a:r>
                        <a:rPr dirty="0"/>
                        <a:t> </a:t>
                      </a:r>
                      <a:r>
                        <a:rPr dirty="0" err="1"/>
                        <a:t>posibles</a:t>
                      </a:r>
                      <a:r>
                        <a:rPr dirty="0"/>
                        <a:t> </a:t>
                      </a:r>
                      <a:r>
                        <a:rPr dirty="0" err="1"/>
                        <a:t>sentimientos</a:t>
                      </a:r>
                      <a:r>
                        <a:rPr dirty="0"/>
                        <a:t> de </a:t>
                      </a:r>
                      <a:r>
                        <a:rPr dirty="0" err="1"/>
                        <a:t>vergüenza</a:t>
                      </a:r>
                      <a:r>
                        <a:rPr dirty="0"/>
                        <a:t> </a:t>
                      </a:r>
                      <a:r>
                        <a:rPr dirty="0" err="1"/>
                        <a:t>debido</a:t>
                      </a:r>
                      <a:r>
                        <a:rPr dirty="0"/>
                        <a:t> a que se </a:t>
                      </a:r>
                      <a:r>
                        <a:rPr dirty="0" err="1"/>
                        <a:t>aferraba</a:t>
                      </a:r>
                      <a:r>
                        <a:rPr dirty="0"/>
                        <a:t> </a:t>
                      </a:r>
                      <a:r>
                        <a:rPr dirty="0" err="1"/>
                        <a:t>firmemente</a:t>
                      </a:r>
                      <a:r>
                        <a:rPr dirty="0"/>
                        <a:t> a </a:t>
                      </a:r>
                      <a:r>
                        <a:rPr dirty="0" err="1"/>
                        <a:t>su</a:t>
                      </a:r>
                      <a:r>
                        <a:rPr dirty="0"/>
                        <a:t> idea y </a:t>
                      </a:r>
                      <a:r>
                        <a:rPr dirty="0" err="1"/>
                        <a:t>trataba</a:t>
                      </a:r>
                      <a:r>
                        <a:rPr dirty="0"/>
                        <a:t> de </a:t>
                      </a:r>
                      <a:r>
                        <a:rPr dirty="0" err="1"/>
                        <a:t>convencer</a:t>
                      </a:r>
                      <a:r>
                        <a:rPr dirty="0"/>
                        <a:t> a </a:t>
                      </a:r>
                      <a:r>
                        <a:rPr dirty="0" err="1"/>
                        <a:t>otros</a:t>
                      </a:r>
                      <a:r>
                        <a:rPr dirty="0"/>
                        <a:t>.</a:t>
                      </a:r>
                    </a:p>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a:t>
                      </a:r>
                      <a:r>
                        <a:rPr dirty="0" err="1"/>
                        <a:t>Acepta</a:t>
                      </a:r>
                      <a:r>
                        <a:rPr dirty="0"/>
                        <a:t> la </a:t>
                      </a:r>
                      <a:r>
                        <a:rPr dirty="0" err="1"/>
                        <a:t>ayuda</a:t>
                      </a:r>
                      <a:r>
                        <a:rPr dirty="0"/>
                        <a:t> </a:t>
                      </a:r>
                      <a:r>
                        <a:rPr dirty="0" err="1"/>
                        <a:t>profesional</a:t>
                      </a:r>
                      <a:r>
                        <a:rPr dirty="0"/>
                        <a:t> </a:t>
                      </a:r>
                      <a:r>
                        <a:rPr dirty="0" err="1"/>
                        <a:t>así</a:t>
                      </a:r>
                      <a:r>
                        <a:rPr dirty="0"/>
                        <a:t> </a:t>
                      </a:r>
                      <a:r>
                        <a:rPr dirty="0" err="1"/>
                        <a:t>como</a:t>
                      </a:r>
                      <a:r>
                        <a:rPr dirty="0"/>
                        <a:t> el </a:t>
                      </a:r>
                      <a:r>
                        <a:rPr dirty="0" err="1"/>
                        <a:t>apoyo</a:t>
                      </a:r>
                      <a:r>
                        <a:rPr dirty="0"/>
                        <a:t> de amigos y </a:t>
                      </a:r>
                      <a:r>
                        <a:rPr dirty="0" err="1"/>
                        <a:t>familia</a:t>
                      </a:r>
                      <a:r>
                        <a:rPr dirty="0"/>
                        <a:t>. Su </a:t>
                      </a:r>
                      <a:r>
                        <a:rPr dirty="0" err="1"/>
                        <a:t>situación</a:t>
                      </a:r>
                      <a:r>
                        <a:rPr dirty="0"/>
                        <a:t> </a:t>
                      </a:r>
                      <a:r>
                        <a:rPr dirty="0" err="1"/>
                        <a:t>mejora</a:t>
                      </a:r>
                      <a:r>
                        <a:rPr dirty="0"/>
                        <a:t>. </a:t>
                      </a:r>
                    </a:p>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a:t>
                      </a:r>
                      <a:r>
                        <a:rPr dirty="0" err="1"/>
                        <a:t>Pasa</a:t>
                      </a:r>
                      <a:r>
                        <a:rPr dirty="0"/>
                        <a:t> de </a:t>
                      </a:r>
                      <a:r>
                        <a:rPr dirty="0" err="1"/>
                        <a:t>nuevo</a:t>
                      </a:r>
                      <a:r>
                        <a:rPr dirty="0"/>
                        <a:t> </a:t>
                      </a:r>
                      <a:r>
                        <a:rPr dirty="0" err="1"/>
                        <a:t>tiempo</a:t>
                      </a:r>
                      <a:r>
                        <a:rPr dirty="0"/>
                        <a:t> con </a:t>
                      </a:r>
                      <a:r>
                        <a:rPr dirty="0" err="1"/>
                        <a:t>sus</a:t>
                      </a:r>
                      <a:r>
                        <a:rPr dirty="0"/>
                        <a:t> amigos y se </a:t>
                      </a:r>
                      <a:r>
                        <a:rPr dirty="0" err="1"/>
                        <a:t>preocupa</a:t>
                      </a:r>
                      <a:r>
                        <a:rPr dirty="0"/>
                        <a:t> </a:t>
                      </a:r>
                      <a:r>
                        <a:rPr dirty="0" err="1"/>
                        <a:t>por</a:t>
                      </a:r>
                      <a:r>
                        <a:rPr dirty="0"/>
                        <a:t> el </a:t>
                      </a:r>
                      <a:r>
                        <a:rPr dirty="0" err="1"/>
                        <a:t>futuro</a:t>
                      </a:r>
                      <a:r>
                        <a:rPr dirty="0"/>
                        <a:t>, </a:t>
                      </a:r>
                      <a:r>
                        <a:rPr dirty="0" err="1"/>
                        <a:t>tanto</a:t>
                      </a:r>
                      <a:r>
                        <a:rPr dirty="0"/>
                        <a:t> </a:t>
                      </a:r>
                      <a:r>
                        <a:rPr dirty="0" err="1"/>
                        <a:t>en</a:t>
                      </a:r>
                      <a:r>
                        <a:rPr dirty="0"/>
                        <a:t> </a:t>
                      </a:r>
                      <a:r>
                        <a:rPr dirty="0" err="1"/>
                        <a:t>su</a:t>
                      </a:r>
                      <a:r>
                        <a:rPr dirty="0"/>
                        <a:t> </a:t>
                      </a:r>
                      <a:r>
                        <a:rPr dirty="0" err="1"/>
                        <a:t>vida</a:t>
                      </a:r>
                      <a:r>
                        <a:rPr dirty="0"/>
                        <a:t> personal </a:t>
                      </a:r>
                      <a:r>
                        <a:rPr dirty="0" err="1"/>
                        <a:t>como</a:t>
                      </a:r>
                      <a:r>
                        <a:rPr dirty="0"/>
                        <a:t> </a:t>
                      </a:r>
                      <a:r>
                        <a:rPr dirty="0" err="1"/>
                        <a:t>profesional</a:t>
                      </a:r>
                      <a:r>
                        <a:rPr dirty="0"/>
                        <a:t>.</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1"/>
                  </a:ext>
                </a:extLst>
              </a:tr>
            </a:tbl>
          </a:graphicData>
        </a:graphic>
      </p:graphicFrame>
      <p:grpSp>
        <p:nvGrpSpPr>
          <p:cNvPr id="1203" name="AutoShape 16"/>
          <p:cNvGrpSpPr/>
          <p:nvPr/>
        </p:nvGrpSpPr>
        <p:grpSpPr>
          <a:xfrm>
            <a:off x="3995935" y="1196751"/>
            <a:ext cx="935039" cy="249239"/>
            <a:chOff x="0" y="0"/>
            <a:chExt cx="935038" cy="249238"/>
          </a:xfrm>
        </p:grpSpPr>
        <p:sp>
          <p:nvSpPr>
            <p:cNvPr id="1200" name="Figura"/>
            <p:cNvSpPr/>
            <p:nvPr/>
          </p:nvSpPr>
          <p:spPr>
            <a:xfrm>
              <a:off x="146099" y="-1"/>
              <a:ext cx="788939" cy="249240"/>
            </a:xfrm>
            <a:custGeom>
              <a:avLst/>
              <a:gdLst/>
              <a:ahLst/>
              <a:cxnLst>
                <a:cxn ang="0">
                  <a:pos x="wd2" y="hd2"/>
                </a:cxn>
                <a:cxn ang="5400000">
                  <a:pos x="wd2" y="hd2"/>
                </a:cxn>
                <a:cxn ang="10800000">
                  <a:pos x="wd2" y="hd2"/>
                </a:cxn>
                <a:cxn ang="16200000">
                  <a:pos x="wd2" y="hd2"/>
                </a:cxn>
              </a:cxnLst>
              <a:rect l="0" t="0" r="r" b="b"/>
              <a:pathLst>
                <a:path w="21600" h="21600" extrusionOk="0">
                  <a:moveTo>
                    <a:pt x="15200" y="0"/>
                  </a:moveTo>
                  <a:lnTo>
                    <a:pt x="15200" y="5400"/>
                  </a:lnTo>
                  <a:lnTo>
                    <a:pt x="0" y="5400"/>
                  </a:lnTo>
                  <a:lnTo>
                    <a:pt x="0" y="16200"/>
                  </a:lnTo>
                  <a:lnTo>
                    <a:pt x="15200" y="16200"/>
                  </a:lnTo>
                  <a:lnTo>
                    <a:pt x="15200" y="21600"/>
                  </a:lnTo>
                  <a:lnTo>
                    <a:pt x="21600" y="10800"/>
                  </a:lnTo>
                  <a:lnTo>
                    <a:pt x="15200" y="0"/>
                  </a:lnTo>
                  <a:close/>
                </a:path>
              </a:pathLst>
            </a:custGeom>
            <a:gradFill flip="none" rotWithShape="1">
              <a:gsLst>
                <a:gs pos="0">
                  <a:srgbClr val="8CADAE"/>
                </a:gs>
                <a:gs pos="100000">
                  <a:srgbClr val="415051"/>
                </a:gs>
              </a:gsLst>
              <a:lin ang="0" scaled="0"/>
            </a:gradFill>
            <a:ln w="9525" cap="flat">
              <a:solidFill>
                <a:srgbClr val="000000"/>
              </a:solidFill>
              <a:prstDash val="solid"/>
              <a:miter lim="800000"/>
            </a:ln>
            <a:effectLst/>
          </p:spPr>
          <p:txBody>
            <a:bodyPr wrap="square" lIns="45719" tIns="45719" rIns="45719" bIns="45719" numCol="1" anchor="ctr">
              <a:noAutofit/>
            </a:bodyPr>
            <a:lstStyle/>
            <a:p>
              <a:pPr>
                <a:defRPr>
                  <a:latin typeface="+mj-lt"/>
                  <a:ea typeface="+mj-ea"/>
                  <a:cs typeface="+mj-cs"/>
                  <a:sym typeface="Arial"/>
                </a:defRPr>
              </a:pPr>
              <a:endParaRPr/>
            </a:p>
          </p:txBody>
        </p:sp>
        <p:sp>
          <p:nvSpPr>
            <p:cNvPr id="1201" name="Rectángulo"/>
            <p:cNvSpPr/>
            <p:nvPr/>
          </p:nvSpPr>
          <p:spPr>
            <a:xfrm>
              <a:off x="58439" y="62309"/>
              <a:ext cx="58441" cy="124620"/>
            </a:xfrm>
            <a:prstGeom prst="rect">
              <a:avLst/>
            </a:prstGeom>
            <a:gradFill flip="none" rotWithShape="1">
              <a:gsLst>
                <a:gs pos="0">
                  <a:srgbClr val="8CADAE"/>
                </a:gs>
                <a:gs pos="100000">
                  <a:srgbClr val="415051"/>
                </a:gs>
              </a:gsLst>
              <a:lin ang="0" scaled="0"/>
            </a:gradFill>
            <a:ln w="9525" cap="flat">
              <a:solidFill>
                <a:srgbClr val="000000"/>
              </a:solidFill>
              <a:prstDash val="solid"/>
              <a:miter lim="800000"/>
            </a:ln>
            <a:effectLst/>
          </p:spPr>
          <p:txBody>
            <a:bodyPr wrap="square" lIns="45719" tIns="45719" rIns="45719" bIns="45719" numCol="1" anchor="ctr">
              <a:noAutofit/>
            </a:bodyPr>
            <a:lstStyle/>
            <a:p>
              <a:pPr>
                <a:defRPr>
                  <a:latin typeface="+mj-lt"/>
                  <a:ea typeface="+mj-ea"/>
                  <a:cs typeface="+mj-cs"/>
                  <a:sym typeface="Arial"/>
                </a:defRPr>
              </a:pPr>
              <a:endParaRPr/>
            </a:p>
          </p:txBody>
        </p:sp>
        <p:sp>
          <p:nvSpPr>
            <p:cNvPr id="1202" name="Rectángulo"/>
            <p:cNvSpPr/>
            <p:nvPr/>
          </p:nvSpPr>
          <p:spPr>
            <a:xfrm>
              <a:off x="-1" y="62309"/>
              <a:ext cx="29221" cy="124620"/>
            </a:xfrm>
            <a:prstGeom prst="rect">
              <a:avLst/>
            </a:prstGeom>
            <a:gradFill flip="none" rotWithShape="1">
              <a:gsLst>
                <a:gs pos="0">
                  <a:srgbClr val="8CADAE"/>
                </a:gs>
                <a:gs pos="100000">
                  <a:srgbClr val="415051"/>
                </a:gs>
              </a:gsLst>
              <a:lin ang="0" scaled="0"/>
            </a:gradFill>
            <a:ln w="9525" cap="flat">
              <a:solidFill>
                <a:srgbClr val="000000"/>
              </a:solidFill>
              <a:prstDash val="solid"/>
              <a:miter lim="800000"/>
            </a:ln>
            <a:effectLst/>
          </p:spPr>
          <p:txBody>
            <a:bodyPr wrap="square" lIns="45719" tIns="45719" rIns="45719" bIns="45719" numCol="1" anchor="ctr">
              <a:noAutofit/>
            </a:bodyPr>
            <a:lstStyle/>
            <a:p>
              <a:pPr>
                <a:defRPr>
                  <a:latin typeface="+mj-lt"/>
                  <a:ea typeface="+mj-ea"/>
                  <a:cs typeface="+mj-cs"/>
                  <a:sym typeface="Arial"/>
                </a:defRPr>
              </a:pPr>
              <a:endParaRPr/>
            </a:p>
          </p:txBody>
        </p:sp>
      </p:grpSp>
      <p:sp>
        <p:nvSpPr>
          <p:cNvPr id="1204" name="Rectangle 17"/>
          <p:cNvSpPr/>
          <p:nvPr/>
        </p:nvSpPr>
        <p:spPr>
          <a:xfrm>
            <a:off x="4995562" y="1132159"/>
            <a:ext cx="2738399" cy="37084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spcBef>
                <a:spcPts val="400"/>
              </a:spcBef>
              <a:defRPr b="0"/>
            </a:lvl1pPr>
          </a:lstStyle>
          <a:p>
            <a:r>
              <a:t>Posibles consecuencias</a:t>
            </a:r>
          </a:p>
        </p:txBody>
      </p:sp>
      <p:pic>
        <p:nvPicPr>
          <p:cNvPr id="1205" name="Picture 24" descr="Picture 24"/>
          <p:cNvPicPr>
            <a:picLocks noChangeAspect="1"/>
          </p:cNvPicPr>
          <p:nvPr/>
        </p:nvPicPr>
        <p:blipFill>
          <a:blip r:embed="rId2">
            <a:extLst/>
          </a:blip>
          <a:srcRect t="7334"/>
          <a:stretch>
            <a:fillRect/>
          </a:stretch>
        </p:blipFill>
        <p:spPr>
          <a:xfrm>
            <a:off x="269577" y="1017859"/>
            <a:ext cx="784226" cy="1042989"/>
          </a:xfrm>
          <a:prstGeom prst="rect">
            <a:avLst/>
          </a:prstGeom>
          <a:ln w="12700">
            <a:miter lim="400000"/>
          </a:ln>
        </p:spPr>
      </p:pic>
      <p:sp>
        <p:nvSpPr>
          <p:cNvPr id="1206"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6.28</a:t>
            </a:r>
          </a:p>
        </p:txBody>
      </p:sp>
      <p:sp>
        <p:nvSpPr>
          <p:cNvPr id="1208" name="Rectangle 57"/>
          <p:cNvSpPr/>
          <p:nvPr/>
        </p:nvSpPr>
        <p:spPr>
          <a:xfrm>
            <a:off x="0" y="45480"/>
            <a:ext cx="9144000"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algn="ctr">
              <a:defRPr sz="2000" b="0">
                <a:solidFill>
                  <a:srgbClr val="D16349"/>
                </a:solidFill>
              </a:defRPr>
            </a:pPr>
            <a:r>
              <a:t>Ejemplo de un caso:</a:t>
            </a:r>
            <a:br/>
            <a:r>
              <a:t>¿Persecución real o ilusión? </a:t>
            </a:r>
          </a:p>
        </p:txBody>
      </p:sp>
      <p:sp>
        <p:nvSpPr>
          <p:cNvPr id="13"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a:latin typeface="Verdana" pitchFamily="34" charset="0"/>
              </a:rPr>
              <a:t>(“</a:t>
            </a:r>
            <a:r>
              <a:rPr lang="en-US" altLang="de-DE" sz="700" b="0" i="1" dirty="0" err="1">
                <a:latin typeface="Verdana" pitchFamily="34" charset="0"/>
              </a:rPr>
              <a:t>Verstecken</a:t>
            </a:r>
            <a:r>
              <a:rPr lang="en-US" altLang="de-DE" sz="700" b="0" i="1" dirty="0">
                <a:latin typeface="Verdana" pitchFamily="34" charset="0"/>
              </a:rPr>
              <a:t>” by Jana </a:t>
            </a:r>
            <a:r>
              <a:rPr lang="en-US" altLang="de-DE" sz="700" b="0" i="1" dirty="0" err="1">
                <a:latin typeface="Verdana" pitchFamily="34" charset="0"/>
              </a:rPr>
              <a:t>Pöttgen</a:t>
            </a:r>
            <a:r>
              <a:rPr lang="en-US" altLang="de-DE" sz="700" b="0" i="1" dirty="0">
                <a:latin typeface="Verdana" pitchFamily="34" charset="0"/>
              </a:rPr>
              <a:t>, borrowed from the brochure “</a:t>
            </a:r>
            <a:r>
              <a:rPr lang="en-US" altLang="de-DE" sz="700" b="0" i="1" dirty="0" err="1">
                <a:latin typeface="Verdana" pitchFamily="34" charset="0"/>
              </a:rPr>
              <a:t>Schizophrenie</a:t>
            </a:r>
            <a:r>
              <a:rPr lang="en-US" altLang="de-DE" sz="700" b="0" i="1" dirty="0">
                <a:latin typeface="Verdana" pitchFamily="34" charset="0"/>
              </a:rPr>
              <a:t>: </a:t>
            </a:r>
            <a:r>
              <a:rPr lang="en-US" altLang="de-DE" sz="700" b="0" i="1" dirty="0" err="1">
                <a:latin typeface="Verdana" pitchFamily="34" charset="0"/>
              </a:rPr>
              <a:t>Eine</a:t>
            </a:r>
            <a:r>
              <a:rPr lang="en-US" altLang="de-DE" sz="700" b="0" i="1" dirty="0">
                <a:latin typeface="Verdana" pitchFamily="34" charset="0"/>
              </a:rPr>
              <a:t> </a:t>
            </a:r>
            <a:r>
              <a:rPr lang="en-US" altLang="de-DE" sz="700" b="0" i="1" dirty="0" err="1">
                <a:latin typeface="Verdana" pitchFamily="34" charset="0"/>
              </a:rPr>
              <a:t>Krankheit</a:t>
            </a:r>
            <a:r>
              <a:rPr lang="en-US" altLang="de-DE" sz="700" b="0" i="1" dirty="0">
                <a:latin typeface="Verdana" pitchFamily="34" charset="0"/>
              </a:rPr>
              <a:t> </a:t>
            </a:r>
            <a:r>
              <a:rPr lang="en-US" altLang="de-DE" sz="700" b="0" i="1" dirty="0" err="1">
                <a:latin typeface="Verdana" pitchFamily="34" charset="0"/>
              </a:rPr>
              <a:t>verliert</a:t>
            </a:r>
            <a:r>
              <a:rPr lang="en-US" altLang="de-DE" sz="700" b="0" i="1" dirty="0">
                <a:latin typeface="Verdana" pitchFamily="34" charset="0"/>
              </a:rPr>
              <a:t> </a:t>
            </a:r>
            <a:r>
              <a:rPr lang="en-US" altLang="de-DE" sz="700" b="0" i="1" dirty="0" err="1">
                <a:latin typeface="Verdana" pitchFamily="34" charset="0"/>
              </a:rPr>
              <a:t>ihre</a:t>
            </a:r>
            <a:r>
              <a:rPr lang="en-US" altLang="de-DE" sz="700" b="0" i="1" dirty="0">
                <a:latin typeface="Verdana" pitchFamily="34" charset="0"/>
              </a:rPr>
              <a:t> </a:t>
            </a:r>
            <a:r>
              <a:rPr lang="en-US" altLang="de-DE" sz="700" b="0" i="1" dirty="0" err="1">
                <a:latin typeface="Verdana" pitchFamily="34" charset="0"/>
              </a:rPr>
              <a:t>Dämonie</a:t>
            </a:r>
            <a:r>
              <a:rPr lang="en-US" altLang="de-DE" sz="700" b="0" i="1" dirty="0">
                <a:latin typeface="Verdana" pitchFamily="34" charset="0"/>
              </a:rPr>
              <a:t>”, 1988 by </a:t>
            </a:r>
            <a:r>
              <a:rPr lang="en-US" altLang="de-DE" sz="700" b="0" i="1" dirty="0" err="1">
                <a:latin typeface="Verdana" pitchFamily="34" charset="0"/>
              </a:rPr>
              <a:t>Troponwerke</a:t>
            </a:r>
            <a:r>
              <a:rPr lang="en-US" altLang="de-DE" sz="700" b="0" i="1" dirty="0">
                <a:latin typeface="Verdana" pitchFamily="34" charset="0"/>
              </a:rPr>
              <a:t> GmbH &amp; Co. KG)</a:t>
            </a:r>
            <a:endParaRPr lang="en-US" altLang="de-DE" sz="700" dirty="0">
              <a:latin typeface="Verdana" pitchFamily="34" charset="0"/>
            </a:endParaRP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0" name="Rectangle 2"/>
          <p:cNvSpPr>
            <a:spLocks noGrp="1"/>
          </p:cNvSpPr>
          <p:nvPr>
            <p:ph type="body" idx="4294967295"/>
          </p:nvPr>
        </p:nvSpPr>
        <p:spPr>
          <a:xfrm>
            <a:off x="-154003" y="1110354"/>
            <a:ext cx="6336704" cy="4947692"/>
          </a:xfrm>
          <a:prstGeom prst="rect">
            <a:avLst/>
          </a:prstGeom>
        </p:spPr>
        <p:txBody>
          <a:bodyPr>
            <a:normAutofit/>
          </a:bodyPr>
          <a:lstStyle/>
          <a:p>
            <a:pPr marL="271462" indent="-269875" defTabSz="449262">
              <a:spcBef>
                <a:spcPts val="400"/>
              </a:spcBef>
              <a:buClrTx/>
              <a:buSzTx/>
              <a:buNone/>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sz="1800"/>
            </a:pPr>
            <a:r>
              <a:rPr dirty="0"/>
              <a:t>	</a:t>
            </a:r>
            <a:r>
              <a:rPr b="1" dirty="0" err="1"/>
              <a:t>Ejemplo</a:t>
            </a:r>
            <a:r>
              <a:rPr b="1" dirty="0"/>
              <a:t>:</a:t>
            </a:r>
            <a:r>
              <a:rPr lang="de-DE" b="1" dirty="0"/>
              <a:t> </a:t>
            </a:r>
            <a:r>
              <a:rPr dirty="0" err="1"/>
              <a:t>Simón</a:t>
            </a:r>
            <a:r>
              <a:rPr dirty="0"/>
              <a:t> </a:t>
            </a:r>
            <a:r>
              <a:rPr dirty="0" err="1"/>
              <a:t>está</a:t>
            </a:r>
            <a:r>
              <a:rPr dirty="0"/>
              <a:t> </a:t>
            </a:r>
            <a:r>
              <a:rPr dirty="0" err="1"/>
              <a:t>convencido</a:t>
            </a:r>
            <a:r>
              <a:rPr dirty="0"/>
              <a:t> de que </a:t>
            </a:r>
            <a:r>
              <a:rPr dirty="0" err="1"/>
              <a:t>es</a:t>
            </a:r>
            <a:r>
              <a:rPr dirty="0"/>
              <a:t> un “</a:t>
            </a:r>
            <a:r>
              <a:rPr dirty="0" err="1"/>
              <a:t>elegido</a:t>
            </a:r>
            <a:r>
              <a:rPr dirty="0"/>
              <a:t>” y que ha </a:t>
            </a:r>
            <a:r>
              <a:rPr dirty="0" err="1"/>
              <a:t>sido</a:t>
            </a:r>
            <a:r>
              <a:rPr dirty="0"/>
              <a:t> </a:t>
            </a:r>
            <a:r>
              <a:rPr dirty="0" err="1"/>
              <a:t>designado</a:t>
            </a:r>
            <a:r>
              <a:rPr dirty="0"/>
              <a:t> para </a:t>
            </a:r>
            <a:r>
              <a:rPr dirty="0" err="1"/>
              <a:t>liderar</a:t>
            </a:r>
            <a:r>
              <a:rPr dirty="0"/>
              <a:t> a </a:t>
            </a:r>
            <a:r>
              <a:rPr dirty="0" err="1"/>
              <a:t>los</a:t>
            </a:r>
            <a:r>
              <a:rPr dirty="0"/>
              <a:t> </a:t>
            </a:r>
            <a:r>
              <a:rPr dirty="0" err="1"/>
              <a:t>Budistas</a:t>
            </a:r>
            <a:r>
              <a:rPr dirty="0"/>
              <a:t> </a:t>
            </a:r>
            <a:r>
              <a:rPr dirty="0" err="1"/>
              <a:t>Tibetanos</a:t>
            </a:r>
            <a:r>
              <a:rPr dirty="0"/>
              <a:t> </a:t>
            </a:r>
            <a:r>
              <a:rPr dirty="0" err="1"/>
              <a:t>como</a:t>
            </a:r>
            <a:r>
              <a:rPr dirty="0"/>
              <a:t> el </a:t>
            </a:r>
            <a:r>
              <a:rPr dirty="0" err="1"/>
              <a:t>próximo</a:t>
            </a:r>
            <a:r>
              <a:rPr dirty="0"/>
              <a:t> Dalai Lama. Con </a:t>
            </a:r>
            <a:r>
              <a:rPr dirty="0" err="1"/>
              <a:t>sus</a:t>
            </a:r>
            <a:r>
              <a:rPr dirty="0"/>
              <a:t> </a:t>
            </a:r>
            <a:r>
              <a:rPr dirty="0" err="1"/>
              <a:t>últimos</a:t>
            </a:r>
            <a:r>
              <a:rPr dirty="0"/>
              <a:t> </a:t>
            </a:r>
            <a:r>
              <a:rPr dirty="0" err="1"/>
              <a:t>ahorros</a:t>
            </a:r>
            <a:r>
              <a:rPr dirty="0"/>
              <a:t> se </a:t>
            </a:r>
            <a:r>
              <a:rPr dirty="0" err="1"/>
              <a:t>compra</a:t>
            </a:r>
            <a:r>
              <a:rPr dirty="0"/>
              <a:t> un </a:t>
            </a:r>
            <a:r>
              <a:rPr dirty="0" err="1"/>
              <a:t>billete</a:t>
            </a:r>
            <a:r>
              <a:rPr dirty="0"/>
              <a:t> de </a:t>
            </a:r>
            <a:r>
              <a:rPr dirty="0" err="1"/>
              <a:t>avión</a:t>
            </a:r>
            <a:r>
              <a:rPr dirty="0"/>
              <a:t> para China.</a:t>
            </a:r>
          </a:p>
          <a:p>
            <a:pPr marL="271462" indent="-269875" defTabSz="449262">
              <a:spcBef>
                <a:spcPts val="400"/>
              </a:spcBef>
              <a:buClrTx/>
              <a:buSzTx/>
              <a:buNone/>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sz="1800" b="1"/>
            </a:pPr>
            <a:endParaRPr b="0" dirty="0"/>
          </a:p>
          <a:p>
            <a:pPr marL="271462" indent="-269875" defTabSz="449262">
              <a:spcBef>
                <a:spcPts val="400"/>
              </a:spcBef>
              <a:buClrTx/>
              <a:buSzTx/>
              <a:buNone/>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sz="1800" b="1"/>
            </a:pPr>
            <a:r>
              <a:rPr dirty="0"/>
              <a:t>	</a:t>
            </a:r>
            <a:r>
              <a:rPr dirty="0" err="1"/>
              <a:t>Evidencia</a:t>
            </a:r>
            <a:r>
              <a:rPr dirty="0"/>
              <a:t>: </a:t>
            </a:r>
            <a:r>
              <a:rPr b="0" dirty="0" err="1"/>
              <a:t>En</a:t>
            </a:r>
            <a:r>
              <a:rPr b="0" dirty="0"/>
              <a:t> </a:t>
            </a:r>
            <a:r>
              <a:rPr b="0" dirty="0" err="1"/>
              <a:t>su</a:t>
            </a:r>
            <a:r>
              <a:rPr b="0" dirty="0"/>
              <a:t> </a:t>
            </a:r>
            <a:r>
              <a:rPr b="0" dirty="0" err="1"/>
              <a:t>camino</a:t>
            </a:r>
            <a:r>
              <a:rPr b="0" dirty="0"/>
              <a:t> a casa del </a:t>
            </a:r>
            <a:r>
              <a:rPr b="0" dirty="0" err="1"/>
              <a:t>trabajo</a:t>
            </a:r>
            <a:r>
              <a:rPr b="0" dirty="0"/>
              <a:t>, </a:t>
            </a:r>
            <a:r>
              <a:rPr b="0" dirty="0" err="1"/>
              <a:t>donde</a:t>
            </a:r>
            <a:r>
              <a:rPr b="0" dirty="0"/>
              <a:t> </a:t>
            </a:r>
            <a:r>
              <a:rPr b="0" dirty="0" err="1"/>
              <a:t>tuvo</a:t>
            </a:r>
            <a:r>
              <a:rPr b="0" dirty="0"/>
              <a:t> </a:t>
            </a:r>
            <a:r>
              <a:rPr b="0" dirty="0" err="1"/>
              <a:t>una</a:t>
            </a:r>
            <a:r>
              <a:rPr b="0" dirty="0"/>
              <a:t> </a:t>
            </a:r>
            <a:r>
              <a:rPr b="0" dirty="0" err="1"/>
              <a:t>discusión</a:t>
            </a:r>
            <a:r>
              <a:rPr b="0" dirty="0"/>
              <a:t> con </a:t>
            </a:r>
            <a:r>
              <a:rPr b="0" dirty="0" err="1"/>
              <a:t>su</a:t>
            </a:r>
            <a:r>
              <a:rPr b="0" dirty="0"/>
              <a:t> jefe, </a:t>
            </a:r>
            <a:r>
              <a:rPr b="0" dirty="0" err="1"/>
              <a:t>Simón</a:t>
            </a:r>
            <a:r>
              <a:rPr b="0" dirty="0"/>
              <a:t> </a:t>
            </a:r>
            <a:r>
              <a:rPr b="0" dirty="0" err="1"/>
              <a:t>vio</a:t>
            </a:r>
            <a:r>
              <a:rPr b="0" dirty="0"/>
              <a:t> un graffiti de Buda e </a:t>
            </a:r>
            <a:r>
              <a:rPr b="0" dirty="0" err="1"/>
              <a:t>instantáneamente</a:t>
            </a:r>
            <a:r>
              <a:rPr b="0" dirty="0"/>
              <a:t> se </a:t>
            </a:r>
            <a:r>
              <a:rPr b="0" dirty="0" err="1"/>
              <a:t>sintió</a:t>
            </a:r>
            <a:r>
              <a:rPr b="0" dirty="0"/>
              <a:t> </a:t>
            </a:r>
            <a:r>
              <a:rPr b="0" dirty="0" err="1"/>
              <a:t>iluminado</a:t>
            </a:r>
            <a:r>
              <a:rPr b="0" dirty="0"/>
              <a:t>. </a:t>
            </a:r>
            <a:r>
              <a:rPr b="0" dirty="0" err="1"/>
              <a:t>Desde</a:t>
            </a:r>
            <a:r>
              <a:rPr b="0" dirty="0"/>
              <a:t> </a:t>
            </a:r>
            <a:r>
              <a:rPr b="0" dirty="0" err="1"/>
              <a:t>esta</a:t>
            </a:r>
            <a:r>
              <a:rPr b="0" dirty="0"/>
              <a:t> </a:t>
            </a:r>
            <a:r>
              <a:rPr b="0" dirty="0" err="1"/>
              <a:t>experiencia</a:t>
            </a:r>
            <a:r>
              <a:rPr b="0" dirty="0"/>
              <a:t> ha </a:t>
            </a:r>
            <a:r>
              <a:rPr b="0" dirty="0" err="1"/>
              <a:t>tenido</a:t>
            </a:r>
            <a:r>
              <a:rPr b="0" dirty="0"/>
              <a:t> la </a:t>
            </a:r>
            <a:r>
              <a:rPr b="0" dirty="0" err="1"/>
              <a:t>sensación</a:t>
            </a:r>
            <a:r>
              <a:rPr b="0" dirty="0"/>
              <a:t> de </a:t>
            </a:r>
            <a:r>
              <a:rPr b="0" dirty="0" err="1"/>
              <a:t>tener</a:t>
            </a:r>
            <a:r>
              <a:rPr b="0" dirty="0"/>
              <a:t> </a:t>
            </a:r>
            <a:r>
              <a:rPr b="0" dirty="0" err="1"/>
              <a:t>poderes</a:t>
            </a:r>
            <a:r>
              <a:rPr b="0" dirty="0"/>
              <a:t> </a:t>
            </a:r>
            <a:r>
              <a:rPr b="0" dirty="0" err="1"/>
              <a:t>divinos</a:t>
            </a:r>
            <a:r>
              <a:rPr b="0" dirty="0"/>
              <a:t>.</a:t>
            </a:r>
          </a:p>
          <a:p>
            <a:pPr marL="271462" indent="-269875" defTabSz="449262">
              <a:spcBef>
                <a:spcPts val="400"/>
              </a:spcBef>
              <a:buClrTx/>
              <a:buSzTx/>
              <a:buNone/>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sz="1800"/>
            </a:pPr>
            <a:r>
              <a:rPr dirty="0"/>
              <a:t>		</a:t>
            </a:r>
          </a:p>
          <a:p>
            <a:pPr marL="271462" indent="-269875" algn="ctr" defTabSz="449262">
              <a:spcBef>
                <a:spcPts val="400"/>
              </a:spcBef>
              <a:buClrTx/>
              <a:buSzTx/>
              <a:buNone/>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sz="1800"/>
            </a:pPr>
            <a:r>
              <a:rPr dirty="0"/>
              <a:t> ¿</a:t>
            </a:r>
            <a:r>
              <a:rPr dirty="0" err="1"/>
              <a:t>Qué</a:t>
            </a:r>
            <a:r>
              <a:rPr dirty="0"/>
              <a:t> </a:t>
            </a:r>
            <a:r>
              <a:rPr dirty="0" err="1"/>
              <a:t>podría</a:t>
            </a:r>
            <a:r>
              <a:rPr dirty="0"/>
              <a:t> </a:t>
            </a:r>
            <a:r>
              <a:rPr dirty="0" err="1"/>
              <a:t>poner</a:t>
            </a:r>
            <a:r>
              <a:rPr dirty="0"/>
              <a:t> a </a:t>
            </a:r>
            <a:r>
              <a:rPr dirty="0" err="1"/>
              <a:t>prueba</a:t>
            </a:r>
            <a:r>
              <a:rPr dirty="0"/>
              <a:t> la </a:t>
            </a:r>
            <a:r>
              <a:rPr dirty="0" err="1"/>
              <a:t>creencia</a:t>
            </a:r>
            <a:r>
              <a:rPr dirty="0"/>
              <a:t> de </a:t>
            </a:r>
            <a:r>
              <a:rPr dirty="0" err="1"/>
              <a:t>Simón</a:t>
            </a:r>
            <a:r>
              <a:rPr dirty="0"/>
              <a:t>? ¿Hay </a:t>
            </a:r>
            <a:r>
              <a:rPr dirty="0" err="1"/>
              <a:t>espacio</a:t>
            </a:r>
            <a:r>
              <a:rPr dirty="0"/>
              <a:t> para la </a:t>
            </a:r>
            <a:r>
              <a:rPr dirty="0" err="1"/>
              <a:t>duda</a:t>
            </a:r>
            <a:r>
              <a:rPr dirty="0"/>
              <a:t>?                     </a:t>
            </a:r>
          </a:p>
          <a:p>
            <a:pPr marL="271462" indent="-269875" algn="ctr" defTabSz="449262">
              <a:spcBef>
                <a:spcPts val="400"/>
              </a:spcBef>
              <a:buClrTx/>
              <a:buSzTx/>
              <a:buNone/>
              <a:tabLst>
                <a:tab pos="266700" algn="l"/>
                <a:tab pos="901700" algn="l"/>
                <a:tab pos="1816100" algn="l"/>
                <a:tab pos="2730500" algn="l"/>
                <a:tab pos="3644900" algn="l"/>
                <a:tab pos="4559300" algn="l"/>
                <a:tab pos="5473700" algn="l"/>
                <a:tab pos="6388100" algn="l"/>
                <a:tab pos="7302500" algn="l"/>
                <a:tab pos="8216900" algn="l"/>
                <a:tab pos="9131300" algn="l"/>
                <a:tab pos="10045700" algn="l"/>
              </a:tabLst>
              <a:defRPr sz="1800" b="1"/>
            </a:pPr>
            <a:r>
              <a:rPr dirty="0"/>
              <a:t>???</a:t>
            </a:r>
          </a:p>
        </p:txBody>
      </p:sp>
      <p:sp>
        <p:nvSpPr>
          <p:cNvPr id="1211" name="Text Box 8"/>
          <p:cNvSpPr/>
          <p:nvPr/>
        </p:nvSpPr>
        <p:spPr>
          <a:xfrm>
            <a:off x="0" y="6659563"/>
            <a:ext cx="3352800" cy="2184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spcBef>
                <a:spcPts val="400"/>
              </a:spcBef>
              <a:defRPr sz="800" b="0" i="1"/>
            </a:pPr>
            <a:r>
              <a:t>(“Electro Graffito Buddha” by JamesEverett)</a:t>
            </a:r>
            <a:r>
              <a:rPr b="1"/>
              <a:t> </a:t>
            </a:r>
          </a:p>
        </p:txBody>
      </p:sp>
      <p:pic>
        <p:nvPicPr>
          <p:cNvPr id="1212" name="Picture 10" descr="Picture 10"/>
          <p:cNvPicPr>
            <a:picLocks noChangeAspect="1"/>
          </p:cNvPicPr>
          <p:nvPr/>
        </p:nvPicPr>
        <p:blipFill>
          <a:blip r:embed="rId2">
            <a:extLst/>
          </a:blip>
          <a:stretch>
            <a:fillRect/>
          </a:stretch>
        </p:blipFill>
        <p:spPr>
          <a:xfrm>
            <a:off x="6588224" y="1340767"/>
            <a:ext cx="2300288" cy="3455989"/>
          </a:xfrm>
          <a:prstGeom prst="rect">
            <a:avLst/>
          </a:prstGeom>
          <a:ln w="12700">
            <a:miter lim="400000"/>
          </a:ln>
        </p:spPr>
      </p:pic>
      <p:sp>
        <p:nvSpPr>
          <p:cNvPr id="1213" name="Rectangle 13"/>
          <p:cNvSpPr>
            <a:spLocks noGrp="1"/>
          </p:cNvSpPr>
          <p:nvPr>
            <p:ph type="title" idx="4294967295"/>
          </p:nvPr>
        </p:nvSpPr>
        <p:spPr>
          <a:xfrm>
            <a:off x="0" y="-1"/>
            <a:ext cx="9144000" cy="792002"/>
          </a:xfrm>
          <a:prstGeom prst="rect">
            <a:avLst/>
          </a:prstGeom>
        </p:spPr>
        <p:txBody>
          <a:bodyPr>
            <a:normAutofit/>
          </a:bodyPr>
          <a:lstStyle/>
          <a:p>
            <a:pPr>
              <a:defRPr sz="2000">
                <a:solidFill>
                  <a:srgbClr val="D16349"/>
                </a:solidFill>
              </a:defRPr>
            </a:pPr>
            <a:r>
              <a:t>Ejemplo de un caso: </a:t>
            </a:r>
            <a:br/>
            <a:r>
              <a:t>¿Iluminación o Ilusión?</a:t>
            </a:r>
          </a:p>
        </p:txBody>
      </p:sp>
      <p:sp>
        <p:nvSpPr>
          <p:cNvPr id="1214"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6.29</a:t>
            </a:r>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6" name="Rectangle 2"/>
          <p:cNvSpPr>
            <a:spLocks noGrp="1"/>
          </p:cNvSpPr>
          <p:nvPr>
            <p:ph type="body" idx="4294967295"/>
          </p:nvPr>
        </p:nvSpPr>
        <p:spPr>
          <a:xfrm>
            <a:off x="114956" y="1109820"/>
            <a:ext cx="6336705" cy="5166371"/>
          </a:xfrm>
          <a:prstGeom prst="rect">
            <a:avLst/>
          </a:prstGeom>
        </p:spPr>
        <p:txBody>
          <a:bodyPr>
            <a:noAutofit/>
          </a:bodyPr>
          <a:lstStyle/>
          <a:p>
            <a:pPr marL="266033" indent="-264477" defTabSz="440277">
              <a:spcBef>
                <a:spcPts val="0"/>
              </a:spcBef>
              <a:buClrTx/>
              <a:buSzTx/>
              <a:buNone/>
              <a:tabLst>
                <a:tab pos="254000" algn="l"/>
                <a:tab pos="876300" algn="l"/>
                <a:tab pos="1778000" algn="l"/>
                <a:tab pos="2667000" algn="l"/>
                <a:tab pos="3568700" algn="l"/>
                <a:tab pos="4457700" algn="l"/>
                <a:tab pos="5359400" algn="l"/>
                <a:tab pos="6248400" algn="l"/>
                <a:tab pos="7150100" algn="l"/>
                <a:tab pos="8051800" algn="l"/>
                <a:tab pos="8940800" algn="l"/>
                <a:tab pos="9842500" algn="l"/>
              </a:tabLst>
              <a:defRPr sz="1666" b="1"/>
            </a:pPr>
            <a:r>
              <a:rPr lang="de-DE" sz="1800" dirty="0" err="1"/>
              <a:t>Ejemplo</a:t>
            </a:r>
            <a:r>
              <a:rPr lang="de-DE" sz="1800" dirty="0"/>
              <a:t>: </a:t>
            </a:r>
            <a:r>
              <a:rPr sz="1800" b="0" dirty="0" err="1"/>
              <a:t>Iluminación</a:t>
            </a:r>
            <a:endParaRPr sz="1800" b="0" dirty="0"/>
          </a:p>
          <a:p>
            <a:pPr marL="266033" indent="-264477" defTabSz="440277">
              <a:spcBef>
                <a:spcPts val="0"/>
              </a:spcBef>
              <a:buClrTx/>
              <a:buSzTx/>
              <a:buNone/>
              <a:tabLst>
                <a:tab pos="254000" algn="l"/>
                <a:tab pos="876300" algn="l"/>
                <a:tab pos="1778000" algn="l"/>
                <a:tab pos="2667000" algn="l"/>
                <a:tab pos="3568700" algn="l"/>
                <a:tab pos="4457700" algn="l"/>
                <a:tab pos="5359400" algn="l"/>
                <a:tab pos="6248400" algn="l"/>
                <a:tab pos="7150100" algn="l"/>
                <a:tab pos="8051800" algn="l"/>
                <a:tab pos="8940800" algn="l"/>
                <a:tab pos="9842500" algn="l"/>
              </a:tabLst>
              <a:defRPr sz="1666" b="1"/>
            </a:pPr>
            <a:endParaRPr sz="1800" b="0" dirty="0"/>
          </a:p>
          <a:p>
            <a:pPr marL="87313" indent="-85725" defTabSz="440277">
              <a:spcBef>
                <a:spcPts val="0"/>
              </a:spcBef>
              <a:buClrTx/>
              <a:buSzTx/>
              <a:buNone/>
              <a:tabLst>
                <a:tab pos="0" algn="l"/>
                <a:tab pos="876300" algn="l"/>
                <a:tab pos="1778000" algn="l"/>
                <a:tab pos="2667000" algn="l"/>
                <a:tab pos="3568700" algn="l"/>
                <a:tab pos="4457700" algn="l"/>
                <a:tab pos="5359400" algn="l"/>
                <a:tab pos="6248400" algn="l"/>
                <a:tab pos="7150100" algn="l"/>
                <a:tab pos="8051800" algn="l"/>
                <a:tab pos="8940800" algn="l"/>
                <a:tab pos="9842500" algn="l"/>
              </a:tabLst>
              <a:defRPr sz="1666" b="1"/>
            </a:pPr>
            <a:r>
              <a:rPr sz="1800" dirty="0"/>
              <a:t>¿</a:t>
            </a:r>
            <a:r>
              <a:rPr sz="1800" dirty="0" err="1"/>
              <a:t>Qué</a:t>
            </a:r>
            <a:r>
              <a:rPr sz="1800" dirty="0"/>
              <a:t> </a:t>
            </a:r>
            <a:r>
              <a:rPr sz="1800" dirty="0" err="1"/>
              <a:t>podría</a:t>
            </a:r>
            <a:r>
              <a:rPr sz="1800" dirty="0"/>
              <a:t> </a:t>
            </a:r>
            <a:r>
              <a:rPr sz="1800" dirty="0" err="1"/>
              <a:t>poner</a:t>
            </a:r>
            <a:r>
              <a:rPr sz="1800" dirty="0"/>
              <a:t> a </a:t>
            </a:r>
            <a:r>
              <a:rPr sz="1800" dirty="0" err="1"/>
              <a:t>prueba</a:t>
            </a:r>
            <a:r>
              <a:rPr sz="1800" dirty="0"/>
              <a:t> </a:t>
            </a:r>
            <a:r>
              <a:rPr sz="1800" dirty="0" err="1"/>
              <a:t>su</a:t>
            </a:r>
            <a:r>
              <a:rPr sz="1800" dirty="0"/>
              <a:t> </a:t>
            </a:r>
            <a:r>
              <a:rPr sz="1800" dirty="0" err="1"/>
              <a:t>creencia</a:t>
            </a:r>
            <a:r>
              <a:rPr sz="1800" dirty="0"/>
              <a:t>? ¿Hay </a:t>
            </a:r>
            <a:r>
              <a:rPr sz="1800" dirty="0" err="1"/>
              <a:t>espacio</a:t>
            </a:r>
            <a:r>
              <a:rPr sz="1800" dirty="0"/>
              <a:t> para la </a:t>
            </a:r>
            <a:r>
              <a:rPr sz="1800" dirty="0" err="1"/>
              <a:t>duda</a:t>
            </a:r>
            <a:r>
              <a:rPr sz="1800" dirty="0"/>
              <a:t>?</a:t>
            </a:r>
          </a:p>
          <a:p>
            <a:pPr marL="266033" indent="-264477" algn="ctr" defTabSz="440277">
              <a:spcBef>
                <a:spcPts val="0"/>
              </a:spcBef>
              <a:buClrTx/>
              <a:buSzTx/>
              <a:buNone/>
              <a:tabLst>
                <a:tab pos="254000" algn="l"/>
                <a:tab pos="876300" algn="l"/>
                <a:tab pos="1778000" algn="l"/>
                <a:tab pos="2667000" algn="l"/>
                <a:tab pos="3568700" algn="l"/>
                <a:tab pos="4457700" algn="l"/>
                <a:tab pos="5359400" algn="l"/>
                <a:tab pos="6248400" algn="l"/>
                <a:tab pos="7150100" algn="l"/>
                <a:tab pos="8051800" algn="l"/>
                <a:tab pos="8940800" algn="l"/>
                <a:tab pos="9842500" algn="l"/>
              </a:tabLst>
              <a:defRPr sz="1666"/>
            </a:pPr>
            <a:endParaRPr sz="1800" dirty="0"/>
          </a:p>
          <a:p>
            <a:pPr marL="267588" indent="-266033" defTabSz="440277">
              <a:spcBef>
                <a:spcPts val="0"/>
              </a:spcBef>
              <a:buClr>
                <a:srgbClr val="8CADAE"/>
              </a:buClr>
              <a:buSzPct val="85000"/>
              <a:buFont typeface="Verdana"/>
              <a:buChar char="o"/>
              <a:tabLst>
                <a:tab pos="254000" algn="l"/>
                <a:tab pos="876300" algn="l"/>
                <a:tab pos="1778000" algn="l"/>
                <a:tab pos="2667000" algn="l"/>
                <a:tab pos="3568700" algn="l"/>
                <a:tab pos="4457700" algn="l"/>
                <a:tab pos="5359400" algn="l"/>
                <a:tab pos="6248400" algn="l"/>
                <a:tab pos="7150100" algn="l"/>
                <a:tab pos="8051800" algn="l"/>
                <a:tab pos="8940800" algn="l"/>
                <a:tab pos="9842500" algn="l"/>
              </a:tabLst>
              <a:defRPr sz="1666"/>
            </a:pPr>
            <a:r>
              <a:rPr sz="1800" dirty="0"/>
              <a:t>¿Son el graffiti y </a:t>
            </a:r>
            <a:r>
              <a:rPr sz="1800" dirty="0" err="1"/>
              <a:t>los</a:t>
            </a:r>
            <a:r>
              <a:rPr sz="1800" dirty="0"/>
              <a:t> </a:t>
            </a:r>
            <a:r>
              <a:rPr sz="1800" dirty="0" err="1"/>
              <a:t>sentimientos</a:t>
            </a:r>
            <a:r>
              <a:rPr sz="1800" dirty="0"/>
              <a:t> de </a:t>
            </a:r>
            <a:r>
              <a:rPr sz="1800" dirty="0" err="1"/>
              <a:t>iluminación</a:t>
            </a:r>
            <a:r>
              <a:rPr sz="1800" dirty="0"/>
              <a:t> </a:t>
            </a:r>
            <a:r>
              <a:rPr sz="1800" dirty="0" err="1"/>
              <a:t>evidencias</a:t>
            </a:r>
            <a:r>
              <a:rPr sz="1800" dirty="0"/>
              <a:t> </a:t>
            </a:r>
            <a:r>
              <a:rPr sz="1800" dirty="0" err="1"/>
              <a:t>concluyentes</a:t>
            </a:r>
            <a:r>
              <a:rPr sz="1800" dirty="0"/>
              <a:t>? ¿</a:t>
            </a:r>
            <a:r>
              <a:rPr sz="1800" dirty="0" err="1"/>
              <a:t>Coincidencia</a:t>
            </a:r>
            <a:r>
              <a:rPr sz="1800" dirty="0"/>
              <a:t>?</a:t>
            </a:r>
          </a:p>
          <a:p>
            <a:pPr marL="267588" indent="-266033" defTabSz="440277">
              <a:spcBef>
                <a:spcPts val="0"/>
              </a:spcBef>
              <a:buClr>
                <a:srgbClr val="8CADAE"/>
              </a:buClr>
              <a:buSzPct val="85000"/>
              <a:buFont typeface="Verdana"/>
              <a:buChar char="o"/>
              <a:tabLst>
                <a:tab pos="254000" algn="l"/>
                <a:tab pos="876300" algn="l"/>
                <a:tab pos="1778000" algn="l"/>
                <a:tab pos="2667000" algn="l"/>
                <a:tab pos="3568700" algn="l"/>
                <a:tab pos="4457700" algn="l"/>
                <a:tab pos="5359400" algn="l"/>
                <a:tab pos="6248400" algn="l"/>
                <a:tab pos="7150100" algn="l"/>
                <a:tab pos="8051800" algn="l"/>
                <a:tab pos="8940800" algn="l"/>
                <a:tab pos="9842500" algn="l"/>
              </a:tabLst>
              <a:defRPr sz="1666"/>
            </a:pPr>
            <a:r>
              <a:rPr sz="1800" dirty="0"/>
              <a:t>¿</a:t>
            </a:r>
            <a:r>
              <a:rPr sz="1800" dirty="0" err="1"/>
              <a:t>Qué</a:t>
            </a:r>
            <a:r>
              <a:rPr sz="1800" dirty="0"/>
              <a:t> </a:t>
            </a:r>
            <a:r>
              <a:rPr sz="1800" dirty="0" err="1"/>
              <a:t>relación</a:t>
            </a:r>
            <a:r>
              <a:rPr sz="1800" dirty="0"/>
              <a:t> </a:t>
            </a:r>
            <a:r>
              <a:rPr sz="1800" dirty="0" err="1"/>
              <a:t>tiene</a:t>
            </a:r>
            <a:r>
              <a:rPr sz="1800" dirty="0"/>
              <a:t> el </a:t>
            </a:r>
            <a:r>
              <a:rPr sz="1800" dirty="0" err="1"/>
              <a:t>autor</a:t>
            </a:r>
            <a:r>
              <a:rPr sz="1800" dirty="0"/>
              <a:t> del graffiti con la „</a:t>
            </a:r>
            <a:r>
              <a:rPr sz="1800" dirty="0" err="1"/>
              <a:t>iluminación</a:t>
            </a:r>
            <a:r>
              <a:rPr sz="1800" dirty="0"/>
              <a:t>“ de </a:t>
            </a:r>
            <a:r>
              <a:rPr sz="1800" dirty="0" err="1"/>
              <a:t>Simón</a:t>
            </a:r>
            <a:r>
              <a:rPr sz="1800" dirty="0"/>
              <a:t>?</a:t>
            </a:r>
          </a:p>
          <a:p>
            <a:pPr marL="267588" indent="-266033" defTabSz="440277">
              <a:spcBef>
                <a:spcPts val="0"/>
              </a:spcBef>
              <a:buClr>
                <a:srgbClr val="8CADAE"/>
              </a:buClr>
              <a:buSzPct val="85000"/>
              <a:buFont typeface="Verdana"/>
              <a:buChar char="o"/>
              <a:tabLst>
                <a:tab pos="254000" algn="l"/>
                <a:tab pos="876300" algn="l"/>
                <a:tab pos="1778000" algn="l"/>
                <a:tab pos="2667000" algn="l"/>
                <a:tab pos="3568700" algn="l"/>
                <a:tab pos="4457700" algn="l"/>
                <a:tab pos="5359400" algn="l"/>
                <a:tab pos="6248400" algn="l"/>
                <a:tab pos="7150100" algn="l"/>
                <a:tab pos="8051800" algn="l"/>
                <a:tab pos="8940800" algn="l"/>
                <a:tab pos="9842500" algn="l"/>
              </a:tabLst>
              <a:defRPr sz="1666"/>
            </a:pPr>
            <a:r>
              <a:rPr sz="1800" dirty="0"/>
              <a:t>¿</a:t>
            </a:r>
            <a:r>
              <a:rPr sz="1800" dirty="0" err="1"/>
              <a:t>Por</a:t>
            </a:r>
            <a:r>
              <a:rPr sz="1800" dirty="0"/>
              <a:t> </a:t>
            </a:r>
            <a:r>
              <a:rPr sz="1800" dirty="0" err="1"/>
              <a:t>qué</a:t>
            </a:r>
            <a:r>
              <a:rPr sz="1800" dirty="0"/>
              <a:t> </a:t>
            </a:r>
            <a:r>
              <a:rPr sz="1800" dirty="0" err="1"/>
              <a:t>iba</a:t>
            </a:r>
            <a:r>
              <a:rPr sz="1800" dirty="0"/>
              <a:t> a </a:t>
            </a:r>
            <a:r>
              <a:rPr sz="1800" dirty="0" err="1"/>
              <a:t>convertirse</a:t>
            </a:r>
            <a:r>
              <a:rPr sz="1800" dirty="0"/>
              <a:t> </a:t>
            </a:r>
            <a:r>
              <a:rPr sz="1800" dirty="0" err="1"/>
              <a:t>Simón</a:t>
            </a:r>
            <a:r>
              <a:rPr sz="1800" dirty="0"/>
              <a:t> </a:t>
            </a:r>
            <a:r>
              <a:rPr sz="1800" dirty="0" err="1"/>
              <a:t>en</a:t>
            </a:r>
            <a:r>
              <a:rPr sz="1800" dirty="0"/>
              <a:t> el </a:t>
            </a:r>
            <a:r>
              <a:rPr sz="1800" dirty="0" err="1"/>
              <a:t>líder</a:t>
            </a:r>
            <a:r>
              <a:rPr sz="1800" dirty="0"/>
              <a:t> </a:t>
            </a:r>
            <a:r>
              <a:rPr sz="1800" dirty="0" err="1"/>
              <a:t>religioso</a:t>
            </a:r>
            <a:r>
              <a:rPr sz="1800" dirty="0"/>
              <a:t> de </a:t>
            </a:r>
            <a:r>
              <a:rPr sz="1800" dirty="0" err="1"/>
              <a:t>los</a:t>
            </a:r>
            <a:r>
              <a:rPr sz="1800" dirty="0"/>
              <a:t> </a:t>
            </a:r>
            <a:r>
              <a:rPr sz="1800" dirty="0" err="1"/>
              <a:t>Budistas</a:t>
            </a:r>
            <a:r>
              <a:rPr sz="1800" dirty="0"/>
              <a:t> </a:t>
            </a:r>
            <a:r>
              <a:rPr sz="1800" dirty="0" err="1"/>
              <a:t>Tibetanos</a:t>
            </a:r>
            <a:r>
              <a:rPr sz="1800" dirty="0"/>
              <a:t> </a:t>
            </a:r>
            <a:r>
              <a:rPr sz="1800" dirty="0" err="1"/>
              <a:t>si</a:t>
            </a:r>
            <a:r>
              <a:rPr sz="1800" dirty="0"/>
              <a:t> </a:t>
            </a:r>
            <a:r>
              <a:rPr sz="1800" dirty="0" err="1"/>
              <a:t>proviene</a:t>
            </a:r>
            <a:r>
              <a:rPr sz="1800" dirty="0"/>
              <a:t> de un </a:t>
            </a:r>
            <a:r>
              <a:rPr sz="1800" dirty="0" err="1"/>
              <a:t>origen</a:t>
            </a:r>
            <a:r>
              <a:rPr sz="1800" dirty="0"/>
              <a:t> cultural </a:t>
            </a:r>
            <a:r>
              <a:rPr sz="1800" dirty="0" err="1"/>
              <a:t>cristiano</a:t>
            </a:r>
            <a:r>
              <a:rPr sz="1800" dirty="0"/>
              <a:t>?</a:t>
            </a:r>
          </a:p>
          <a:p>
            <a:pPr marL="267588" indent="-266033" defTabSz="440277">
              <a:spcBef>
                <a:spcPts val="0"/>
              </a:spcBef>
              <a:buClr>
                <a:srgbClr val="8CADAE"/>
              </a:buClr>
              <a:buSzPct val="85000"/>
              <a:buFont typeface="Verdana"/>
              <a:buChar char="o"/>
              <a:tabLst>
                <a:tab pos="254000" algn="l"/>
                <a:tab pos="876300" algn="l"/>
                <a:tab pos="1778000" algn="l"/>
                <a:tab pos="2667000" algn="l"/>
                <a:tab pos="3568700" algn="l"/>
                <a:tab pos="4457700" algn="l"/>
                <a:tab pos="5359400" algn="l"/>
                <a:tab pos="6248400" algn="l"/>
                <a:tab pos="7150100" algn="l"/>
                <a:tab pos="8051800" algn="l"/>
                <a:tab pos="8940800" algn="l"/>
                <a:tab pos="9842500" algn="l"/>
              </a:tabLst>
              <a:defRPr sz="1666"/>
            </a:pPr>
            <a:r>
              <a:rPr sz="1800" dirty="0"/>
              <a:t>…</a:t>
            </a:r>
          </a:p>
          <a:p>
            <a:pPr marL="266033" indent="-264477" defTabSz="440277">
              <a:spcBef>
                <a:spcPts val="0"/>
              </a:spcBef>
              <a:buClrTx/>
              <a:buSzTx/>
              <a:buNone/>
              <a:tabLst>
                <a:tab pos="254000" algn="l"/>
                <a:tab pos="876300" algn="l"/>
                <a:tab pos="1778000" algn="l"/>
                <a:tab pos="2667000" algn="l"/>
                <a:tab pos="3568700" algn="l"/>
                <a:tab pos="4457700" algn="l"/>
                <a:tab pos="5359400" algn="l"/>
                <a:tab pos="6248400" algn="l"/>
                <a:tab pos="7150100" algn="l"/>
                <a:tab pos="8051800" algn="l"/>
                <a:tab pos="8940800" algn="l"/>
                <a:tab pos="9842500" algn="l"/>
              </a:tabLst>
              <a:defRPr sz="1666"/>
            </a:pPr>
            <a:endParaRPr sz="1800" dirty="0"/>
          </a:p>
          <a:p>
            <a:pPr marL="266033" indent="-264477" algn="ctr" defTabSz="440277">
              <a:spcBef>
                <a:spcPts val="0"/>
              </a:spcBef>
              <a:buClrTx/>
              <a:buSzTx/>
              <a:buNone/>
              <a:tabLst>
                <a:tab pos="254000" algn="l"/>
                <a:tab pos="876300" algn="l"/>
                <a:tab pos="1778000" algn="l"/>
                <a:tab pos="2667000" algn="l"/>
                <a:tab pos="3568700" algn="l"/>
                <a:tab pos="4457700" algn="l"/>
                <a:tab pos="5359400" algn="l"/>
                <a:tab pos="6248400" algn="l"/>
                <a:tab pos="7150100" algn="l"/>
                <a:tab pos="8051800" algn="l"/>
                <a:tab pos="8940800" algn="l"/>
                <a:tab pos="9842500" algn="l"/>
              </a:tabLst>
              <a:defRPr sz="1666"/>
            </a:pPr>
            <a:r>
              <a:rPr sz="1800" dirty="0"/>
              <a:t> </a:t>
            </a:r>
            <a:r>
              <a:rPr sz="1800" dirty="0" err="1"/>
              <a:t>En</a:t>
            </a:r>
            <a:r>
              <a:rPr sz="1800" dirty="0"/>
              <a:t> </a:t>
            </a:r>
            <a:r>
              <a:rPr sz="1800" dirty="0" err="1"/>
              <a:t>cualquier</a:t>
            </a:r>
            <a:r>
              <a:rPr sz="1800" dirty="0"/>
              <a:t> </a:t>
            </a:r>
            <a:r>
              <a:rPr sz="1800" dirty="0" err="1"/>
              <a:t>caso</a:t>
            </a:r>
            <a:r>
              <a:rPr sz="1800" dirty="0"/>
              <a:t>, </a:t>
            </a:r>
            <a:r>
              <a:rPr sz="1800" dirty="0" err="1"/>
              <a:t>es</a:t>
            </a:r>
            <a:r>
              <a:rPr sz="1800" dirty="0"/>
              <a:t> </a:t>
            </a:r>
            <a:r>
              <a:rPr sz="1800" dirty="0" err="1"/>
              <a:t>extremadamente</a:t>
            </a:r>
            <a:r>
              <a:rPr sz="1800" dirty="0"/>
              <a:t> </a:t>
            </a:r>
            <a:r>
              <a:rPr sz="1800" dirty="0" err="1"/>
              <a:t>precipitado</a:t>
            </a:r>
            <a:r>
              <a:rPr sz="1800" dirty="0"/>
              <a:t> </a:t>
            </a:r>
            <a:r>
              <a:rPr sz="1800" dirty="0" err="1"/>
              <a:t>dejar</a:t>
            </a:r>
            <a:r>
              <a:rPr sz="1800" dirty="0"/>
              <a:t> </a:t>
            </a:r>
            <a:r>
              <a:rPr sz="1800" dirty="0" err="1"/>
              <a:t>todo</a:t>
            </a:r>
            <a:r>
              <a:rPr sz="1800" dirty="0"/>
              <a:t> </a:t>
            </a:r>
            <a:r>
              <a:rPr sz="1800" dirty="0" err="1"/>
              <a:t>atrás</a:t>
            </a:r>
            <a:r>
              <a:rPr sz="1800" dirty="0"/>
              <a:t> </a:t>
            </a:r>
            <a:r>
              <a:rPr sz="1800" dirty="0" err="1"/>
              <a:t>basándose</a:t>
            </a:r>
            <a:r>
              <a:rPr sz="1800" dirty="0"/>
              <a:t> </a:t>
            </a:r>
            <a:r>
              <a:rPr sz="1800" dirty="0" err="1"/>
              <a:t>simplemente</a:t>
            </a:r>
            <a:r>
              <a:rPr sz="1800" dirty="0"/>
              <a:t> </a:t>
            </a:r>
            <a:r>
              <a:rPr sz="1800" dirty="0" err="1"/>
              <a:t>en</a:t>
            </a:r>
            <a:r>
              <a:rPr sz="1800" dirty="0"/>
              <a:t> un </a:t>
            </a:r>
            <a:r>
              <a:rPr sz="1800" dirty="0" err="1"/>
              <a:t>sentimiento</a:t>
            </a:r>
            <a:r>
              <a:rPr lang="de-DE" sz="1800" dirty="0"/>
              <a:t>!</a:t>
            </a:r>
            <a:endParaRPr sz="1800" dirty="0"/>
          </a:p>
          <a:p>
            <a:pPr marL="266033" indent="-264477" algn="ctr" defTabSz="440277">
              <a:spcBef>
                <a:spcPts val="0"/>
              </a:spcBef>
              <a:buClrTx/>
              <a:buSzTx/>
              <a:buNone/>
              <a:tabLst>
                <a:tab pos="254000" algn="l"/>
                <a:tab pos="876300" algn="l"/>
                <a:tab pos="1778000" algn="l"/>
                <a:tab pos="2667000" algn="l"/>
                <a:tab pos="3568700" algn="l"/>
                <a:tab pos="4457700" algn="l"/>
                <a:tab pos="5359400" algn="l"/>
                <a:tab pos="6248400" algn="l"/>
                <a:tab pos="7150100" algn="l"/>
                <a:tab pos="8051800" algn="l"/>
                <a:tab pos="8940800" algn="l"/>
                <a:tab pos="9842500" algn="l"/>
              </a:tabLst>
              <a:defRPr sz="1666"/>
            </a:pPr>
            <a:r>
              <a:rPr sz="1800" dirty="0"/>
              <a:t>		¿</a:t>
            </a:r>
            <a:r>
              <a:rPr sz="1800" dirty="0" err="1"/>
              <a:t>Cómo</a:t>
            </a:r>
            <a:r>
              <a:rPr sz="1800" dirty="0"/>
              <a:t> </a:t>
            </a:r>
            <a:r>
              <a:rPr sz="1800" dirty="0" err="1"/>
              <a:t>podría</a:t>
            </a:r>
            <a:r>
              <a:rPr sz="1800" dirty="0"/>
              <a:t> </a:t>
            </a:r>
            <a:r>
              <a:rPr sz="1800" dirty="0" err="1"/>
              <a:t>Simón</a:t>
            </a:r>
            <a:r>
              <a:rPr sz="1800" dirty="0"/>
              <a:t> </a:t>
            </a:r>
            <a:r>
              <a:rPr sz="1800" dirty="0" err="1"/>
              <a:t>poner</a:t>
            </a:r>
            <a:r>
              <a:rPr sz="1800" dirty="0"/>
              <a:t> a </a:t>
            </a:r>
            <a:r>
              <a:rPr sz="1800" dirty="0" err="1"/>
              <a:t>prueba</a:t>
            </a:r>
            <a:r>
              <a:rPr sz="1800" dirty="0"/>
              <a:t> </a:t>
            </a:r>
            <a:r>
              <a:rPr sz="1800" dirty="0" err="1"/>
              <a:t>su</a:t>
            </a:r>
            <a:r>
              <a:rPr sz="1800" dirty="0"/>
              <a:t> </a:t>
            </a:r>
            <a:r>
              <a:rPr sz="1800" dirty="0" err="1"/>
              <a:t>creencia</a:t>
            </a:r>
            <a:r>
              <a:rPr sz="1800" dirty="0"/>
              <a:t>?</a:t>
            </a:r>
          </a:p>
          <a:p>
            <a:pPr marL="266033" indent="-264477" algn="ctr" defTabSz="440277">
              <a:spcBef>
                <a:spcPts val="300"/>
              </a:spcBef>
              <a:buClrTx/>
              <a:buSzTx/>
              <a:buNone/>
              <a:tabLst>
                <a:tab pos="254000" algn="l"/>
                <a:tab pos="876300" algn="l"/>
                <a:tab pos="1778000" algn="l"/>
                <a:tab pos="2667000" algn="l"/>
                <a:tab pos="3568700" algn="l"/>
                <a:tab pos="4457700" algn="l"/>
                <a:tab pos="5359400" algn="l"/>
                <a:tab pos="6248400" algn="l"/>
                <a:tab pos="7150100" algn="l"/>
                <a:tab pos="8051800" algn="l"/>
                <a:tab pos="8940800" algn="l"/>
                <a:tab pos="9842500" algn="l"/>
              </a:tabLst>
              <a:defRPr sz="1666" b="1"/>
            </a:pPr>
            <a:r>
              <a:rPr sz="1800" dirty="0"/>
              <a:t>???</a:t>
            </a:r>
          </a:p>
        </p:txBody>
      </p:sp>
      <p:pic>
        <p:nvPicPr>
          <p:cNvPr id="1217" name="Picture 10" descr="Picture 10"/>
          <p:cNvPicPr>
            <a:picLocks noChangeAspect="1"/>
          </p:cNvPicPr>
          <p:nvPr/>
        </p:nvPicPr>
        <p:blipFill>
          <a:blip r:embed="rId2">
            <a:extLst/>
          </a:blip>
          <a:stretch>
            <a:fillRect/>
          </a:stretch>
        </p:blipFill>
        <p:spPr>
          <a:xfrm>
            <a:off x="6588224" y="1340767"/>
            <a:ext cx="2300288" cy="3455989"/>
          </a:xfrm>
          <a:prstGeom prst="rect">
            <a:avLst/>
          </a:prstGeom>
          <a:ln w="12700">
            <a:miter lim="400000"/>
          </a:ln>
        </p:spPr>
      </p:pic>
      <p:sp>
        <p:nvSpPr>
          <p:cNvPr id="1218"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6.30</a:t>
            </a:r>
          </a:p>
        </p:txBody>
      </p:sp>
      <p:sp>
        <p:nvSpPr>
          <p:cNvPr id="1219" name="Rectangle 13"/>
          <p:cNvSpPr/>
          <p:nvPr/>
        </p:nvSpPr>
        <p:spPr>
          <a:xfrm>
            <a:off x="0" y="45480"/>
            <a:ext cx="9144000"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algn="ctr">
              <a:defRPr sz="2000" b="0">
                <a:solidFill>
                  <a:srgbClr val="D16349"/>
                </a:solidFill>
              </a:defRPr>
            </a:pPr>
            <a:r>
              <a:t>Ejemplo de un caso: </a:t>
            </a:r>
            <a:br/>
            <a:r>
              <a:t>¿Iluminación o Ilusión?</a:t>
            </a:r>
          </a:p>
        </p:txBody>
      </p:sp>
      <p:sp>
        <p:nvSpPr>
          <p:cNvPr id="1220" name="Text Box 8"/>
          <p:cNvSpPr/>
          <p:nvPr/>
        </p:nvSpPr>
        <p:spPr>
          <a:xfrm>
            <a:off x="0" y="6659563"/>
            <a:ext cx="3352800" cy="2184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spcBef>
                <a:spcPts val="400"/>
              </a:spcBef>
              <a:defRPr sz="800" b="0" i="1"/>
            </a:pPr>
            <a:r>
              <a:t>(“Electro Graffito Buddha” by JamesEverett)</a:t>
            </a:r>
            <a:r>
              <a:rPr b="1"/>
              <a:t> </a:t>
            </a:r>
          </a:p>
        </p:txBody>
      </p:sp>
    </p:spTree>
    <p:extLst>
      <p:ext uri="{BB962C8B-B14F-4D97-AF65-F5344CB8AC3E}">
        <p14:creationId xmlns:p14="http://schemas.microsoft.com/office/powerpoint/2010/main" val="1057769730"/>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2" name="Rectangle 2"/>
          <p:cNvSpPr>
            <a:spLocks noGrp="1"/>
          </p:cNvSpPr>
          <p:nvPr>
            <p:ph type="body" idx="4294967295"/>
          </p:nvPr>
        </p:nvSpPr>
        <p:spPr>
          <a:xfrm>
            <a:off x="116157" y="1110922"/>
            <a:ext cx="6336704" cy="4584625"/>
          </a:xfrm>
          <a:prstGeom prst="rect">
            <a:avLst/>
          </a:prstGeom>
        </p:spPr>
        <p:txBody>
          <a:bodyPr>
            <a:noAutofit/>
          </a:bodyPr>
          <a:lstStyle/>
          <a:p>
            <a:pPr marL="269875" indent="-266700" defTabSz="449262">
              <a:spcBef>
                <a:spcPts val="0"/>
              </a:spcBef>
              <a:buClrTx/>
              <a:buSzTx/>
              <a:buNone/>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b="1"/>
            </a:pPr>
            <a:r>
              <a:rPr sz="1800" dirty="0" err="1"/>
              <a:t>Ejemplo</a:t>
            </a:r>
            <a:r>
              <a:rPr sz="1800" dirty="0"/>
              <a:t>: </a:t>
            </a:r>
            <a:r>
              <a:rPr sz="1800" b="0" dirty="0" err="1"/>
              <a:t>Iluminación</a:t>
            </a:r>
            <a:endParaRPr sz="1800" b="0" dirty="0"/>
          </a:p>
          <a:p>
            <a:pPr marL="269875" indent="-266700" defTabSz="449262">
              <a:spcBef>
                <a:spcPts val="0"/>
              </a:spcBef>
              <a:buClrTx/>
              <a:buSzTx/>
              <a:buNone/>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b="1"/>
            </a:pPr>
            <a:endParaRPr sz="1800" b="0" dirty="0"/>
          </a:p>
          <a:p>
            <a:pPr marL="269875" indent="-266700" defTabSz="449262">
              <a:spcBef>
                <a:spcPts val="0"/>
              </a:spcBef>
              <a:buClrTx/>
              <a:buSzTx/>
              <a:buNone/>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b="1"/>
            </a:pPr>
            <a:r>
              <a:rPr sz="1800" dirty="0"/>
              <a:t>¿</a:t>
            </a:r>
            <a:r>
              <a:rPr sz="1800" dirty="0" err="1"/>
              <a:t>Cómo</a:t>
            </a:r>
            <a:r>
              <a:rPr sz="1800" dirty="0"/>
              <a:t> </a:t>
            </a:r>
            <a:r>
              <a:rPr sz="1800" dirty="0" err="1"/>
              <a:t>podría</a:t>
            </a:r>
            <a:r>
              <a:rPr sz="1800" dirty="0"/>
              <a:t> </a:t>
            </a:r>
            <a:r>
              <a:rPr sz="1800" dirty="0" err="1"/>
              <a:t>Simón</a:t>
            </a:r>
            <a:r>
              <a:rPr sz="1800" dirty="0"/>
              <a:t> </a:t>
            </a:r>
            <a:r>
              <a:rPr sz="1800" dirty="0" err="1"/>
              <a:t>poner</a:t>
            </a:r>
            <a:r>
              <a:rPr sz="1800" dirty="0"/>
              <a:t> a </a:t>
            </a:r>
            <a:r>
              <a:rPr sz="1800" dirty="0" err="1"/>
              <a:t>prueba</a:t>
            </a:r>
            <a:r>
              <a:rPr sz="1800" dirty="0"/>
              <a:t> </a:t>
            </a:r>
            <a:r>
              <a:rPr sz="1800" dirty="0" err="1"/>
              <a:t>su</a:t>
            </a:r>
            <a:r>
              <a:rPr sz="1800" dirty="0"/>
              <a:t> </a:t>
            </a:r>
            <a:r>
              <a:rPr sz="1800" dirty="0" err="1"/>
              <a:t>creencia</a:t>
            </a:r>
            <a:r>
              <a:rPr sz="1800" dirty="0"/>
              <a:t>?</a:t>
            </a:r>
          </a:p>
          <a:p>
            <a:pPr marL="269875" indent="-266700" algn="ctr" defTabSz="449262">
              <a:lnSpc>
                <a:spcPct val="80000"/>
              </a:lnSpc>
              <a:spcBef>
                <a:spcPts val="0"/>
              </a:spcBef>
              <a:buClrTx/>
              <a:buSzTx/>
              <a:buNone/>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a:pPr>
            <a:endParaRPr sz="1800" dirty="0"/>
          </a:p>
          <a:p>
            <a:pPr marL="273050" indent="-269875" defTabSz="449262">
              <a:lnSpc>
                <a:spcPct val="80000"/>
              </a:lnSpc>
              <a:spcBef>
                <a:spcPts val="0"/>
              </a:spcBef>
              <a:buClr>
                <a:srgbClr val="8CADAE"/>
              </a:buClr>
              <a:buSzPct val="85000"/>
              <a:buFont typeface="Verdana"/>
              <a:buChar char="o"/>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a:pPr>
            <a:r>
              <a:rPr sz="1800" dirty="0" err="1"/>
              <a:t>Diferentes</a:t>
            </a:r>
            <a:r>
              <a:rPr sz="1800" dirty="0"/>
              <a:t> </a:t>
            </a:r>
            <a:r>
              <a:rPr sz="1800" dirty="0" err="1"/>
              <a:t>puntos</a:t>
            </a:r>
            <a:r>
              <a:rPr sz="1800" dirty="0"/>
              <a:t> de vista: </a:t>
            </a:r>
            <a:r>
              <a:rPr sz="1800" dirty="0" err="1"/>
              <a:t>Pedir</a:t>
            </a:r>
            <a:r>
              <a:rPr sz="1800" dirty="0"/>
              <a:t> a amigos y </a:t>
            </a:r>
            <a:r>
              <a:rPr sz="1800" dirty="0" err="1"/>
              <a:t>familiares</a:t>
            </a:r>
            <a:r>
              <a:rPr sz="1800" dirty="0"/>
              <a:t>, </a:t>
            </a:r>
            <a:r>
              <a:rPr sz="1800" dirty="0" err="1"/>
              <a:t>pero</a:t>
            </a:r>
            <a:r>
              <a:rPr sz="1800" dirty="0"/>
              <a:t> </a:t>
            </a:r>
            <a:r>
              <a:rPr sz="1800" dirty="0" err="1"/>
              <a:t>también</a:t>
            </a:r>
            <a:r>
              <a:rPr sz="1800" dirty="0"/>
              <a:t> a </a:t>
            </a:r>
            <a:r>
              <a:rPr sz="1800" dirty="0" err="1"/>
              <a:t>expertos</a:t>
            </a:r>
            <a:r>
              <a:rPr sz="1800" dirty="0"/>
              <a:t> (</a:t>
            </a:r>
            <a:r>
              <a:rPr sz="1800" dirty="0" err="1"/>
              <a:t>ej</a:t>
            </a:r>
            <a:r>
              <a:rPr sz="1800" dirty="0"/>
              <a:t>. </a:t>
            </a:r>
            <a:r>
              <a:rPr sz="1800" dirty="0" err="1"/>
              <a:t>médico</a:t>
            </a:r>
            <a:r>
              <a:rPr sz="1800" dirty="0"/>
              <a:t>) </a:t>
            </a:r>
            <a:r>
              <a:rPr sz="1800" dirty="0" err="1"/>
              <a:t>su</a:t>
            </a:r>
            <a:r>
              <a:rPr sz="1800" dirty="0"/>
              <a:t> </a:t>
            </a:r>
            <a:r>
              <a:rPr sz="1800" dirty="0" err="1"/>
              <a:t>consejo</a:t>
            </a:r>
            <a:r>
              <a:rPr sz="1800" dirty="0"/>
              <a:t>; ¿</a:t>
            </a:r>
            <a:r>
              <a:rPr sz="1800" dirty="0" err="1"/>
              <a:t>comparten</a:t>
            </a:r>
            <a:r>
              <a:rPr sz="1800" dirty="0"/>
              <a:t> </a:t>
            </a:r>
            <a:r>
              <a:rPr sz="1800" dirty="0" err="1"/>
              <a:t>su</a:t>
            </a:r>
            <a:r>
              <a:rPr sz="1800" dirty="0"/>
              <a:t> </a:t>
            </a:r>
            <a:r>
              <a:rPr sz="1800" dirty="0" err="1"/>
              <a:t>creencia</a:t>
            </a:r>
            <a:r>
              <a:rPr sz="1800" dirty="0"/>
              <a:t>? </a:t>
            </a:r>
          </a:p>
          <a:p>
            <a:pPr marL="269875" indent="-266700" defTabSz="449262">
              <a:lnSpc>
                <a:spcPct val="80000"/>
              </a:lnSpc>
              <a:spcBef>
                <a:spcPts val="0"/>
              </a:spcBef>
              <a:buClrTx/>
              <a:buSzTx/>
              <a:buNone/>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a:pPr>
            <a:endParaRPr sz="1800" dirty="0"/>
          </a:p>
          <a:p>
            <a:pPr marL="273050" indent="-269875" defTabSz="449262">
              <a:lnSpc>
                <a:spcPct val="80000"/>
              </a:lnSpc>
              <a:spcBef>
                <a:spcPts val="0"/>
              </a:spcBef>
              <a:buClr>
                <a:srgbClr val="8CADAE"/>
              </a:buClr>
              <a:buSzPct val="85000"/>
              <a:buFont typeface="Verdana"/>
              <a:buChar char="o"/>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a:pPr>
            <a:r>
              <a:rPr sz="1800" dirty="0" err="1"/>
              <a:t>Experiencias</a:t>
            </a:r>
            <a:r>
              <a:rPr sz="1800" dirty="0"/>
              <a:t> </a:t>
            </a:r>
            <a:r>
              <a:rPr sz="1800" dirty="0" err="1"/>
              <a:t>personales</a:t>
            </a:r>
            <a:r>
              <a:rPr sz="1800" dirty="0"/>
              <a:t>: ¿</a:t>
            </a:r>
            <a:r>
              <a:rPr sz="1800" dirty="0" err="1"/>
              <a:t>Es</a:t>
            </a:r>
            <a:r>
              <a:rPr sz="1800" dirty="0"/>
              <a:t> </a:t>
            </a:r>
            <a:r>
              <a:rPr sz="1800" dirty="0" err="1"/>
              <a:t>Simón</a:t>
            </a:r>
            <a:r>
              <a:rPr sz="1800" dirty="0"/>
              <a:t> </a:t>
            </a:r>
            <a:r>
              <a:rPr sz="1800" dirty="0" err="1"/>
              <a:t>propenso</a:t>
            </a:r>
            <a:r>
              <a:rPr sz="1800" dirty="0"/>
              <a:t> a las falsas </a:t>
            </a:r>
            <a:r>
              <a:rPr sz="1800" dirty="0" err="1"/>
              <a:t>percepciones</a:t>
            </a:r>
            <a:r>
              <a:rPr sz="1800" dirty="0"/>
              <a:t> y a ideas </a:t>
            </a:r>
            <a:r>
              <a:rPr sz="1800" dirty="0" err="1"/>
              <a:t>inusuales</a:t>
            </a:r>
            <a:r>
              <a:rPr sz="1800" dirty="0"/>
              <a:t> </a:t>
            </a:r>
            <a:r>
              <a:rPr sz="1800" dirty="0" err="1"/>
              <a:t>cuando</a:t>
            </a:r>
            <a:r>
              <a:rPr sz="1800" dirty="0"/>
              <a:t> </a:t>
            </a:r>
            <a:r>
              <a:rPr sz="1800" dirty="0" err="1"/>
              <a:t>está</a:t>
            </a:r>
            <a:r>
              <a:rPr sz="1800" dirty="0"/>
              <a:t> </a:t>
            </a:r>
            <a:r>
              <a:rPr sz="1800" dirty="0" err="1"/>
              <a:t>estresado</a:t>
            </a:r>
            <a:r>
              <a:rPr sz="1800" dirty="0"/>
              <a:t>?</a:t>
            </a:r>
          </a:p>
          <a:p>
            <a:pPr marL="269875" indent="-266700" defTabSz="449262">
              <a:lnSpc>
                <a:spcPct val="80000"/>
              </a:lnSpc>
              <a:spcBef>
                <a:spcPts val="0"/>
              </a:spcBef>
              <a:buClrTx/>
              <a:buSzTx/>
              <a:buNone/>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a:pPr>
            <a:endParaRPr sz="1800" dirty="0"/>
          </a:p>
          <a:p>
            <a:pPr marL="273050" indent="-269875" defTabSz="449262">
              <a:lnSpc>
                <a:spcPct val="80000"/>
              </a:lnSpc>
              <a:spcBef>
                <a:spcPts val="0"/>
              </a:spcBef>
              <a:buClr>
                <a:srgbClr val="8CADAE"/>
              </a:buClr>
              <a:buSzPct val="85000"/>
              <a:buFont typeface="Verdana"/>
              <a:buChar char="o"/>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a:pPr>
            <a:r>
              <a:rPr sz="1800" dirty="0" err="1"/>
              <a:t>Lógica</a:t>
            </a:r>
            <a:r>
              <a:rPr sz="1800" dirty="0"/>
              <a:t>: ¿</a:t>
            </a:r>
            <a:r>
              <a:rPr sz="1800" dirty="0" err="1"/>
              <a:t>Está</a:t>
            </a:r>
            <a:r>
              <a:rPr sz="1800" dirty="0"/>
              <a:t> </a:t>
            </a:r>
            <a:r>
              <a:rPr sz="1800" dirty="0" err="1"/>
              <a:t>ya</a:t>
            </a:r>
            <a:r>
              <a:rPr sz="1800" dirty="0"/>
              <a:t> </a:t>
            </a:r>
            <a:r>
              <a:rPr sz="1800" dirty="0" err="1"/>
              <a:t>escogido</a:t>
            </a:r>
            <a:r>
              <a:rPr sz="1800" dirty="0"/>
              <a:t> o </a:t>
            </a:r>
            <a:r>
              <a:rPr sz="1800" dirty="0" err="1"/>
              <a:t>estipulado</a:t>
            </a:r>
            <a:r>
              <a:rPr sz="1800" dirty="0"/>
              <a:t> de </a:t>
            </a:r>
            <a:r>
              <a:rPr sz="1800" dirty="0" err="1"/>
              <a:t>alguna</a:t>
            </a:r>
            <a:r>
              <a:rPr sz="1800" dirty="0"/>
              <a:t> </a:t>
            </a:r>
            <a:r>
              <a:rPr sz="1800" dirty="0" err="1"/>
              <a:t>manera</a:t>
            </a:r>
            <a:r>
              <a:rPr sz="1800" dirty="0"/>
              <a:t> el </a:t>
            </a:r>
            <a:r>
              <a:rPr sz="1800" dirty="0" err="1"/>
              <a:t>próximo</a:t>
            </a:r>
            <a:r>
              <a:rPr sz="1800" dirty="0"/>
              <a:t> Dalai Lama?</a:t>
            </a:r>
          </a:p>
          <a:p>
            <a:pPr marL="269875" indent="-266700" defTabSz="449262">
              <a:lnSpc>
                <a:spcPct val="80000"/>
              </a:lnSpc>
              <a:spcBef>
                <a:spcPts val="0"/>
              </a:spcBef>
              <a:buClrTx/>
              <a:buSzTx/>
              <a:buNone/>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a:pPr>
            <a:endParaRPr sz="1800" dirty="0"/>
          </a:p>
          <a:p>
            <a:pPr marL="273050" indent="-269875" defTabSz="449262">
              <a:lnSpc>
                <a:spcPct val="80000"/>
              </a:lnSpc>
              <a:spcBef>
                <a:spcPts val="0"/>
              </a:spcBef>
              <a:buClr>
                <a:srgbClr val="8CADAE"/>
              </a:buClr>
              <a:buSzPct val="85000"/>
              <a:buFont typeface="Verdana"/>
              <a:buChar char="o"/>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a:pPr>
            <a:r>
              <a:rPr sz="1800" dirty="0"/>
              <a:t>¿</a:t>
            </a:r>
            <a:r>
              <a:rPr sz="1800" dirty="0" err="1"/>
              <a:t>Es</a:t>
            </a:r>
            <a:r>
              <a:rPr sz="1800" dirty="0"/>
              <a:t> </a:t>
            </a:r>
            <a:r>
              <a:rPr sz="1800" dirty="0" err="1"/>
              <a:t>Simón</a:t>
            </a:r>
            <a:r>
              <a:rPr sz="1800" dirty="0"/>
              <a:t> </a:t>
            </a:r>
            <a:r>
              <a:rPr sz="1800" dirty="0" err="1"/>
              <a:t>propenso</a:t>
            </a:r>
            <a:r>
              <a:rPr sz="1800" dirty="0"/>
              <a:t> a la </a:t>
            </a:r>
            <a:r>
              <a:rPr sz="1800" dirty="0" err="1"/>
              <a:t>euforia</a:t>
            </a:r>
            <a:r>
              <a:rPr sz="1800" dirty="0"/>
              <a:t> o a las ideas de </a:t>
            </a:r>
            <a:r>
              <a:rPr sz="1800" dirty="0" err="1"/>
              <a:t>grandiosidad</a:t>
            </a:r>
            <a:r>
              <a:rPr sz="1800" dirty="0"/>
              <a:t>?</a:t>
            </a:r>
          </a:p>
          <a:p>
            <a:pPr marL="269875" indent="-266700" defTabSz="449262">
              <a:lnSpc>
                <a:spcPct val="80000"/>
              </a:lnSpc>
              <a:spcBef>
                <a:spcPts val="0"/>
              </a:spcBef>
              <a:buClrTx/>
              <a:buSzTx/>
              <a:buNone/>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a:pPr>
            <a:endParaRPr sz="1800" dirty="0"/>
          </a:p>
          <a:p>
            <a:pPr marL="269875" indent="-266700" defTabSz="449262">
              <a:lnSpc>
                <a:spcPct val="80000"/>
              </a:lnSpc>
              <a:spcBef>
                <a:spcPts val="0"/>
              </a:spcBef>
              <a:buClrTx/>
              <a:buSzTx/>
              <a:buNone/>
              <a:tabLst>
                <a:tab pos="266700" algn="l"/>
                <a:tab pos="711200" algn="l"/>
                <a:tab pos="1168400" algn="l"/>
                <a:tab pos="1612900" algn="l"/>
                <a:tab pos="2057400" algn="l"/>
                <a:tab pos="2514600" algn="l"/>
                <a:tab pos="2959100" algn="l"/>
                <a:tab pos="3416300" algn="l"/>
                <a:tab pos="3860800" algn="l"/>
                <a:tab pos="4305300" algn="l"/>
                <a:tab pos="4762500" algn="l"/>
                <a:tab pos="5207000" algn="l"/>
                <a:tab pos="5651500" algn="l"/>
                <a:tab pos="6108700" algn="l"/>
                <a:tab pos="6553200" algn="l"/>
                <a:tab pos="7010400" algn="l"/>
                <a:tab pos="7454900" algn="l"/>
                <a:tab pos="7899400" algn="l"/>
                <a:tab pos="8356600" algn="l"/>
                <a:tab pos="8801100" algn="l"/>
                <a:tab pos="9245600" algn="l"/>
              </a:tabLst>
              <a:defRPr sz="1700"/>
            </a:pPr>
            <a:r>
              <a:rPr sz="1800" dirty="0"/>
              <a:t>	¿</a:t>
            </a:r>
            <a:r>
              <a:rPr sz="1800" dirty="0" err="1"/>
              <a:t>Cuáles</a:t>
            </a:r>
            <a:r>
              <a:rPr sz="1800" dirty="0"/>
              <a:t> son las </a:t>
            </a:r>
            <a:r>
              <a:rPr sz="1800" dirty="0" err="1"/>
              <a:t>posibles</a:t>
            </a:r>
            <a:r>
              <a:rPr sz="1800" dirty="0"/>
              <a:t> </a:t>
            </a:r>
            <a:r>
              <a:rPr sz="1800" dirty="0" err="1"/>
              <a:t>consecuencias</a:t>
            </a:r>
            <a:r>
              <a:rPr sz="1800" dirty="0"/>
              <a:t> de </a:t>
            </a:r>
            <a:r>
              <a:rPr sz="1800" dirty="0" err="1"/>
              <a:t>su</a:t>
            </a:r>
            <a:r>
              <a:rPr sz="1800" dirty="0"/>
              <a:t> </a:t>
            </a:r>
            <a:r>
              <a:rPr sz="1800" dirty="0" err="1"/>
              <a:t>creencia</a:t>
            </a:r>
            <a:r>
              <a:rPr sz="1800" dirty="0"/>
              <a:t>?</a:t>
            </a:r>
          </a:p>
        </p:txBody>
      </p:sp>
      <p:grpSp>
        <p:nvGrpSpPr>
          <p:cNvPr id="1226" name="Group 15"/>
          <p:cNvGrpSpPr/>
          <p:nvPr/>
        </p:nvGrpSpPr>
        <p:grpSpPr>
          <a:xfrm>
            <a:off x="-1" y="6114850"/>
            <a:ext cx="2793803" cy="647466"/>
            <a:chOff x="0" y="0"/>
            <a:chExt cx="2793801" cy="647464"/>
          </a:xfrm>
        </p:grpSpPr>
        <p:sp>
          <p:nvSpPr>
            <p:cNvPr id="1223" name="Rectangle 69"/>
            <p:cNvSpPr/>
            <p:nvPr/>
          </p:nvSpPr>
          <p:spPr>
            <a:xfrm>
              <a:off x="0" y="0"/>
              <a:ext cx="2321850" cy="566721"/>
            </a:xfrm>
            <a:prstGeom prst="rect">
              <a:avLst/>
            </a:prstGeom>
            <a:noFill/>
            <a:ln w="9525" cap="flat">
              <a:solidFill>
                <a:srgbClr val="000000"/>
              </a:solidFill>
              <a:prstDash val="solid"/>
              <a:miter lim="800000"/>
            </a:ln>
            <a:effectLst/>
          </p:spPr>
          <p:txBody>
            <a:bodyPr wrap="square" lIns="45719" tIns="45719" rIns="45719" bIns="45719" numCol="1" anchor="ctr">
              <a:noAutofit/>
            </a:bodyPr>
            <a:lstStyle/>
            <a:p>
              <a:pPr>
                <a:defRPr b="0"/>
              </a:pPr>
              <a:endParaRPr/>
            </a:p>
          </p:txBody>
        </p:sp>
        <p:pic>
          <p:nvPicPr>
            <p:cNvPr id="1224" name="Picture 70" descr="Picture 70"/>
            <p:cNvPicPr>
              <a:picLocks noChangeAspect="1"/>
            </p:cNvPicPr>
            <p:nvPr/>
          </p:nvPicPr>
          <p:blipFill>
            <a:blip r:embed="rId2">
              <a:extLst/>
            </a:blip>
            <a:stretch>
              <a:fillRect/>
            </a:stretch>
          </p:blipFill>
          <p:spPr>
            <a:xfrm>
              <a:off x="70129" y="73920"/>
              <a:ext cx="401823" cy="415091"/>
            </a:xfrm>
            <a:prstGeom prst="rect">
              <a:avLst/>
            </a:prstGeom>
            <a:ln w="12700" cap="flat">
              <a:noFill/>
              <a:miter lim="400000"/>
            </a:ln>
            <a:effectLst/>
          </p:spPr>
        </p:pic>
        <p:sp>
          <p:nvSpPr>
            <p:cNvPr id="1225" name="Text Box 71"/>
            <p:cNvSpPr/>
            <p:nvPr/>
          </p:nvSpPr>
          <p:spPr>
            <a:xfrm>
              <a:off x="303262" y="53070"/>
              <a:ext cx="2490540" cy="59439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noAutofit/>
            </a:bodyPr>
            <a:lstStyle/>
            <a:p>
              <a:pPr>
                <a:defRPr sz="1400" b="0"/>
              </a:pPr>
              <a:r>
                <a:rPr dirty="0"/>
                <a:t>  </a:t>
              </a:r>
              <a:r>
                <a:rPr sz="1200" dirty="0">
                  <a:latin typeface="Wingdings"/>
                  <a:ea typeface="Wingdings"/>
                  <a:cs typeface="Wingdings"/>
                  <a:sym typeface="Wingdings"/>
                </a:rPr>
                <a:t></a:t>
              </a:r>
              <a:r>
                <a:rPr sz="1200" dirty="0"/>
                <a:t> </a:t>
              </a:r>
              <a:r>
                <a:rPr sz="1200" dirty="0" err="1"/>
                <a:t>hoja</a:t>
              </a:r>
              <a:r>
                <a:rPr sz="1200" dirty="0"/>
                <a:t> de </a:t>
              </a:r>
              <a:r>
                <a:rPr sz="1200" dirty="0" err="1"/>
                <a:t>trabajo</a:t>
              </a:r>
              <a:r>
                <a:rPr sz="1200" i="1" dirty="0"/>
                <a:t> </a:t>
              </a:r>
              <a:r>
                <a:rPr sz="1200" dirty="0"/>
                <a:t>6.2</a:t>
              </a:r>
            </a:p>
          </p:txBody>
        </p:sp>
      </p:grpSp>
      <p:pic>
        <p:nvPicPr>
          <p:cNvPr id="1227" name="Picture 10" descr="Picture 10"/>
          <p:cNvPicPr>
            <a:picLocks noChangeAspect="1"/>
          </p:cNvPicPr>
          <p:nvPr/>
        </p:nvPicPr>
        <p:blipFill>
          <a:blip r:embed="rId3">
            <a:extLst/>
          </a:blip>
          <a:stretch>
            <a:fillRect/>
          </a:stretch>
        </p:blipFill>
        <p:spPr>
          <a:xfrm>
            <a:off x="6588224" y="1340767"/>
            <a:ext cx="2300288" cy="3455989"/>
          </a:xfrm>
          <a:prstGeom prst="rect">
            <a:avLst/>
          </a:prstGeom>
          <a:ln w="12700">
            <a:miter lim="400000"/>
          </a:ln>
        </p:spPr>
      </p:pic>
      <p:sp>
        <p:nvSpPr>
          <p:cNvPr id="1229" name="Rectangle 13"/>
          <p:cNvSpPr/>
          <p:nvPr/>
        </p:nvSpPr>
        <p:spPr>
          <a:xfrm>
            <a:off x="0" y="45480"/>
            <a:ext cx="9144000"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algn="ctr">
              <a:defRPr sz="2000" b="0">
                <a:solidFill>
                  <a:srgbClr val="D16349"/>
                </a:solidFill>
              </a:defRPr>
            </a:pPr>
            <a:r>
              <a:t>Ejemplo de un caso: </a:t>
            </a:r>
            <a:br/>
            <a:r>
              <a:t>¿Iluminación o Ilusión?</a:t>
            </a:r>
          </a:p>
        </p:txBody>
      </p:sp>
      <p:sp>
        <p:nvSpPr>
          <p:cNvPr id="1230" name="Text Box 8"/>
          <p:cNvSpPr/>
          <p:nvPr/>
        </p:nvSpPr>
        <p:spPr>
          <a:xfrm>
            <a:off x="0" y="6659563"/>
            <a:ext cx="3352800" cy="2184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spcBef>
                <a:spcPts val="400"/>
              </a:spcBef>
              <a:defRPr sz="800" b="0" i="1"/>
            </a:pPr>
            <a:r>
              <a:t>(“Electro Graffito Buddha” by JamesEverett)</a:t>
            </a:r>
            <a:r>
              <a:rPr b="1"/>
              <a:t> </a:t>
            </a:r>
          </a:p>
        </p:txBody>
      </p:sp>
      <p:sp>
        <p:nvSpPr>
          <p:cNvPr id="11" name="Text Box 11">
            <a:extLst>
              <a:ext uri="{FF2B5EF4-FFF2-40B4-BE49-F238E27FC236}">
                <a16:creationId xmlns:a16="http://schemas.microsoft.com/office/drawing/2014/main" xmlns="" id="{CC8EC3EF-5A98-4999-84FF-531094D8DCB1}"/>
              </a:ext>
            </a:extLst>
          </p:cNvPr>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rPr dirty="0" err="1"/>
              <a:t>cambiando</a:t>
            </a:r>
            <a:r>
              <a:rPr dirty="0"/>
              <a:t> </a:t>
            </a:r>
            <a:r>
              <a:rPr dirty="0" err="1"/>
              <a:t>creencias</a:t>
            </a:r>
            <a:r>
              <a:rPr dirty="0"/>
              <a:t>	  6.31</a:t>
            </a:r>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32" name="Group 43"/>
          <p:cNvGraphicFramePr/>
          <p:nvPr>
            <p:extLst>
              <p:ext uri="{D42A27DB-BD31-4B8C-83A1-F6EECF244321}">
                <p14:modId xmlns:p14="http://schemas.microsoft.com/office/powerpoint/2010/main" val="1184528693"/>
              </p:ext>
            </p:extLst>
          </p:nvPr>
        </p:nvGraphicFramePr>
        <p:xfrm>
          <a:off x="66675" y="1863725"/>
          <a:ext cx="9020174" cy="4733627"/>
        </p:xfrm>
        <a:graphic>
          <a:graphicData uri="http://schemas.openxmlformats.org/drawingml/2006/table">
            <a:tbl>
              <a:tblPr>
                <a:tableStyleId>{4C3C2611-4C71-4FC5-86AE-919BDF0F9419}</a:tableStyleId>
              </a:tblPr>
              <a:tblGrid>
                <a:gridCol w="1697038">
                  <a:extLst>
                    <a:ext uri="{9D8B030D-6E8A-4147-A177-3AD203B41FA5}">
                      <a16:colId xmlns:a16="http://schemas.microsoft.com/office/drawing/2014/main" xmlns="" val="20000"/>
                    </a:ext>
                  </a:extLst>
                </a:gridCol>
                <a:gridCol w="7323136">
                  <a:extLst>
                    <a:ext uri="{9D8B030D-6E8A-4147-A177-3AD203B41FA5}">
                      <a16:colId xmlns:a16="http://schemas.microsoft.com/office/drawing/2014/main" xmlns="" val="20001"/>
                    </a:ext>
                  </a:extLst>
                </a:gridCol>
              </a:tblGrid>
              <a:tr h="2357363">
                <a:tc>
                  <a:txBody>
                    <a:bodyPr/>
                    <a:lstStyle/>
                    <a:p>
                      <a:pPr algn="l">
                        <a:lnSpc>
                          <a:spcPct val="101000"/>
                        </a:lnSpc>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err="1"/>
                        <a:t>Simón</a:t>
                      </a:r>
                      <a:r>
                        <a:rPr dirty="0"/>
                        <a:t> </a:t>
                      </a:r>
                      <a:r>
                        <a:rPr dirty="0" err="1"/>
                        <a:t>está</a:t>
                      </a:r>
                      <a:r>
                        <a:rPr dirty="0"/>
                        <a:t> </a:t>
                      </a:r>
                      <a:r>
                        <a:rPr dirty="0" err="1"/>
                        <a:t>convencido</a:t>
                      </a:r>
                      <a:r>
                        <a:rPr dirty="0"/>
                        <a:t> de que </a:t>
                      </a:r>
                      <a:r>
                        <a:rPr dirty="0" err="1"/>
                        <a:t>es</a:t>
                      </a:r>
                      <a:r>
                        <a:rPr dirty="0"/>
                        <a:t> un </a:t>
                      </a:r>
                      <a:r>
                        <a:rPr dirty="0" err="1"/>
                        <a:t>líder</a:t>
                      </a:r>
                      <a:r>
                        <a:rPr dirty="0"/>
                        <a:t> </a:t>
                      </a:r>
                      <a:r>
                        <a:rPr dirty="0" err="1"/>
                        <a:t>religioso</a:t>
                      </a:r>
                      <a:endParaRPr dirty="0"/>
                    </a:p>
                  </a:txBody>
                  <a:tcPr marL="45708" marR="45708" marT="45708" marB="45708"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Se </a:t>
                      </a:r>
                      <a:r>
                        <a:rPr dirty="0" err="1"/>
                        <a:t>gasta</a:t>
                      </a:r>
                      <a:r>
                        <a:rPr dirty="0"/>
                        <a:t> </a:t>
                      </a:r>
                      <a:r>
                        <a:rPr dirty="0" err="1"/>
                        <a:t>sus</a:t>
                      </a:r>
                      <a:r>
                        <a:rPr dirty="0"/>
                        <a:t> </a:t>
                      </a:r>
                      <a:r>
                        <a:rPr dirty="0" err="1"/>
                        <a:t>ahorros</a:t>
                      </a:r>
                      <a:r>
                        <a:rPr dirty="0"/>
                        <a:t> y se </a:t>
                      </a:r>
                      <a:r>
                        <a:rPr dirty="0" err="1"/>
                        <a:t>quedará</a:t>
                      </a:r>
                      <a:r>
                        <a:rPr dirty="0"/>
                        <a:t> sin </a:t>
                      </a:r>
                      <a:r>
                        <a:rPr dirty="0" err="1"/>
                        <a:t>dinero</a:t>
                      </a:r>
                      <a:endParaRPr dirty="0"/>
                    </a:p>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a:t>
                      </a:r>
                      <a:r>
                        <a:rPr dirty="0" err="1"/>
                        <a:t>Puede</a:t>
                      </a:r>
                      <a:r>
                        <a:rPr dirty="0"/>
                        <a:t> </a:t>
                      </a:r>
                      <a:r>
                        <a:rPr dirty="0" err="1"/>
                        <a:t>tener</a:t>
                      </a:r>
                      <a:r>
                        <a:rPr dirty="0"/>
                        <a:t> </a:t>
                      </a:r>
                      <a:r>
                        <a:rPr dirty="0" err="1"/>
                        <a:t>problemas</a:t>
                      </a:r>
                      <a:r>
                        <a:rPr dirty="0"/>
                        <a:t> </a:t>
                      </a:r>
                      <a:r>
                        <a:rPr dirty="0" err="1"/>
                        <a:t>por</a:t>
                      </a:r>
                      <a:r>
                        <a:rPr dirty="0"/>
                        <a:t> no </a:t>
                      </a:r>
                      <a:r>
                        <a:rPr dirty="0" err="1"/>
                        <a:t>prever</a:t>
                      </a:r>
                      <a:r>
                        <a:rPr dirty="0"/>
                        <a:t> las </a:t>
                      </a:r>
                      <a:r>
                        <a:rPr dirty="0" err="1"/>
                        <a:t>consecuencias</a:t>
                      </a:r>
                      <a:r>
                        <a:rPr dirty="0"/>
                        <a:t> de </a:t>
                      </a:r>
                      <a:r>
                        <a:rPr dirty="0" err="1"/>
                        <a:t>sus</a:t>
                      </a:r>
                      <a:r>
                        <a:rPr dirty="0"/>
                        <a:t> </a:t>
                      </a:r>
                      <a:r>
                        <a:rPr dirty="0" err="1"/>
                        <a:t>acciones</a:t>
                      </a:r>
                      <a:r>
                        <a:rPr dirty="0"/>
                        <a:t> (</a:t>
                      </a:r>
                      <a:r>
                        <a:rPr dirty="0" err="1"/>
                        <a:t>ej</a:t>
                      </a:r>
                      <a:r>
                        <a:rPr dirty="0"/>
                        <a:t>. </a:t>
                      </a:r>
                      <a:r>
                        <a:rPr dirty="0" err="1"/>
                        <a:t>conflictos</a:t>
                      </a:r>
                      <a:r>
                        <a:rPr dirty="0"/>
                        <a:t> con </a:t>
                      </a:r>
                      <a:r>
                        <a:rPr dirty="0" err="1"/>
                        <a:t>competidores</a:t>
                      </a:r>
                      <a:r>
                        <a:rPr dirty="0"/>
                        <a:t>, </a:t>
                      </a:r>
                      <a:r>
                        <a:rPr dirty="0" err="1"/>
                        <a:t>gobierno</a:t>
                      </a:r>
                      <a:r>
                        <a:rPr dirty="0"/>
                        <a:t> chino </a:t>
                      </a:r>
                      <a:r>
                        <a:rPr dirty="0" err="1"/>
                        <a:t>ocupando</a:t>
                      </a:r>
                      <a:r>
                        <a:rPr dirty="0"/>
                        <a:t> el </a:t>
                      </a:r>
                      <a:r>
                        <a:rPr dirty="0" err="1"/>
                        <a:t>Tíbet</a:t>
                      </a:r>
                      <a:r>
                        <a:rPr dirty="0"/>
                        <a:t>)</a:t>
                      </a:r>
                    </a:p>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Mayor </a:t>
                      </a:r>
                      <a:r>
                        <a:rPr dirty="0" err="1"/>
                        <a:t>aislamiento</a:t>
                      </a:r>
                      <a:r>
                        <a:rPr dirty="0"/>
                        <a:t> y </a:t>
                      </a:r>
                      <a:r>
                        <a:rPr dirty="0" err="1"/>
                        <a:t>problemas</a:t>
                      </a:r>
                      <a:r>
                        <a:rPr dirty="0"/>
                        <a:t> con </a:t>
                      </a:r>
                      <a:r>
                        <a:rPr dirty="0" err="1"/>
                        <a:t>su</a:t>
                      </a:r>
                      <a:r>
                        <a:rPr dirty="0"/>
                        <a:t> </a:t>
                      </a:r>
                      <a:r>
                        <a:rPr dirty="0" err="1"/>
                        <a:t>entorno</a:t>
                      </a:r>
                      <a:r>
                        <a:rPr dirty="0"/>
                        <a:t> social: las personas </a:t>
                      </a:r>
                      <a:r>
                        <a:rPr dirty="0" err="1"/>
                        <a:t>en</a:t>
                      </a:r>
                      <a:r>
                        <a:rPr dirty="0"/>
                        <a:t> las que </a:t>
                      </a:r>
                      <a:r>
                        <a:rPr dirty="0" err="1"/>
                        <a:t>confía</a:t>
                      </a:r>
                      <a:r>
                        <a:rPr dirty="0"/>
                        <a:t> </a:t>
                      </a:r>
                      <a:r>
                        <a:rPr dirty="0" err="1"/>
                        <a:t>pueden</a:t>
                      </a:r>
                      <a:r>
                        <a:rPr dirty="0"/>
                        <a:t> </a:t>
                      </a:r>
                      <a:r>
                        <a:rPr dirty="0" err="1"/>
                        <a:t>evitarle</a:t>
                      </a:r>
                      <a:r>
                        <a:rPr dirty="0"/>
                        <a:t> </a:t>
                      </a:r>
                      <a:r>
                        <a:rPr dirty="0" err="1"/>
                        <a:t>debido</a:t>
                      </a:r>
                      <a:r>
                        <a:rPr dirty="0"/>
                        <a:t> a </a:t>
                      </a:r>
                      <a:r>
                        <a:rPr dirty="0" err="1"/>
                        <a:t>sus</a:t>
                      </a:r>
                      <a:r>
                        <a:rPr dirty="0"/>
                        <a:t> ideas o que </a:t>
                      </a:r>
                      <a:r>
                        <a:rPr dirty="0" err="1"/>
                        <a:t>pierda</a:t>
                      </a:r>
                      <a:r>
                        <a:rPr dirty="0"/>
                        <a:t> </a:t>
                      </a:r>
                      <a:r>
                        <a:rPr dirty="0" err="1"/>
                        <a:t>sus</a:t>
                      </a:r>
                      <a:r>
                        <a:rPr dirty="0"/>
                        <a:t> </a:t>
                      </a:r>
                      <a:r>
                        <a:rPr dirty="0" err="1"/>
                        <a:t>contactos</a:t>
                      </a:r>
                      <a:r>
                        <a:rPr dirty="0"/>
                        <a:t> </a:t>
                      </a:r>
                      <a:r>
                        <a:rPr dirty="0" err="1"/>
                        <a:t>sociales</a:t>
                      </a:r>
                      <a:r>
                        <a:rPr dirty="0"/>
                        <a:t> </a:t>
                      </a:r>
                      <a:r>
                        <a:rPr dirty="0" err="1"/>
                        <a:t>estando</a:t>
                      </a:r>
                      <a:r>
                        <a:rPr dirty="0"/>
                        <a:t> </a:t>
                      </a:r>
                      <a:r>
                        <a:rPr dirty="0" err="1"/>
                        <a:t>en</a:t>
                      </a:r>
                      <a:r>
                        <a:rPr dirty="0"/>
                        <a:t> el </a:t>
                      </a:r>
                      <a:r>
                        <a:rPr dirty="0" err="1"/>
                        <a:t>extranjero</a:t>
                      </a:r>
                      <a:r>
                        <a:rPr dirty="0"/>
                        <a:t>.</a:t>
                      </a:r>
                    </a:p>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a:t>
                      </a:r>
                      <a:r>
                        <a:rPr dirty="0" err="1"/>
                        <a:t>Aumento</a:t>
                      </a:r>
                      <a:r>
                        <a:rPr dirty="0"/>
                        <a:t> de </a:t>
                      </a:r>
                      <a:r>
                        <a:rPr dirty="0" err="1"/>
                        <a:t>su</a:t>
                      </a:r>
                      <a:r>
                        <a:rPr dirty="0"/>
                        <a:t> </a:t>
                      </a:r>
                      <a:r>
                        <a:rPr dirty="0" err="1"/>
                        <a:t>autestima</a:t>
                      </a:r>
                      <a:r>
                        <a:rPr dirty="0"/>
                        <a:t>!</a:t>
                      </a:r>
                    </a:p>
                  </a:txBody>
                  <a:tcPr marL="45708" marR="45708" marT="45708" marB="45708"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0"/>
                  </a:ext>
                </a:extLst>
              </a:tr>
              <a:tr h="2376264">
                <a:tc>
                  <a:txBody>
                    <a:bodyPr/>
                    <a:lstStyle/>
                    <a:p>
                      <a:pPr algn="l">
                        <a:lnSpc>
                          <a:spcPct val="101000"/>
                        </a:lnSpc>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defRPr sz="1600" b="1">
                          <a:sym typeface="Verdana"/>
                        </a:defRPr>
                      </a:pPr>
                      <a:r>
                        <a:t>Explicación alternativa:</a:t>
                      </a:r>
                    </a:p>
                    <a:p>
                      <a:pPr algn="l">
                        <a:lnSpc>
                          <a:spcPct val="101000"/>
                        </a:lnSpc>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t>Simón identifica sus ideas como la expresión de un problema de salud mental</a:t>
                      </a:r>
                    </a:p>
                  </a:txBody>
                  <a:tcPr marL="45708" marR="45708" marT="45708" marB="45708"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a:t>
                      </a:r>
                      <a:r>
                        <a:rPr dirty="0" err="1"/>
                        <a:t>Está</a:t>
                      </a:r>
                      <a:r>
                        <a:rPr dirty="0"/>
                        <a:t> a </a:t>
                      </a:r>
                      <a:r>
                        <a:rPr dirty="0" err="1"/>
                        <a:t>tiempo</a:t>
                      </a:r>
                      <a:r>
                        <a:rPr dirty="0"/>
                        <a:t> de </a:t>
                      </a:r>
                      <a:r>
                        <a:rPr dirty="0" err="1"/>
                        <a:t>cambiar</a:t>
                      </a:r>
                      <a:r>
                        <a:rPr dirty="0"/>
                        <a:t> </a:t>
                      </a:r>
                      <a:r>
                        <a:rPr dirty="0" err="1"/>
                        <a:t>hábitos</a:t>
                      </a:r>
                      <a:r>
                        <a:rPr dirty="0"/>
                        <a:t> y </a:t>
                      </a:r>
                      <a:r>
                        <a:rPr dirty="0" err="1"/>
                        <a:t>evitar</a:t>
                      </a:r>
                      <a:r>
                        <a:rPr dirty="0"/>
                        <a:t> las </a:t>
                      </a:r>
                      <a:r>
                        <a:rPr dirty="0" err="1"/>
                        <a:t>consecuencias</a:t>
                      </a:r>
                      <a:r>
                        <a:rPr dirty="0"/>
                        <a:t> </a:t>
                      </a:r>
                      <a:r>
                        <a:rPr dirty="0" err="1"/>
                        <a:t>negativas</a:t>
                      </a:r>
                      <a:r>
                        <a:rPr dirty="0"/>
                        <a:t> </a:t>
                      </a:r>
                      <a:r>
                        <a:rPr dirty="0" err="1"/>
                        <a:t>arriba</a:t>
                      </a:r>
                      <a:r>
                        <a:rPr dirty="0"/>
                        <a:t> </a:t>
                      </a:r>
                      <a:r>
                        <a:rPr dirty="0" err="1"/>
                        <a:t>descritas</a:t>
                      </a:r>
                      <a:r>
                        <a:rPr dirty="0"/>
                        <a:t> que </a:t>
                      </a:r>
                      <a:r>
                        <a:rPr dirty="0" err="1"/>
                        <a:t>conllevarían</a:t>
                      </a:r>
                      <a:r>
                        <a:rPr dirty="0"/>
                        <a:t> </a:t>
                      </a:r>
                      <a:r>
                        <a:rPr dirty="0" err="1"/>
                        <a:t>sus</a:t>
                      </a:r>
                      <a:r>
                        <a:rPr dirty="0"/>
                        <a:t> ideas.</a:t>
                      </a:r>
                    </a:p>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a:t>
                      </a:r>
                      <a:r>
                        <a:rPr dirty="0" err="1"/>
                        <a:t>Puede</a:t>
                      </a:r>
                      <a:r>
                        <a:rPr dirty="0"/>
                        <a:t> </a:t>
                      </a:r>
                      <a:r>
                        <a:rPr dirty="0" err="1"/>
                        <a:t>hacerse</a:t>
                      </a:r>
                      <a:r>
                        <a:rPr dirty="0"/>
                        <a:t> cargo de </a:t>
                      </a:r>
                      <a:r>
                        <a:rPr dirty="0" err="1"/>
                        <a:t>su</a:t>
                      </a:r>
                      <a:r>
                        <a:rPr dirty="0"/>
                        <a:t> </a:t>
                      </a:r>
                      <a:r>
                        <a:rPr dirty="0" err="1"/>
                        <a:t>futuro</a:t>
                      </a:r>
                      <a:r>
                        <a:rPr dirty="0"/>
                        <a:t> personal y </a:t>
                      </a:r>
                      <a:r>
                        <a:rPr dirty="0" err="1"/>
                        <a:t>profesional</a:t>
                      </a:r>
                      <a:r>
                        <a:rPr dirty="0"/>
                        <a:t> (</a:t>
                      </a:r>
                      <a:r>
                        <a:rPr dirty="0" err="1"/>
                        <a:t>ej</a:t>
                      </a:r>
                      <a:r>
                        <a:rPr dirty="0"/>
                        <a:t>. </a:t>
                      </a:r>
                      <a:r>
                        <a:rPr dirty="0" err="1"/>
                        <a:t>retomar</a:t>
                      </a:r>
                      <a:r>
                        <a:rPr dirty="0"/>
                        <a:t> el </a:t>
                      </a:r>
                      <a:r>
                        <a:rPr dirty="0" err="1"/>
                        <a:t>contacto</a:t>
                      </a:r>
                      <a:r>
                        <a:rPr dirty="0"/>
                        <a:t> con </a:t>
                      </a:r>
                      <a:r>
                        <a:rPr dirty="0" err="1"/>
                        <a:t>sus</a:t>
                      </a:r>
                      <a:r>
                        <a:rPr dirty="0"/>
                        <a:t> amigos). </a:t>
                      </a:r>
                    </a:p>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a:t>
                      </a:r>
                      <a:r>
                        <a:rPr dirty="0" err="1"/>
                        <a:t>Despierta</a:t>
                      </a:r>
                      <a:r>
                        <a:rPr dirty="0"/>
                        <a:t> de un bonito </a:t>
                      </a:r>
                      <a:r>
                        <a:rPr dirty="0" err="1"/>
                        <a:t>sueño</a:t>
                      </a:r>
                      <a:r>
                        <a:rPr dirty="0"/>
                        <a:t>! </a:t>
                      </a:r>
                      <a:r>
                        <a:rPr dirty="0" err="1"/>
                        <a:t>Posibles</a:t>
                      </a:r>
                      <a:r>
                        <a:rPr dirty="0"/>
                        <a:t> </a:t>
                      </a:r>
                      <a:r>
                        <a:rPr dirty="0" err="1"/>
                        <a:t>sentimiento</a:t>
                      </a:r>
                      <a:r>
                        <a:rPr dirty="0"/>
                        <a:t> de </a:t>
                      </a:r>
                      <a:r>
                        <a:rPr dirty="0" err="1"/>
                        <a:t>decepción</a:t>
                      </a:r>
                      <a:r>
                        <a:rPr dirty="0"/>
                        <a:t> y </a:t>
                      </a:r>
                      <a:r>
                        <a:rPr dirty="0" err="1"/>
                        <a:t>vergüenza</a:t>
                      </a:r>
                      <a:r>
                        <a:rPr dirty="0"/>
                        <a:t> </a:t>
                      </a:r>
                      <a:r>
                        <a:rPr dirty="0" err="1"/>
                        <a:t>por</a:t>
                      </a:r>
                      <a:r>
                        <a:rPr dirty="0"/>
                        <a:t> </a:t>
                      </a:r>
                      <a:r>
                        <a:rPr dirty="0" err="1"/>
                        <a:t>haberse</a:t>
                      </a:r>
                      <a:r>
                        <a:rPr dirty="0"/>
                        <a:t> </a:t>
                      </a:r>
                      <a:r>
                        <a:rPr dirty="0" err="1"/>
                        <a:t>aferrado</a:t>
                      </a:r>
                      <a:r>
                        <a:rPr dirty="0"/>
                        <a:t> a </a:t>
                      </a:r>
                      <a:r>
                        <a:rPr dirty="0" err="1"/>
                        <a:t>una</a:t>
                      </a:r>
                      <a:r>
                        <a:rPr dirty="0"/>
                        <a:t> </a:t>
                      </a:r>
                      <a:r>
                        <a:rPr dirty="0" err="1"/>
                        <a:t>creencia</a:t>
                      </a:r>
                      <a:r>
                        <a:rPr dirty="0"/>
                        <a:t> falsa. </a:t>
                      </a:r>
                    </a:p>
                    <a:p>
                      <a:pPr algn="l">
                        <a:lnSpc>
                          <a:spcPct val="101000"/>
                        </a:lnSpc>
                        <a:spcBef>
                          <a:spcPts val="400"/>
                        </a:spcBef>
                        <a:buClr>
                          <a:srgbClr val="8CADAE"/>
                        </a:buClr>
                        <a:buSzPct val="100000"/>
                        <a:buChar char="o"/>
                        <a:tabLst>
                          <a:tab pos="914400" algn="l"/>
                          <a:tab pos="1828800" algn="l"/>
                          <a:tab pos="2743200" algn="l"/>
                          <a:tab pos="3657600" algn="l"/>
                          <a:tab pos="4572000" algn="l"/>
                          <a:tab pos="5486400" algn="l"/>
                          <a:tab pos="6400800" algn="l"/>
                          <a:tab pos="7315200" algn="l"/>
                          <a:tab pos="8229600" algn="l"/>
                          <a:tab pos="9144000" algn="l"/>
                          <a:tab pos="10058400" algn="l"/>
                        </a:tabLst>
                        <a:defRPr sz="1600">
                          <a:sym typeface="Verdana"/>
                        </a:defRPr>
                      </a:pPr>
                      <a:r>
                        <a:rPr dirty="0"/>
                        <a:t> </a:t>
                      </a:r>
                      <a:r>
                        <a:rPr dirty="0" err="1"/>
                        <a:t>Debería</a:t>
                      </a:r>
                      <a:r>
                        <a:rPr dirty="0"/>
                        <a:t> </a:t>
                      </a:r>
                      <a:r>
                        <a:rPr dirty="0" err="1"/>
                        <a:t>darse</a:t>
                      </a:r>
                      <a:r>
                        <a:rPr dirty="0"/>
                        <a:t> </a:t>
                      </a:r>
                      <a:r>
                        <a:rPr dirty="0" err="1"/>
                        <a:t>cuenta</a:t>
                      </a:r>
                      <a:r>
                        <a:rPr dirty="0"/>
                        <a:t> de que </a:t>
                      </a:r>
                      <a:r>
                        <a:rPr dirty="0" err="1"/>
                        <a:t>tiene</a:t>
                      </a:r>
                      <a:r>
                        <a:rPr dirty="0"/>
                        <a:t> </a:t>
                      </a:r>
                      <a:r>
                        <a:rPr dirty="0" err="1"/>
                        <a:t>serios</a:t>
                      </a:r>
                      <a:r>
                        <a:rPr dirty="0"/>
                        <a:t> </a:t>
                      </a:r>
                      <a:r>
                        <a:rPr dirty="0" err="1"/>
                        <a:t>problemas</a:t>
                      </a:r>
                      <a:r>
                        <a:rPr dirty="0"/>
                        <a:t> </a:t>
                      </a:r>
                      <a:r>
                        <a:rPr dirty="0" err="1"/>
                        <a:t>psiquiátricos</a:t>
                      </a:r>
                      <a:r>
                        <a:rPr dirty="0"/>
                        <a:t>  que </a:t>
                      </a:r>
                      <a:r>
                        <a:rPr dirty="0" err="1"/>
                        <a:t>requieren</a:t>
                      </a:r>
                      <a:r>
                        <a:rPr dirty="0"/>
                        <a:t> </a:t>
                      </a:r>
                      <a:r>
                        <a:rPr dirty="0" err="1"/>
                        <a:t>tratamiento</a:t>
                      </a:r>
                      <a:r>
                        <a:rPr dirty="0"/>
                        <a:t> y </a:t>
                      </a:r>
                      <a:r>
                        <a:rPr dirty="0" err="1"/>
                        <a:t>necesitan</a:t>
                      </a:r>
                      <a:r>
                        <a:rPr dirty="0"/>
                        <a:t> </a:t>
                      </a:r>
                      <a:r>
                        <a:rPr dirty="0" err="1"/>
                        <a:t>apoyo</a:t>
                      </a:r>
                      <a:r>
                        <a:rPr dirty="0"/>
                        <a:t>.</a:t>
                      </a:r>
                    </a:p>
                  </a:txBody>
                  <a:tcPr marL="45708" marR="45708" marT="45708" marB="45708" horzOverflow="overflow">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xmlns="" val="10001"/>
                  </a:ext>
                </a:extLst>
              </a:tr>
            </a:tbl>
          </a:graphicData>
        </a:graphic>
      </p:graphicFrame>
      <p:pic>
        <p:nvPicPr>
          <p:cNvPr id="1233" name="Picture 40" descr="Picture 40"/>
          <p:cNvPicPr>
            <a:picLocks noChangeAspect="1"/>
          </p:cNvPicPr>
          <p:nvPr/>
        </p:nvPicPr>
        <p:blipFill>
          <a:blip r:embed="rId2">
            <a:extLst/>
          </a:blip>
          <a:stretch>
            <a:fillRect/>
          </a:stretch>
        </p:blipFill>
        <p:spPr>
          <a:xfrm>
            <a:off x="251519" y="946150"/>
            <a:ext cx="574676" cy="863600"/>
          </a:xfrm>
          <a:prstGeom prst="rect">
            <a:avLst/>
          </a:prstGeom>
          <a:ln w="12700">
            <a:miter lim="400000"/>
          </a:ln>
        </p:spPr>
      </p:pic>
      <p:grpSp>
        <p:nvGrpSpPr>
          <p:cNvPr id="1237" name="AutoShape 16"/>
          <p:cNvGrpSpPr/>
          <p:nvPr/>
        </p:nvGrpSpPr>
        <p:grpSpPr>
          <a:xfrm>
            <a:off x="4285034" y="1142999"/>
            <a:ext cx="935039" cy="249240"/>
            <a:chOff x="0" y="0"/>
            <a:chExt cx="935038" cy="249238"/>
          </a:xfrm>
        </p:grpSpPr>
        <p:sp>
          <p:nvSpPr>
            <p:cNvPr id="1234" name="Figura"/>
            <p:cNvSpPr/>
            <p:nvPr/>
          </p:nvSpPr>
          <p:spPr>
            <a:xfrm>
              <a:off x="146099" y="-1"/>
              <a:ext cx="788939" cy="249240"/>
            </a:xfrm>
            <a:custGeom>
              <a:avLst/>
              <a:gdLst/>
              <a:ahLst/>
              <a:cxnLst>
                <a:cxn ang="0">
                  <a:pos x="wd2" y="hd2"/>
                </a:cxn>
                <a:cxn ang="5400000">
                  <a:pos x="wd2" y="hd2"/>
                </a:cxn>
                <a:cxn ang="10800000">
                  <a:pos x="wd2" y="hd2"/>
                </a:cxn>
                <a:cxn ang="16200000">
                  <a:pos x="wd2" y="hd2"/>
                </a:cxn>
              </a:cxnLst>
              <a:rect l="0" t="0" r="r" b="b"/>
              <a:pathLst>
                <a:path w="21600" h="21600" extrusionOk="0">
                  <a:moveTo>
                    <a:pt x="15200" y="0"/>
                  </a:moveTo>
                  <a:lnTo>
                    <a:pt x="15200" y="5400"/>
                  </a:lnTo>
                  <a:lnTo>
                    <a:pt x="0" y="5400"/>
                  </a:lnTo>
                  <a:lnTo>
                    <a:pt x="0" y="16200"/>
                  </a:lnTo>
                  <a:lnTo>
                    <a:pt x="15200" y="16200"/>
                  </a:lnTo>
                  <a:lnTo>
                    <a:pt x="15200" y="21600"/>
                  </a:lnTo>
                  <a:lnTo>
                    <a:pt x="21600" y="10800"/>
                  </a:lnTo>
                  <a:lnTo>
                    <a:pt x="15200" y="0"/>
                  </a:lnTo>
                  <a:close/>
                </a:path>
              </a:pathLst>
            </a:custGeom>
            <a:gradFill flip="none" rotWithShape="1">
              <a:gsLst>
                <a:gs pos="0">
                  <a:srgbClr val="8CADAE"/>
                </a:gs>
                <a:gs pos="100000">
                  <a:srgbClr val="415051"/>
                </a:gs>
              </a:gsLst>
              <a:lin ang="0" scaled="0"/>
            </a:gradFill>
            <a:ln w="9525" cap="flat">
              <a:solidFill>
                <a:srgbClr val="000000"/>
              </a:solidFill>
              <a:prstDash val="solid"/>
              <a:miter lim="800000"/>
            </a:ln>
            <a:effectLst/>
          </p:spPr>
          <p:txBody>
            <a:bodyPr wrap="square" lIns="45719" tIns="45719" rIns="45719" bIns="45719" numCol="1" anchor="ctr">
              <a:noAutofit/>
            </a:bodyPr>
            <a:lstStyle/>
            <a:p>
              <a:pPr>
                <a:defRPr>
                  <a:latin typeface="+mj-lt"/>
                  <a:ea typeface="+mj-ea"/>
                  <a:cs typeface="+mj-cs"/>
                  <a:sym typeface="Arial"/>
                </a:defRPr>
              </a:pPr>
              <a:endParaRPr/>
            </a:p>
          </p:txBody>
        </p:sp>
        <p:sp>
          <p:nvSpPr>
            <p:cNvPr id="1235" name="Rectángulo"/>
            <p:cNvSpPr/>
            <p:nvPr/>
          </p:nvSpPr>
          <p:spPr>
            <a:xfrm>
              <a:off x="58439" y="62309"/>
              <a:ext cx="58441" cy="124620"/>
            </a:xfrm>
            <a:prstGeom prst="rect">
              <a:avLst/>
            </a:prstGeom>
            <a:gradFill flip="none" rotWithShape="1">
              <a:gsLst>
                <a:gs pos="0">
                  <a:srgbClr val="8CADAE"/>
                </a:gs>
                <a:gs pos="100000">
                  <a:srgbClr val="415051"/>
                </a:gs>
              </a:gsLst>
              <a:lin ang="0" scaled="0"/>
            </a:gradFill>
            <a:ln w="9525" cap="flat">
              <a:solidFill>
                <a:srgbClr val="000000"/>
              </a:solidFill>
              <a:prstDash val="solid"/>
              <a:miter lim="800000"/>
            </a:ln>
            <a:effectLst/>
          </p:spPr>
          <p:txBody>
            <a:bodyPr wrap="square" lIns="45719" tIns="45719" rIns="45719" bIns="45719" numCol="1" anchor="ctr">
              <a:noAutofit/>
            </a:bodyPr>
            <a:lstStyle/>
            <a:p>
              <a:pPr>
                <a:defRPr>
                  <a:latin typeface="+mj-lt"/>
                  <a:ea typeface="+mj-ea"/>
                  <a:cs typeface="+mj-cs"/>
                  <a:sym typeface="Arial"/>
                </a:defRPr>
              </a:pPr>
              <a:endParaRPr/>
            </a:p>
          </p:txBody>
        </p:sp>
        <p:sp>
          <p:nvSpPr>
            <p:cNvPr id="1236" name="Rectángulo"/>
            <p:cNvSpPr/>
            <p:nvPr/>
          </p:nvSpPr>
          <p:spPr>
            <a:xfrm>
              <a:off x="-1" y="62309"/>
              <a:ext cx="29221" cy="124620"/>
            </a:xfrm>
            <a:prstGeom prst="rect">
              <a:avLst/>
            </a:prstGeom>
            <a:gradFill flip="none" rotWithShape="1">
              <a:gsLst>
                <a:gs pos="0">
                  <a:srgbClr val="8CADAE"/>
                </a:gs>
                <a:gs pos="100000">
                  <a:srgbClr val="415051"/>
                </a:gs>
              </a:gsLst>
              <a:lin ang="0" scaled="0"/>
            </a:gradFill>
            <a:ln w="9525" cap="flat">
              <a:solidFill>
                <a:srgbClr val="000000"/>
              </a:solidFill>
              <a:prstDash val="solid"/>
              <a:miter lim="800000"/>
            </a:ln>
            <a:effectLst/>
          </p:spPr>
          <p:txBody>
            <a:bodyPr wrap="square" lIns="45719" tIns="45719" rIns="45719" bIns="45719" numCol="1" anchor="ctr">
              <a:noAutofit/>
            </a:bodyPr>
            <a:lstStyle/>
            <a:p>
              <a:pPr>
                <a:defRPr>
                  <a:latin typeface="+mj-lt"/>
                  <a:ea typeface="+mj-ea"/>
                  <a:cs typeface="+mj-cs"/>
                  <a:sym typeface="Arial"/>
                </a:defRPr>
              </a:pPr>
              <a:endParaRPr/>
            </a:p>
          </p:txBody>
        </p:sp>
      </p:grpSp>
      <p:sp>
        <p:nvSpPr>
          <p:cNvPr id="1238" name="Rectangle 17"/>
          <p:cNvSpPr/>
          <p:nvPr/>
        </p:nvSpPr>
        <p:spPr>
          <a:xfrm>
            <a:off x="5283594" y="1066800"/>
            <a:ext cx="2738399" cy="370840"/>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spcBef>
                <a:spcPts val="400"/>
              </a:spcBef>
              <a:defRPr b="0"/>
            </a:lvl1pPr>
          </a:lstStyle>
          <a:p>
            <a:r>
              <a:t>Posibles consecuencias</a:t>
            </a:r>
          </a:p>
        </p:txBody>
      </p:sp>
      <p:sp>
        <p:nvSpPr>
          <p:cNvPr id="1239" name="Rectangle 3"/>
          <p:cNvSpPr/>
          <p:nvPr/>
        </p:nvSpPr>
        <p:spPr>
          <a:xfrm>
            <a:off x="1146870" y="1066800"/>
            <a:ext cx="3384551" cy="3708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273050" indent="-273050">
              <a:spcBef>
                <a:spcPts val="400"/>
              </a:spcBef>
            </a:pPr>
            <a:r>
              <a:t>Ejemplo:</a:t>
            </a:r>
            <a:r>
              <a:rPr b="0"/>
              <a:t> </a:t>
            </a:r>
            <a:r>
              <a:t>Iluminación</a:t>
            </a:r>
          </a:p>
        </p:txBody>
      </p:sp>
      <p:sp>
        <p:nvSpPr>
          <p:cNvPr id="1241" name="Rectangle 13"/>
          <p:cNvSpPr/>
          <p:nvPr/>
        </p:nvSpPr>
        <p:spPr>
          <a:xfrm>
            <a:off x="0" y="45480"/>
            <a:ext cx="9144000"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algn="ctr">
              <a:defRPr sz="2000" b="0">
                <a:solidFill>
                  <a:srgbClr val="D16349"/>
                </a:solidFill>
              </a:defRPr>
            </a:pPr>
            <a:r>
              <a:t>Ejemplo de un caso: </a:t>
            </a:r>
            <a:br/>
            <a:r>
              <a:t>¿Iluminación o Ilusión?</a:t>
            </a:r>
          </a:p>
        </p:txBody>
      </p:sp>
      <p:sp>
        <p:nvSpPr>
          <p:cNvPr id="1242" name="Text Box 8"/>
          <p:cNvSpPr/>
          <p:nvPr/>
        </p:nvSpPr>
        <p:spPr>
          <a:xfrm>
            <a:off x="0" y="6659563"/>
            <a:ext cx="3352800" cy="2184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spcBef>
                <a:spcPts val="400"/>
              </a:spcBef>
              <a:defRPr sz="800" b="0" i="1"/>
            </a:pPr>
            <a:r>
              <a:t>(“Electro Graffito Buddha” by JamesEverett)</a:t>
            </a:r>
            <a:r>
              <a:rPr b="1"/>
              <a:t> </a:t>
            </a:r>
          </a:p>
        </p:txBody>
      </p:sp>
      <p:sp>
        <p:nvSpPr>
          <p:cNvPr id="13"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rPr dirty="0" err="1"/>
              <a:t>cambiando</a:t>
            </a:r>
            <a:r>
              <a:rPr dirty="0"/>
              <a:t> </a:t>
            </a:r>
            <a:r>
              <a:rPr dirty="0" err="1"/>
              <a:t>creencias</a:t>
            </a:r>
            <a:r>
              <a:rPr dirty="0"/>
              <a:t>	  6.3</a:t>
            </a:r>
            <a:r>
              <a:rPr lang="de-DE" dirty="0"/>
              <a:t>2</a:t>
            </a:r>
            <a:endParaRPr dirty="0"/>
          </a:p>
        </p:txBody>
      </p:sp>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4" name="Rectangle 5"/>
          <p:cNvSpPr>
            <a:spLocks noGrp="1"/>
          </p:cNvSpPr>
          <p:nvPr>
            <p:ph type="title" idx="4294967295"/>
          </p:nvPr>
        </p:nvSpPr>
        <p:spPr>
          <a:xfrm>
            <a:off x="0" y="-1"/>
            <a:ext cx="9144000" cy="792002"/>
          </a:xfrm>
          <a:prstGeom prst="rect">
            <a:avLst/>
          </a:prstGeom>
        </p:spPr>
        <p:txBody>
          <a:bodyPr>
            <a:normAutofit/>
          </a:bodyPr>
          <a:lstStyle>
            <a:lvl1pPr>
              <a:defRPr sz="2000">
                <a:solidFill>
                  <a:srgbClr val="D16349"/>
                </a:solidFill>
              </a:defRPr>
            </a:lvl1pPr>
          </a:lstStyle>
          <a:p>
            <a:r>
              <a:t>Tus ideas: ejemplos personales</a:t>
            </a:r>
          </a:p>
        </p:txBody>
      </p:sp>
      <p:sp>
        <p:nvSpPr>
          <p:cNvPr id="1245" name="Text Box 47"/>
          <p:cNvSpPr/>
          <p:nvPr/>
        </p:nvSpPr>
        <p:spPr>
          <a:xfrm>
            <a:off x="323850" y="1773238"/>
            <a:ext cx="8496300" cy="23266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defTabSz="449262">
              <a:spcBef>
                <a:spcPts val="1100"/>
              </a:spcBef>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b="0"/>
            </a:pPr>
            <a:r>
              <a:t>¿Qué habla a favor y en contra de tus convicciones? </a:t>
            </a:r>
          </a:p>
          <a:p>
            <a:pPr algn="ctr" defTabSz="449262">
              <a:spcBef>
                <a:spcPts val="1100"/>
              </a:spcBef>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b="0"/>
            </a:pPr>
            <a:endParaRPr/>
          </a:p>
          <a:p>
            <a:pPr algn="ctr" defTabSz="449262">
              <a:spcBef>
                <a:spcPts val="1100"/>
              </a:spcBef>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b="0"/>
            </a:pPr>
            <a:r>
              <a:t>¿Cómo puedes ponerlas a prueba?</a:t>
            </a:r>
          </a:p>
          <a:p>
            <a:pPr algn="ctr" defTabSz="449262">
              <a:spcBef>
                <a:spcPts val="1100"/>
              </a:spcBef>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b="0"/>
            </a:pPr>
            <a:endParaRPr/>
          </a:p>
          <a:p>
            <a:pPr algn="ctr" defTabSz="449262">
              <a:spcBef>
                <a:spcPts val="1100"/>
              </a:spcBef>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b="0"/>
            </a:pPr>
            <a:r>
              <a:t>¿Cuáles son las posibles consecuencias de, equivocadamente, aferrarse o rechazar una idea?</a:t>
            </a:r>
          </a:p>
        </p:txBody>
      </p:sp>
      <p:grpSp>
        <p:nvGrpSpPr>
          <p:cNvPr id="1249" name="Group 15"/>
          <p:cNvGrpSpPr/>
          <p:nvPr/>
        </p:nvGrpSpPr>
        <p:grpSpPr>
          <a:xfrm>
            <a:off x="-1" y="6125961"/>
            <a:ext cx="2541070" cy="688342"/>
            <a:chOff x="0" y="-1"/>
            <a:chExt cx="2541069" cy="688341"/>
          </a:xfrm>
        </p:grpSpPr>
        <p:sp>
          <p:nvSpPr>
            <p:cNvPr id="1246" name="Rectangle 69"/>
            <p:cNvSpPr/>
            <p:nvPr/>
          </p:nvSpPr>
          <p:spPr>
            <a:xfrm>
              <a:off x="0" y="-1"/>
              <a:ext cx="2079057" cy="553970"/>
            </a:xfrm>
            <a:prstGeom prst="rect">
              <a:avLst/>
            </a:prstGeom>
            <a:noFill/>
            <a:ln w="9525" cap="flat">
              <a:solidFill>
                <a:srgbClr val="000000"/>
              </a:solidFill>
              <a:prstDash val="solid"/>
              <a:miter lim="800000"/>
            </a:ln>
            <a:effectLst/>
          </p:spPr>
          <p:txBody>
            <a:bodyPr wrap="square" lIns="45719" tIns="45719" rIns="45719" bIns="45719" numCol="1" anchor="ctr">
              <a:noAutofit/>
            </a:bodyPr>
            <a:lstStyle/>
            <a:p>
              <a:pPr>
                <a:defRPr b="0"/>
              </a:pPr>
              <a:endParaRPr/>
            </a:p>
          </p:txBody>
        </p:sp>
        <p:sp>
          <p:nvSpPr>
            <p:cNvPr id="1248" name="Text Box 71"/>
            <p:cNvSpPr/>
            <p:nvPr/>
          </p:nvSpPr>
          <p:spPr>
            <a:xfrm>
              <a:off x="254000" y="0"/>
              <a:ext cx="2287069" cy="6883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p>
              <a:pPr>
                <a:defRPr sz="1400" b="0"/>
              </a:pPr>
              <a:r>
                <a:rPr dirty="0"/>
                <a:t>  </a:t>
              </a:r>
              <a:r>
                <a:rPr sz="1200" dirty="0">
                  <a:latin typeface="Wingdings"/>
                  <a:ea typeface="Wingdings"/>
                  <a:cs typeface="Wingdings"/>
                  <a:sym typeface="Wingdings"/>
                </a:rPr>
                <a:t></a:t>
              </a:r>
              <a:r>
                <a:rPr sz="1200" dirty="0"/>
                <a:t> </a:t>
              </a:r>
              <a:r>
                <a:rPr sz="1200" dirty="0" err="1"/>
                <a:t>hoja</a:t>
              </a:r>
              <a:r>
                <a:rPr sz="1200" dirty="0"/>
                <a:t> de </a:t>
              </a:r>
              <a:r>
                <a:rPr sz="1200" dirty="0" err="1"/>
                <a:t>trabajo</a:t>
              </a:r>
              <a:endParaRPr dirty="0">
                <a:latin typeface="+mj-lt"/>
                <a:ea typeface="+mj-ea"/>
                <a:cs typeface="+mj-cs"/>
                <a:sym typeface="Arial"/>
              </a:endParaRPr>
            </a:p>
            <a:p>
              <a:pPr>
                <a:defRPr sz="1200" b="0"/>
              </a:pPr>
              <a:r>
                <a:rPr dirty="0"/>
                <a:t>      6.3 a, b, c</a:t>
              </a:r>
              <a:endParaRPr dirty="0">
                <a:latin typeface="+mj-lt"/>
                <a:ea typeface="+mj-ea"/>
                <a:cs typeface="+mj-cs"/>
                <a:sym typeface="Arial"/>
              </a:endParaRPr>
            </a:p>
            <a:p>
              <a:pPr>
                <a:defRPr sz="1200" b="0"/>
              </a:pPr>
              <a:r>
                <a:rPr dirty="0"/>
                <a:t>     </a:t>
              </a:r>
            </a:p>
          </p:txBody>
        </p:sp>
      </p:grpSp>
      <p:sp>
        <p:nvSpPr>
          <p:cNvPr id="1250"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6.33</a:t>
            </a:r>
          </a:p>
        </p:txBody>
      </p:sp>
      <p:pic>
        <p:nvPicPr>
          <p:cNvPr id="12" name="Picture 70" descr="Picture 70"/>
          <p:cNvPicPr>
            <a:picLocks noChangeAspect="1"/>
          </p:cNvPicPr>
          <p:nvPr/>
        </p:nvPicPr>
        <p:blipFill>
          <a:blip r:embed="rId2">
            <a:extLst/>
          </a:blip>
          <a:stretch>
            <a:fillRect/>
          </a:stretch>
        </p:blipFill>
        <p:spPr>
          <a:xfrm>
            <a:off x="67524" y="6198045"/>
            <a:ext cx="386904" cy="399680"/>
          </a:xfrm>
          <a:prstGeom prst="rect">
            <a:avLst/>
          </a:prstGeom>
          <a:ln w="12700" cap="flat">
            <a:noFill/>
            <a:miter lim="400000"/>
          </a:ln>
          <a:effectLst/>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2" name="Text Box 3"/>
          <p:cNvSpPr/>
          <p:nvPr/>
        </p:nvSpPr>
        <p:spPr>
          <a:xfrm>
            <a:off x="0" y="-53976"/>
            <a:ext cx="9144000" cy="8026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defTabSz="449262">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b="0">
                <a:solidFill>
                  <a:srgbClr val="D16349"/>
                </a:solidFill>
              </a:defRPr>
            </a:pPr>
            <a:r>
              <a:t>¡Cambio en el entorno! ¿Es realmente cierto?</a:t>
            </a:r>
            <a:r>
              <a:rPr sz="1600">
                <a:solidFill>
                  <a:schemeClr val="accent3">
                    <a:lumOff val="44000"/>
                  </a:schemeClr>
                </a:solidFill>
              </a:rPr>
              <a:t> </a:t>
            </a:r>
          </a:p>
          <a:p>
            <a:pPr algn="ctr" defTabSz="449262">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defRPr sz="1400" b="0">
                <a:solidFill>
                  <a:srgbClr val="D16349"/>
                </a:solidFill>
              </a:defRPr>
            </a:pPr>
            <a:r>
              <a:t>Propia observación: Un gran número de personas de tu vecindario lleva gafas de sol; los vecinos tienen una actitud hostil</a:t>
            </a:r>
          </a:p>
        </p:txBody>
      </p:sp>
      <p:sp>
        <p:nvSpPr>
          <p:cNvPr id="1253" name="Text Box 4"/>
          <p:cNvSpPr/>
          <p:nvPr/>
        </p:nvSpPr>
        <p:spPr>
          <a:xfrm>
            <a:off x="251519" y="1139690"/>
            <a:ext cx="5688907" cy="491490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buSzPct val="100000"/>
              <a:buAutoNum type="alphaUcPeriod"/>
              <a:defRPr sz="1500"/>
            </a:pPr>
            <a:r>
              <a:t> ¡Registra y observa! (ej. cuenta el número de eventos  por un par de días)</a:t>
            </a:r>
            <a:br/>
            <a:r>
              <a:rPr b="0"/>
              <a:t>¿</a:t>
            </a:r>
            <a:r>
              <a:rPr b="0" i="1"/>
              <a:t>Es tan sólo una coincidencia? ¿Antes era igual? ¿Es fruto de mi imaginación? ¿Suceden estas cosas fuera de mi entorno por lo que no tienen nada que ver conmigo?</a:t>
            </a:r>
            <a:endParaRPr b="0">
              <a:latin typeface="+mj-lt"/>
              <a:ea typeface="+mj-ea"/>
              <a:cs typeface="+mj-cs"/>
              <a:sym typeface="Arial"/>
            </a:endParaRPr>
          </a:p>
          <a:p>
            <a:pPr>
              <a:defRPr sz="1500" b="0" i="1"/>
            </a:pPr>
            <a:endParaRPr b="0">
              <a:latin typeface="+mj-lt"/>
              <a:ea typeface="+mj-ea"/>
              <a:cs typeface="+mj-cs"/>
              <a:sym typeface="Arial"/>
            </a:endParaRPr>
          </a:p>
          <a:p>
            <a:pPr>
              <a:spcBef>
                <a:spcPts val="900"/>
              </a:spcBef>
              <a:defRPr sz="1500"/>
            </a:pPr>
            <a:r>
              <a:t>B. ¡</a:t>
            </a:r>
            <a:r>
              <a:rPr i="1"/>
              <a:t>Considera otras explicaciones!</a:t>
            </a:r>
            <a:r>
              <a:t> </a:t>
            </a:r>
            <a:br/>
            <a:r>
              <a:rPr>
                <a:solidFill>
                  <a:srgbClr val="006699"/>
                </a:solidFill>
              </a:rPr>
              <a:t> </a:t>
            </a:r>
            <a:r>
              <a:rPr b="0"/>
              <a:t>¿</a:t>
            </a:r>
            <a:r>
              <a:rPr b="0" i="1"/>
              <a:t>Existen muchas explicaciones alternativas? Muchas personas llevan gafas de sol: es verano, las gafas de sol están de “moda" – ¿incluso si no hace buen tiempo? Mis vecinos se comportan de forma hostil: lo estoy exagerando, ¿se comportan de la misma manera con otras personas?</a:t>
            </a:r>
            <a:endParaRPr b="0">
              <a:latin typeface="+mj-lt"/>
              <a:ea typeface="+mj-ea"/>
              <a:cs typeface="+mj-cs"/>
              <a:sym typeface="Arial"/>
            </a:endParaRPr>
          </a:p>
          <a:p>
            <a:pPr>
              <a:spcBef>
                <a:spcPts val="1000"/>
              </a:spcBef>
              <a:defRPr sz="1500" b="0" i="1"/>
            </a:pPr>
            <a:endParaRPr b="0">
              <a:latin typeface="+mj-lt"/>
              <a:ea typeface="+mj-ea"/>
              <a:cs typeface="+mj-cs"/>
              <a:sym typeface="Arial"/>
            </a:endParaRPr>
          </a:p>
          <a:p>
            <a:pPr>
              <a:spcBef>
                <a:spcPts val="900"/>
              </a:spcBef>
              <a:defRPr sz="1500"/>
            </a:pPr>
            <a:r>
              <a:t>C. Busca más razones para el cambio (ej. ¡quizás yo sea responsable de algunos de los cambios!) </a:t>
            </a:r>
          </a:p>
          <a:p>
            <a:pPr>
              <a:spcBef>
                <a:spcPts val="900"/>
              </a:spcBef>
              <a:defRPr sz="1500"/>
            </a:pPr>
            <a:r>
              <a:rPr b="0" i="1"/>
              <a:t>Los vecinos no son espías o miembros de la mafia pero son ariscos porque los ofendí confrontándoles con mis teorías.</a:t>
            </a:r>
            <a:r>
              <a:rPr sz="1400" b="0"/>
              <a:t> </a:t>
            </a:r>
          </a:p>
        </p:txBody>
      </p:sp>
      <p:sp>
        <p:nvSpPr>
          <p:cNvPr id="1254" name="Text Box 5"/>
          <p:cNvSpPr/>
          <p:nvPr/>
        </p:nvSpPr>
        <p:spPr>
          <a:xfrm>
            <a:off x="7521575" y="1138392"/>
            <a:ext cx="1655764" cy="7772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900"/>
              </a:spcBef>
              <a:defRPr sz="1500" b="0"/>
            </a:lvl1pPr>
          </a:lstStyle>
          <a:p>
            <a:r>
              <a:t>SI – ¡Nada de que preocuparse!</a:t>
            </a:r>
          </a:p>
        </p:txBody>
      </p:sp>
      <p:sp>
        <p:nvSpPr>
          <p:cNvPr id="1255" name="Text Box 6"/>
          <p:cNvSpPr/>
          <p:nvPr/>
        </p:nvSpPr>
        <p:spPr>
          <a:xfrm>
            <a:off x="6083448" y="2334265"/>
            <a:ext cx="1512888" cy="3708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1000"/>
              </a:spcBef>
              <a:defRPr b="0"/>
            </a:lvl1pPr>
          </a:lstStyle>
          <a:p>
            <a:r>
              <a:t>NO</a:t>
            </a:r>
          </a:p>
        </p:txBody>
      </p:sp>
      <p:sp>
        <p:nvSpPr>
          <p:cNvPr id="1256" name="Text Box 8"/>
          <p:cNvSpPr/>
          <p:nvPr/>
        </p:nvSpPr>
        <p:spPr>
          <a:xfrm>
            <a:off x="7521575" y="4593197"/>
            <a:ext cx="1655761" cy="3200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900"/>
              </a:spcBef>
              <a:defRPr sz="1500" b="0"/>
            </a:lvl1pPr>
          </a:lstStyle>
          <a:p>
            <a:r>
              <a:t>¡Si!</a:t>
            </a:r>
          </a:p>
        </p:txBody>
      </p:sp>
      <p:sp>
        <p:nvSpPr>
          <p:cNvPr id="1257" name="Text Box 10"/>
          <p:cNvSpPr/>
          <p:nvPr/>
        </p:nvSpPr>
        <p:spPr>
          <a:xfrm>
            <a:off x="6084168" y="3933056"/>
            <a:ext cx="1512889" cy="3708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1000"/>
              </a:spcBef>
              <a:defRPr b="0"/>
            </a:lvl1pPr>
          </a:lstStyle>
          <a:p>
            <a:r>
              <a:t>NO</a:t>
            </a:r>
          </a:p>
        </p:txBody>
      </p:sp>
      <p:sp>
        <p:nvSpPr>
          <p:cNvPr id="1258" name="Text Box 12"/>
          <p:cNvSpPr/>
          <p:nvPr/>
        </p:nvSpPr>
        <p:spPr>
          <a:xfrm>
            <a:off x="5940425" y="5705166"/>
            <a:ext cx="3311525" cy="8026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spcBef>
                <a:spcPts val="1000"/>
              </a:spcBef>
              <a:defRPr b="0"/>
            </a:pPr>
            <a:r>
              <a:t>NO</a:t>
            </a:r>
            <a:r>
              <a:rPr sz="1400"/>
              <a:t>… </a:t>
            </a:r>
            <a:r>
              <a:rPr sz="1400">
                <a:solidFill>
                  <a:srgbClr val="D16349"/>
                </a:solidFill>
              </a:rPr>
              <a:t>PERO, incluso siendo cierto: ¿Cómo puedo afrontar esta situación de la mejor forma?</a:t>
            </a:r>
          </a:p>
        </p:txBody>
      </p:sp>
      <p:sp>
        <p:nvSpPr>
          <p:cNvPr id="1259" name="Text Box 14"/>
          <p:cNvSpPr/>
          <p:nvPr/>
        </p:nvSpPr>
        <p:spPr>
          <a:xfrm>
            <a:off x="7521575" y="2559050"/>
            <a:ext cx="1655761" cy="10058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900"/>
              </a:spcBef>
              <a:defRPr sz="1500" b="0"/>
            </a:lvl1pPr>
          </a:lstStyle>
          <a:p>
            <a:r>
              <a:t>SI – otras razones, no tiene que ver conmigo</a:t>
            </a:r>
          </a:p>
        </p:txBody>
      </p:sp>
      <p:grpSp>
        <p:nvGrpSpPr>
          <p:cNvPr id="1263" name="Group 21"/>
          <p:cNvGrpSpPr/>
          <p:nvPr/>
        </p:nvGrpSpPr>
        <p:grpSpPr>
          <a:xfrm>
            <a:off x="-1" y="6126870"/>
            <a:ext cx="2690070" cy="623425"/>
            <a:chOff x="0" y="0"/>
            <a:chExt cx="2690068" cy="623424"/>
          </a:xfrm>
        </p:grpSpPr>
        <p:sp>
          <p:nvSpPr>
            <p:cNvPr id="1260" name="Rectangle 69"/>
            <p:cNvSpPr/>
            <p:nvPr/>
          </p:nvSpPr>
          <p:spPr>
            <a:xfrm>
              <a:off x="0" y="0"/>
              <a:ext cx="2235640" cy="545679"/>
            </a:xfrm>
            <a:prstGeom prst="rect">
              <a:avLst/>
            </a:prstGeom>
            <a:noFill/>
            <a:ln w="9525" cap="flat">
              <a:solidFill>
                <a:srgbClr val="000000"/>
              </a:solidFill>
              <a:prstDash val="solid"/>
              <a:miter lim="800000"/>
            </a:ln>
            <a:effectLst/>
          </p:spPr>
          <p:txBody>
            <a:bodyPr wrap="square" lIns="45719" tIns="45719" rIns="45719" bIns="45719" numCol="1" anchor="ctr">
              <a:noAutofit/>
            </a:bodyPr>
            <a:lstStyle/>
            <a:p>
              <a:pPr>
                <a:defRPr b="0"/>
              </a:pPr>
              <a:endParaRPr/>
            </a:p>
          </p:txBody>
        </p:sp>
        <p:pic>
          <p:nvPicPr>
            <p:cNvPr id="1261" name="Picture 70" descr="Picture 70"/>
            <p:cNvPicPr>
              <a:picLocks noChangeAspect="1"/>
            </p:cNvPicPr>
            <p:nvPr/>
          </p:nvPicPr>
          <p:blipFill>
            <a:blip r:embed="rId2">
              <a:extLst/>
            </a:blip>
            <a:stretch>
              <a:fillRect/>
            </a:stretch>
          </p:blipFill>
          <p:spPr>
            <a:xfrm>
              <a:off x="67525" y="71175"/>
              <a:ext cx="386904" cy="399679"/>
            </a:xfrm>
            <a:prstGeom prst="rect">
              <a:avLst/>
            </a:prstGeom>
            <a:ln w="12700" cap="flat">
              <a:noFill/>
              <a:miter lim="400000"/>
            </a:ln>
            <a:effectLst/>
          </p:spPr>
        </p:pic>
        <p:sp>
          <p:nvSpPr>
            <p:cNvPr id="1262" name="Text Box 71"/>
            <p:cNvSpPr/>
            <p:nvPr/>
          </p:nvSpPr>
          <p:spPr>
            <a:xfrm>
              <a:off x="292002" y="51100"/>
              <a:ext cx="2398067" cy="57232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noAutofit/>
            </a:bodyPr>
            <a:lstStyle/>
            <a:p>
              <a:pPr>
                <a:defRPr sz="1400" b="0"/>
              </a:pPr>
              <a:r>
                <a:rPr dirty="0"/>
                <a:t>  </a:t>
              </a:r>
              <a:r>
                <a:rPr sz="1200" dirty="0">
                  <a:latin typeface="Wingdings"/>
                  <a:ea typeface="Wingdings"/>
                  <a:cs typeface="Wingdings"/>
                  <a:sym typeface="Wingdings"/>
                </a:rPr>
                <a:t></a:t>
              </a:r>
              <a:r>
                <a:rPr sz="1200" dirty="0"/>
                <a:t> </a:t>
              </a:r>
              <a:r>
                <a:rPr sz="1200" dirty="0" err="1"/>
                <a:t>hoja</a:t>
              </a:r>
              <a:r>
                <a:rPr sz="1200" dirty="0"/>
                <a:t> de </a:t>
              </a:r>
              <a:r>
                <a:rPr sz="1200" dirty="0" err="1"/>
                <a:t>trabajo</a:t>
              </a:r>
              <a:r>
                <a:rPr sz="1200" dirty="0"/>
                <a:t> 6.4</a:t>
              </a:r>
            </a:p>
            <a:p>
              <a:pPr>
                <a:defRPr sz="1200" b="0"/>
              </a:pPr>
              <a:r>
                <a:rPr dirty="0"/>
                <a:t>     </a:t>
              </a:r>
            </a:p>
          </p:txBody>
        </p:sp>
      </p:grpSp>
      <p:sp>
        <p:nvSpPr>
          <p:cNvPr id="1264" name="AutoShape 2"/>
          <p:cNvSpPr/>
          <p:nvPr/>
        </p:nvSpPr>
        <p:spPr>
          <a:xfrm rot="10800000">
            <a:off x="5934073" y="1183326"/>
            <a:ext cx="1512889" cy="1152526"/>
          </a:xfrm>
          <a:custGeom>
            <a:avLst/>
            <a:gdLst/>
            <a:ahLst/>
            <a:cxnLst>
              <a:cxn ang="0">
                <a:pos x="wd2" y="hd2"/>
              </a:cxn>
              <a:cxn ang="5400000">
                <a:pos x="wd2" y="hd2"/>
              </a:cxn>
              <a:cxn ang="10800000">
                <a:pos x="wd2" y="hd2"/>
              </a:cxn>
              <a:cxn ang="16200000">
                <a:pos x="wd2" y="hd2"/>
              </a:cxn>
            </a:cxnLst>
            <a:rect l="0" t="0" r="r" b="b"/>
            <a:pathLst>
              <a:path w="21600" h="21600" extrusionOk="0">
                <a:moveTo>
                  <a:pt x="15333" y="0"/>
                </a:moveTo>
                <a:lnTo>
                  <a:pt x="9066" y="6171"/>
                </a:lnTo>
                <a:lnTo>
                  <a:pt x="12152" y="6171"/>
                </a:lnTo>
                <a:lnTo>
                  <a:pt x="12152" y="12152"/>
                </a:lnTo>
                <a:lnTo>
                  <a:pt x="6171" y="12152"/>
                </a:lnTo>
                <a:lnTo>
                  <a:pt x="6171" y="9066"/>
                </a:lnTo>
                <a:lnTo>
                  <a:pt x="0" y="15333"/>
                </a:lnTo>
                <a:lnTo>
                  <a:pt x="6171" y="21600"/>
                </a:lnTo>
                <a:lnTo>
                  <a:pt x="6171" y="18514"/>
                </a:lnTo>
                <a:lnTo>
                  <a:pt x="18514" y="18514"/>
                </a:lnTo>
                <a:lnTo>
                  <a:pt x="18514" y="6171"/>
                </a:lnTo>
                <a:lnTo>
                  <a:pt x="21600" y="6171"/>
                </a:lnTo>
                <a:lnTo>
                  <a:pt x="15333" y="0"/>
                </a:lnTo>
                <a:close/>
              </a:path>
            </a:pathLst>
          </a:custGeom>
          <a:gradFill>
            <a:gsLst>
              <a:gs pos="0">
                <a:srgbClr val="C5D1D7"/>
              </a:gs>
              <a:gs pos="100000">
                <a:srgbClr val="8CADAE"/>
              </a:gs>
            </a:gsLst>
            <a:lin ang="5400000"/>
          </a:gradFill>
          <a:ln>
            <a:solidFill>
              <a:srgbClr val="000000"/>
            </a:solidFill>
            <a:miter/>
          </a:ln>
        </p:spPr>
        <p:txBody>
          <a:bodyPr lIns="45719" rIns="45719" anchor="ctr"/>
          <a:lstStyle/>
          <a:p>
            <a:pPr>
              <a:defRPr>
                <a:latin typeface="+mj-lt"/>
                <a:ea typeface="+mj-ea"/>
                <a:cs typeface="+mj-cs"/>
                <a:sym typeface="Arial"/>
              </a:defRPr>
            </a:pPr>
            <a:endParaRPr/>
          </a:p>
        </p:txBody>
      </p:sp>
      <p:sp>
        <p:nvSpPr>
          <p:cNvPr id="1265" name="AutoShape 9"/>
          <p:cNvSpPr/>
          <p:nvPr/>
        </p:nvSpPr>
        <p:spPr>
          <a:xfrm rot="10800000">
            <a:off x="5934074" y="2733485"/>
            <a:ext cx="1512889" cy="1152526"/>
          </a:xfrm>
          <a:custGeom>
            <a:avLst/>
            <a:gdLst/>
            <a:ahLst/>
            <a:cxnLst>
              <a:cxn ang="0">
                <a:pos x="wd2" y="hd2"/>
              </a:cxn>
              <a:cxn ang="5400000">
                <a:pos x="wd2" y="hd2"/>
              </a:cxn>
              <a:cxn ang="10800000">
                <a:pos x="wd2" y="hd2"/>
              </a:cxn>
              <a:cxn ang="16200000">
                <a:pos x="wd2" y="hd2"/>
              </a:cxn>
            </a:cxnLst>
            <a:rect l="0" t="0" r="r" b="b"/>
            <a:pathLst>
              <a:path w="21600" h="21600" extrusionOk="0">
                <a:moveTo>
                  <a:pt x="15429" y="0"/>
                </a:moveTo>
                <a:lnTo>
                  <a:pt x="9257" y="6171"/>
                </a:lnTo>
                <a:lnTo>
                  <a:pt x="12343" y="6171"/>
                </a:lnTo>
                <a:lnTo>
                  <a:pt x="12343" y="12343"/>
                </a:lnTo>
                <a:lnTo>
                  <a:pt x="6171" y="12343"/>
                </a:lnTo>
                <a:lnTo>
                  <a:pt x="6171" y="9257"/>
                </a:lnTo>
                <a:lnTo>
                  <a:pt x="0" y="15429"/>
                </a:lnTo>
                <a:lnTo>
                  <a:pt x="6171" y="21600"/>
                </a:lnTo>
                <a:lnTo>
                  <a:pt x="6171" y="18514"/>
                </a:lnTo>
                <a:lnTo>
                  <a:pt x="18514" y="18514"/>
                </a:lnTo>
                <a:lnTo>
                  <a:pt x="18514" y="6171"/>
                </a:lnTo>
                <a:lnTo>
                  <a:pt x="21600" y="6171"/>
                </a:lnTo>
                <a:lnTo>
                  <a:pt x="15429" y="0"/>
                </a:lnTo>
                <a:close/>
              </a:path>
            </a:pathLst>
          </a:custGeom>
          <a:gradFill>
            <a:gsLst>
              <a:gs pos="0">
                <a:srgbClr val="C5D1D7"/>
              </a:gs>
              <a:gs pos="100000">
                <a:srgbClr val="8CADAE"/>
              </a:gs>
            </a:gsLst>
            <a:lin ang="5400000"/>
          </a:gradFill>
          <a:ln>
            <a:solidFill>
              <a:srgbClr val="000000"/>
            </a:solidFill>
            <a:miter/>
          </a:ln>
        </p:spPr>
        <p:txBody>
          <a:bodyPr lIns="45719" rIns="45719" anchor="ctr"/>
          <a:lstStyle/>
          <a:p>
            <a:pPr>
              <a:defRPr>
                <a:latin typeface="+mj-lt"/>
                <a:ea typeface="+mj-ea"/>
                <a:cs typeface="+mj-cs"/>
                <a:sym typeface="Arial"/>
              </a:defRPr>
            </a:pPr>
            <a:endParaRPr/>
          </a:p>
        </p:txBody>
      </p:sp>
      <p:sp>
        <p:nvSpPr>
          <p:cNvPr id="1266" name="AutoShape 11"/>
          <p:cNvSpPr/>
          <p:nvPr/>
        </p:nvSpPr>
        <p:spPr>
          <a:xfrm rot="10800000">
            <a:off x="5934074" y="4428816"/>
            <a:ext cx="1512889" cy="1152526"/>
          </a:xfrm>
          <a:custGeom>
            <a:avLst/>
            <a:gdLst/>
            <a:ahLst/>
            <a:cxnLst>
              <a:cxn ang="0">
                <a:pos x="wd2" y="hd2"/>
              </a:cxn>
              <a:cxn ang="5400000">
                <a:pos x="wd2" y="hd2"/>
              </a:cxn>
              <a:cxn ang="10800000">
                <a:pos x="wd2" y="hd2"/>
              </a:cxn>
              <a:cxn ang="16200000">
                <a:pos x="wd2" y="hd2"/>
              </a:cxn>
            </a:cxnLst>
            <a:rect l="0" t="0" r="r" b="b"/>
            <a:pathLst>
              <a:path w="21600" h="21600" extrusionOk="0">
                <a:moveTo>
                  <a:pt x="15429" y="0"/>
                </a:moveTo>
                <a:lnTo>
                  <a:pt x="9257" y="6171"/>
                </a:lnTo>
                <a:lnTo>
                  <a:pt x="12343" y="6171"/>
                </a:lnTo>
                <a:lnTo>
                  <a:pt x="12343" y="12343"/>
                </a:lnTo>
                <a:lnTo>
                  <a:pt x="6171" y="12343"/>
                </a:lnTo>
                <a:lnTo>
                  <a:pt x="6171" y="9257"/>
                </a:lnTo>
                <a:lnTo>
                  <a:pt x="0" y="15429"/>
                </a:lnTo>
                <a:lnTo>
                  <a:pt x="6171" y="21600"/>
                </a:lnTo>
                <a:lnTo>
                  <a:pt x="6171" y="18514"/>
                </a:lnTo>
                <a:lnTo>
                  <a:pt x="18514" y="18514"/>
                </a:lnTo>
                <a:lnTo>
                  <a:pt x="18514" y="6171"/>
                </a:lnTo>
                <a:lnTo>
                  <a:pt x="21600" y="6171"/>
                </a:lnTo>
                <a:lnTo>
                  <a:pt x="15429" y="0"/>
                </a:lnTo>
                <a:close/>
              </a:path>
            </a:pathLst>
          </a:custGeom>
          <a:gradFill>
            <a:gsLst>
              <a:gs pos="0">
                <a:srgbClr val="C5D1D7"/>
              </a:gs>
              <a:gs pos="100000">
                <a:srgbClr val="8CADAE"/>
              </a:gs>
            </a:gsLst>
            <a:lin ang="5400000"/>
          </a:gradFill>
          <a:ln>
            <a:solidFill>
              <a:srgbClr val="000000"/>
            </a:solidFill>
            <a:miter/>
          </a:ln>
        </p:spPr>
        <p:txBody>
          <a:bodyPr lIns="45719" rIns="45719" anchor="ctr"/>
          <a:lstStyle/>
          <a:p>
            <a:pPr>
              <a:defRPr>
                <a:latin typeface="+mj-lt"/>
                <a:ea typeface="+mj-ea"/>
                <a:cs typeface="+mj-cs"/>
                <a:sym typeface="Arial"/>
              </a:defRPr>
            </a:pPr>
            <a:endParaRPr/>
          </a:p>
        </p:txBody>
      </p:sp>
      <p:sp>
        <p:nvSpPr>
          <p:cNvPr id="1267"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6.34</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 name="Rectangle 2"/>
          <p:cNvSpPr>
            <a:spLocks noGrp="1"/>
          </p:cNvSpPr>
          <p:nvPr>
            <p:ph type="title" idx="4294967295"/>
          </p:nvPr>
        </p:nvSpPr>
        <p:spPr>
          <a:xfrm>
            <a:off x="0" y="-1"/>
            <a:ext cx="9144000" cy="792002"/>
          </a:xfrm>
          <a:prstGeom prst="rect">
            <a:avLst/>
          </a:prstGeom>
        </p:spPr>
        <p:txBody>
          <a:bodyPr>
            <a:normAutofit/>
          </a:bodyPr>
          <a:lstStyle/>
          <a:p>
            <a:pPr>
              <a:defRPr sz="2000">
                <a:solidFill>
                  <a:srgbClr val="D16349"/>
                </a:solidFill>
              </a:defRPr>
            </a:pPr>
            <a:r>
              <a:t>En tu opinión, ¿es importante intercambiar puntos de vista con otros?</a:t>
            </a:r>
            <a:br/>
            <a:r>
              <a:t> ¿Por qué?</a:t>
            </a:r>
          </a:p>
        </p:txBody>
      </p:sp>
      <p:sp>
        <p:nvSpPr>
          <p:cNvPr id="1270" name="Text Box 4"/>
          <p:cNvSpPr/>
          <p:nvPr/>
        </p:nvSpPr>
        <p:spPr>
          <a:xfrm>
            <a:off x="279400" y="1363662"/>
            <a:ext cx="8569325" cy="38252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530225" indent="-354012" defTabSz="449262">
              <a:lnSpc>
                <a:spcPct val="110000"/>
              </a:lnSpc>
              <a:spcBef>
                <a:spcPts val="400"/>
              </a:spcBef>
              <a:buClr>
                <a:srgbClr val="8CADAE"/>
              </a:buClr>
              <a:buSzPct val="85000"/>
              <a:buFont typeface="Verdana"/>
              <a:buChar char="o"/>
              <a:tabLst>
                <a:tab pos="901700" algn="l"/>
                <a:tab pos="1816100" algn="l"/>
                <a:tab pos="2730500" algn="l"/>
                <a:tab pos="3644900" algn="l"/>
                <a:tab pos="4559300" algn="l"/>
                <a:tab pos="5473700" algn="l"/>
                <a:tab pos="6388100" algn="l"/>
                <a:tab pos="7302500" algn="l"/>
                <a:tab pos="8216900" algn="l"/>
                <a:tab pos="9131300" algn="l"/>
                <a:tab pos="10045700" algn="l"/>
              </a:tabLst>
              <a:defRPr b="0"/>
            </a:pPr>
            <a:r>
              <a:t>Conoces un nuevo punto de vista. 	</a:t>
            </a:r>
          </a:p>
          <a:p>
            <a:pPr marL="530225" indent="-354012" defTabSz="449262">
              <a:lnSpc>
                <a:spcPct val="110000"/>
              </a:lnSpc>
              <a:spcBef>
                <a:spcPts val="400"/>
              </a:spcBef>
              <a:buClr>
                <a:srgbClr val="8CADAE"/>
              </a:buClr>
              <a:buSzPct val="85000"/>
              <a:buFont typeface="Verdana"/>
              <a:buChar char="o"/>
              <a:tabLst>
                <a:tab pos="901700" algn="l"/>
                <a:tab pos="1816100" algn="l"/>
                <a:tab pos="2730500" algn="l"/>
                <a:tab pos="3644900" algn="l"/>
                <a:tab pos="4559300" algn="l"/>
                <a:tab pos="5473700" algn="l"/>
                <a:tab pos="6388100" algn="l"/>
                <a:tab pos="7302500" algn="l"/>
                <a:tab pos="8216900" algn="l"/>
                <a:tab pos="9131300" algn="l"/>
                <a:tab pos="10045700" algn="l"/>
              </a:tabLst>
              <a:defRPr b="0"/>
            </a:pPr>
            <a:r>
              <a:t>Cuando se está furioso o estresado, intercambiar puntos de vista puede prevenir que se hagan tonterías.</a:t>
            </a:r>
          </a:p>
          <a:p>
            <a:pPr marL="530225" indent="-354012" defTabSz="449262">
              <a:lnSpc>
                <a:spcPct val="110000"/>
              </a:lnSpc>
              <a:spcBef>
                <a:spcPts val="400"/>
              </a:spcBef>
              <a:buClr>
                <a:srgbClr val="8CADAE"/>
              </a:buClr>
              <a:buSzPct val="85000"/>
              <a:buFont typeface="Verdana"/>
              <a:buChar char="o"/>
              <a:tabLst>
                <a:tab pos="901700" algn="l"/>
                <a:tab pos="1816100" algn="l"/>
                <a:tab pos="2730500" algn="l"/>
                <a:tab pos="3644900" algn="l"/>
                <a:tab pos="4559300" algn="l"/>
                <a:tab pos="5473700" algn="l"/>
                <a:tab pos="6388100" algn="l"/>
                <a:tab pos="7302500" algn="l"/>
                <a:tab pos="8216900" algn="l"/>
                <a:tab pos="9131300" algn="l"/>
                <a:tab pos="10045700" algn="l"/>
              </a:tabLst>
              <a:defRPr b="0"/>
            </a:pPr>
            <a:r>
              <a:t>Hablando, se descargan las preocupaciones y a menudo las inquietudes parecen menos importantes.</a:t>
            </a:r>
          </a:p>
          <a:p>
            <a:pPr marL="530225" indent="-354012" defTabSz="449262">
              <a:lnSpc>
                <a:spcPct val="110000"/>
              </a:lnSpc>
              <a:spcBef>
                <a:spcPts val="400"/>
              </a:spcBef>
              <a:buClr>
                <a:srgbClr val="8CADAE"/>
              </a:buClr>
              <a:buSzPct val="85000"/>
              <a:buFont typeface="Verdana"/>
              <a:buChar char="o"/>
              <a:tabLst>
                <a:tab pos="901700" algn="l"/>
                <a:tab pos="1816100" algn="l"/>
                <a:tab pos="2730500" algn="l"/>
                <a:tab pos="3644900" algn="l"/>
                <a:tab pos="4559300" algn="l"/>
                <a:tab pos="5473700" algn="l"/>
                <a:tab pos="6388100" algn="l"/>
                <a:tab pos="7302500" algn="l"/>
                <a:tab pos="8216900" algn="l"/>
                <a:tab pos="9131300" algn="l"/>
                <a:tab pos="10045700" algn="l"/>
              </a:tabLst>
              <a:defRPr b="0"/>
            </a:pPr>
            <a:r>
              <a:t>Es casi imposible tener la imagen completa desde una única perspectiva (“cuatro ojos ven más que dos”).</a:t>
            </a:r>
          </a:p>
          <a:p>
            <a:pPr marL="530225" indent="-354012" defTabSz="449262">
              <a:lnSpc>
                <a:spcPct val="110000"/>
              </a:lnSpc>
              <a:spcBef>
                <a:spcPts val="400"/>
              </a:spcBef>
              <a:buClr>
                <a:srgbClr val="8CADAE"/>
              </a:buClr>
              <a:buSzPct val="85000"/>
              <a:buFont typeface="Verdana"/>
              <a:buChar char="o"/>
              <a:tabLst>
                <a:tab pos="901700" algn="l"/>
                <a:tab pos="1816100" algn="l"/>
                <a:tab pos="2730500" algn="l"/>
                <a:tab pos="3644900" algn="l"/>
                <a:tab pos="4559300" algn="l"/>
                <a:tab pos="5473700" algn="l"/>
                <a:tab pos="6388100" algn="l"/>
                <a:tab pos="7302500" algn="l"/>
                <a:tab pos="8216900" algn="l"/>
                <a:tab pos="9131300" algn="l"/>
                <a:tab pos="10045700" algn="l"/>
              </a:tabLst>
              <a:defRPr b="0"/>
            </a:pPr>
            <a:r>
              <a:t>Se pueden aprender cosas nuevas de las discusiones y de la retroalimentación, permite reflexionar acerca de los anteriores comportamientos u opiniones.</a:t>
            </a:r>
            <a:endParaRPr>
              <a:latin typeface="+mj-lt"/>
              <a:ea typeface="+mj-ea"/>
              <a:cs typeface="+mj-cs"/>
              <a:sym typeface="Arial"/>
            </a:endParaRPr>
          </a:p>
          <a:p>
            <a:pPr marL="273050" lvl="1" indent="-95250" defTabSz="363538">
              <a:lnSpc>
                <a:spcPct val="110000"/>
              </a:lnSpc>
              <a:spcBef>
                <a:spcPts val="1200"/>
              </a:spcBef>
              <a:defRPr sz="2000" b="0"/>
            </a:pPr>
            <a:r>
              <a:t>	</a:t>
            </a:r>
          </a:p>
        </p:txBody>
      </p:sp>
      <p:sp>
        <p:nvSpPr>
          <p:cNvPr id="1272" name="Text Box 8"/>
          <p:cNvSpPr/>
          <p:nvPr/>
        </p:nvSpPr>
        <p:spPr>
          <a:xfrm>
            <a:off x="0" y="6643688"/>
            <a:ext cx="3563938" cy="2184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400"/>
              </a:spcBef>
              <a:defRPr sz="800" b="0" i="1"/>
            </a:lvl1pPr>
          </a:lstStyle>
          <a:p>
            <a:r>
              <a:t>(“Conversations Silhouettes by Kirsty Pargeter” by b_d_solis)</a:t>
            </a:r>
          </a:p>
        </p:txBody>
      </p:sp>
      <p:sp>
        <p:nvSpPr>
          <p:cNvPr id="1273"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6.35</a:t>
            </a:r>
          </a:p>
        </p:txBody>
      </p:sp>
      <p:pic>
        <p:nvPicPr>
          <p:cNvPr id="7" name="Picture 5" descr="conversations_silhouettes_id228513_size450-b d solis-flickr-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6193" y="4797152"/>
            <a:ext cx="2046287"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5" name="Picture 22" descr="Picture 22"/>
          <p:cNvPicPr>
            <a:picLocks noChangeAspect="1"/>
          </p:cNvPicPr>
          <p:nvPr/>
        </p:nvPicPr>
        <p:blipFill>
          <a:blip r:embed="rId2">
            <a:extLst/>
          </a:blip>
          <a:stretch>
            <a:fillRect/>
          </a:stretch>
        </p:blipFill>
        <p:spPr>
          <a:xfrm>
            <a:off x="7523088" y="5359400"/>
            <a:ext cx="1368426" cy="1025525"/>
          </a:xfrm>
          <a:prstGeom prst="rect">
            <a:avLst/>
          </a:prstGeom>
          <a:ln w="12700">
            <a:miter lim="400000"/>
          </a:ln>
        </p:spPr>
      </p:pic>
      <p:pic>
        <p:nvPicPr>
          <p:cNvPr id="1276" name="Picture 20" descr="Picture 20"/>
          <p:cNvPicPr>
            <a:picLocks noChangeAspect="1"/>
          </p:cNvPicPr>
          <p:nvPr/>
        </p:nvPicPr>
        <p:blipFill>
          <a:blip r:embed="rId3">
            <a:extLst/>
          </a:blip>
          <a:stretch>
            <a:fillRect/>
          </a:stretch>
        </p:blipFill>
        <p:spPr>
          <a:xfrm>
            <a:off x="5364088" y="5359400"/>
            <a:ext cx="1511301" cy="1012825"/>
          </a:xfrm>
          <a:prstGeom prst="rect">
            <a:avLst/>
          </a:prstGeom>
          <a:ln w="12700">
            <a:miter lim="400000"/>
          </a:ln>
        </p:spPr>
      </p:pic>
      <p:sp>
        <p:nvSpPr>
          <p:cNvPr id="1277" name="Text Box 4"/>
          <p:cNvSpPr/>
          <p:nvPr/>
        </p:nvSpPr>
        <p:spPr>
          <a:xfrm>
            <a:off x="269875" y="1340767"/>
            <a:ext cx="8553450" cy="3374787"/>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531812" indent="-352425" defTabSz="449262">
              <a:lnSpc>
                <a:spcPct val="110000"/>
              </a:lnSpc>
              <a:spcBef>
                <a:spcPts val="400"/>
              </a:spcBef>
              <a:buClr>
                <a:srgbClr val="8CADAE"/>
              </a:buClr>
              <a:buSzPct val="85000"/>
              <a:buFont typeface="Verdana"/>
              <a:buChar char="o"/>
              <a:tabLst>
                <a:tab pos="520700" algn="l"/>
                <a:tab pos="1435100" algn="l"/>
                <a:tab pos="2349500" algn="l"/>
                <a:tab pos="3263900" algn="l"/>
                <a:tab pos="4178300" algn="l"/>
                <a:tab pos="5092700" algn="l"/>
                <a:tab pos="6007100" algn="l"/>
                <a:tab pos="6921500" algn="l"/>
                <a:tab pos="7835900" algn="l"/>
                <a:tab pos="8750300" algn="l"/>
                <a:tab pos="9664700" algn="l"/>
                <a:tab pos="10579100" algn="l"/>
              </a:tabLst>
              <a:defRPr b="0"/>
            </a:pPr>
            <a:r>
              <a:t>¿Has tenido siempre la mente abierta a nuevos puntos de vista y a otras opiniones?</a:t>
            </a:r>
          </a:p>
          <a:p>
            <a:pPr marL="531812" indent="-352425" defTabSz="449262">
              <a:lnSpc>
                <a:spcPct val="110000"/>
              </a:lnSpc>
              <a:spcBef>
                <a:spcPts val="400"/>
              </a:spcBef>
              <a:buClr>
                <a:srgbClr val="8CADAE"/>
              </a:buClr>
              <a:buSzPct val="85000"/>
              <a:buFont typeface="Verdana"/>
              <a:buChar char="o"/>
              <a:tabLst>
                <a:tab pos="520700" algn="l"/>
                <a:tab pos="1435100" algn="l"/>
                <a:tab pos="2349500" algn="l"/>
                <a:tab pos="3263900" algn="l"/>
                <a:tab pos="4178300" algn="l"/>
                <a:tab pos="5092700" algn="l"/>
                <a:tab pos="6007100" algn="l"/>
                <a:tab pos="6921500" algn="l"/>
                <a:tab pos="7835900" algn="l"/>
                <a:tab pos="8750300" algn="l"/>
                <a:tab pos="9664700" algn="l"/>
                <a:tab pos="10579100" algn="l"/>
              </a:tabLst>
              <a:defRPr b="0"/>
            </a:pPr>
            <a:r>
              <a:t>¿Has evitado compartir tus ideas particulares con amigos o familia, ej. por miedo a conflictos y/o a rechazo?</a:t>
            </a:r>
          </a:p>
          <a:p>
            <a:pPr marL="531812" indent="-352425" defTabSz="449262">
              <a:lnSpc>
                <a:spcPct val="110000"/>
              </a:lnSpc>
              <a:spcBef>
                <a:spcPts val="400"/>
              </a:spcBef>
              <a:buClr>
                <a:srgbClr val="8CADAE"/>
              </a:buClr>
              <a:buSzPct val="85000"/>
              <a:buFont typeface="Verdana"/>
              <a:buChar char="o"/>
              <a:tabLst>
                <a:tab pos="520700" algn="l"/>
                <a:tab pos="1435100" algn="l"/>
                <a:tab pos="2349500" algn="l"/>
                <a:tab pos="3263900" algn="l"/>
                <a:tab pos="4178300" algn="l"/>
                <a:tab pos="5092700" algn="l"/>
                <a:tab pos="6007100" algn="l"/>
                <a:tab pos="6921500" algn="l"/>
                <a:tab pos="7835900" algn="l"/>
                <a:tab pos="8750300" algn="l"/>
                <a:tab pos="9664700" algn="l"/>
                <a:tab pos="10579100" algn="l"/>
              </a:tabLst>
              <a:defRPr b="0"/>
            </a:pPr>
            <a:r>
              <a:t>¿Has percibido a las personas que no están de acuerdo con tus convicciones como enemigos o perseguidores?</a:t>
            </a:r>
          </a:p>
          <a:p>
            <a:pPr marL="531812" indent="-352425" defTabSz="449262">
              <a:lnSpc>
                <a:spcPct val="110000"/>
              </a:lnSpc>
              <a:spcBef>
                <a:spcPts val="400"/>
              </a:spcBef>
              <a:buClr>
                <a:srgbClr val="8CADAE"/>
              </a:buClr>
              <a:buSzPct val="85000"/>
              <a:buFont typeface="Verdana"/>
              <a:buChar char="o"/>
              <a:tabLst>
                <a:tab pos="520700" algn="l"/>
                <a:tab pos="1435100" algn="l"/>
                <a:tab pos="2349500" algn="l"/>
                <a:tab pos="3263900" algn="l"/>
                <a:tab pos="4178300" algn="l"/>
                <a:tab pos="5092700" algn="l"/>
                <a:tab pos="6007100" algn="l"/>
                <a:tab pos="6921500" algn="l"/>
                <a:tab pos="7835900" algn="l"/>
                <a:tab pos="8750300" algn="l"/>
                <a:tab pos="9664700" algn="l"/>
                <a:tab pos="10579100" algn="l"/>
              </a:tabLst>
              <a:defRPr b="0"/>
            </a:pPr>
            <a:r>
              <a:t>¿Has indagado en fuentes de información sesgada (ej. páginas web acerca de teorías de la conspiración)?</a:t>
            </a:r>
          </a:p>
          <a:p>
            <a:pPr marL="531812" indent="-352425" defTabSz="449262">
              <a:lnSpc>
                <a:spcPct val="110000"/>
              </a:lnSpc>
              <a:spcBef>
                <a:spcPts val="400"/>
              </a:spcBef>
              <a:buClr>
                <a:srgbClr val="8CADAE"/>
              </a:buClr>
              <a:buSzPct val="85000"/>
              <a:buFont typeface="Verdana"/>
              <a:buChar char="o"/>
              <a:tabLst>
                <a:tab pos="520700" algn="l"/>
                <a:tab pos="1435100" algn="l"/>
                <a:tab pos="2349500" algn="l"/>
                <a:tab pos="3263900" algn="l"/>
                <a:tab pos="4178300" algn="l"/>
                <a:tab pos="5092700" algn="l"/>
                <a:tab pos="6007100" algn="l"/>
                <a:tab pos="6921500" algn="l"/>
                <a:tab pos="7835900" algn="l"/>
                <a:tab pos="8750300" algn="l"/>
                <a:tab pos="9664700" algn="l"/>
                <a:tab pos="10579100" algn="l"/>
              </a:tabLst>
              <a:defRPr b="0"/>
            </a:pPr>
            <a:r>
              <a:t>¿Otros? </a:t>
            </a:r>
            <a:endParaRPr>
              <a:latin typeface="+mj-lt"/>
              <a:ea typeface="+mj-ea"/>
              <a:cs typeface="+mj-cs"/>
              <a:sym typeface="Arial"/>
            </a:endParaRPr>
          </a:p>
        </p:txBody>
      </p:sp>
      <p:grpSp>
        <p:nvGrpSpPr>
          <p:cNvPr id="1280" name="Gruppieren 1"/>
          <p:cNvGrpSpPr/>
          <p:nvPr/>
        </p:nvGrpSpPr>
        <p:grpSpPr>
          <a:xfrm>
            <a:off x="6660232" y="5517231"/>
            <a:ext cx="1151781" cy="243841"/>
            <a:chOff x="0" y="0"/>
            <a:chExt cx="1151780" cy="243840"/>
          </a:xfrm>
        </p:grpSpPr>
        <p:sp>
          <p:nvSpPr>
            <p:cNvPr id="1278" name="Line 29"/>
            <p:cNvSpPr/>
            <p:nvPr/>
          </p:nvSpPr>
          <p:spPr>
            <a:xfrm>
              <a:off x="37355" y="117199"/>
              <a:ext cx="1114426" cy="1"/>
            </a:xfrm>
            <a:prstGeom prst="line">
              <a:avLst/>
            </a:prstGeom>
            <a:noFill/>
            <a:ln w="190500" cap="flat">
              <a:solidFill>
                <a:srgbClr val="000000"/>
              </a:solidFill>
              <a:prstDash val="solid"/>
              <a:round/>
              <a:tailEnd type="triangle" w="med" len="med"/>
            </a:ln>
            <a:effectLst/>
          </p:spPr>
          <p:txBody>
            <a:bodyPr wrap="square" lIns="45719" tIns="45719" rIns="45719" bIns="45719" numCol="1" anchor="t">
              <a:noAutofit/>
            </a:bodyPr>
            <a:lstStyle/>
            <a:p>
              <a:endParaRPr/>
            </a:p>
          </p:txBody>
        </p:sp>
        <p:sp>
          <p:nvSpPr>
            <p:cNvPr id="1279" name="Text Box 10"/>
            <p:cNvSpPr/>
            <p:nvPr/>
          </p:nvSpPr>
          <p:spPr>
            <a:xfrm>
              <a:off x="0" y="0"/>
              <a:ext cx="1042988" cy="2438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spcBef>
                  <a:spcPts val="600"/>
                </a:spcBef>
                <a:defRPr sz="1000">
                  <a:solidFill>
                    <a:schemeClr val="accent3">
                      <a:lumOff val="44000"/>
                    </a:schemeClr>
                  </a:solidFill>
                </a:defRPr>
              </a:lvl1pPr>
            </a:lstStyle>
            <a:p>
              <a:r>
                <a:rPr lang="de-DE" dirty="0"/>
                <a:t> </a:t>
              </a:r>
              <a:r>
                <a:rPr dirty="0" err="1"/>
                <a:t>aislamiento</a:t>
              </a:r>
              <a:endParaRPr dirty="0"/>
            </a:p>
          </p:txBody>
        </p:sp>
      </p:grpSp>
      <p:sp>
        <p:nvSpPr>
          <p:cNvPr id="1281" name="Text Box 27"/>
          <p:cNvSpPr/>
          <p:nvPr/>
        </p:nvSpPr>
        <p:spPr>
          <a:xfrm>
            <a:off x="0" y="6672263"/>
            <a:ext cx="3744913" cy="2311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spcBef>
                <a:spcPts val="400"/>
              </a:spcBef>
              <a:defRPr sz="800" b="0"/>
            </a:pPr>
            <a:r>
              <a:t>(</a:t>
            </a:r>
            <a:r>
              <a:rPr i="1"/>
              <a:t>f.l.t.r.: “Snails” by H Rickard; “Snail” by Kamil Porembi</a:t>
            </a:r>
            <a:r>
              <a:rPr>
                <a:latin typeface="Arial Unicode MS"/>
                <a:ea typeface="Arial Unicode MS"/>
                <a:cs typeface="Arial Unicode MS"/>
                <a:sym typeface="Arial Unicode MS"/>
              </a:rPr>
              <a:t>ń</a:t>
            </a:r>
            <a:r>
              <a:rPr i="1"/>
              <a:t>ski)</a:t>
            </a:r>
          </a:p>
        </p:txBody>
      </p:sp>
      <p:sp>
        <p:nvSpPr>
          <p:cNvPr id="1282" name="Rectangle 46"/>
          <p:cNvSpPr>
            <a:spLocks noGrp="1"/>
          </p:cNvSpPr>
          <p:nvPr>
            <p:ph type="title" idx="4294967295"/>
          </p:nvPr>
        </p:nvSpPr>
        <p:spPr>
          <a:xfrm>
            <a:off x="0" y="-1"/>
            <a:ext cx="9144000" cy="792002"/>
          </a:xfrm>
          <a:prstGeom prst="rect">
            <a:avLst/>
          </a:prstGeom>
        </p:spPr>
        <p:txBody>
          <a:bodyPr>
            <a:normAutofit/>
          </a:bodyPr>
          <a:lstStyle>
            <a:lvl1pPr>
              <a:defRPr sz="2000">
                <a:solidFill>
                  <a:srgbClr val="D16349"/>
                </a:solidFill>
              </a:defRPr>
            </a:lvl1pPr>
          </a:lstStyle>
          <a:p>
            <a:r>
              <a:t>¿Intercambiar puntos de vista con otros durante un episodio psicótico?</a:t>
            </a:r>
          </a:p>
        </p:txBody>
      </p:sp>
      <p:sp>
        <p:nvSpPr>
          <p:cNvPr id="1283"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6.36</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5" name="Text Box 7"/>
          <p:cNvSpPr/>
          <p:nvPr/>
        </p:nvSpPr>
        <p:spPr>
          <a:xfrm>
            <a:off x="107950" y="2349500"/>
            <a:ext cx="9036050" cy="3962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indent="88900">
              <a:lnSpc>
                <a:spcPct val="110000"/>
              </a:lnSpc>
              <a:spcBef>
                <a:spcPts val="400"/>
              </a:spcBef>
              <a:defRPr sz="2000" b="0">
                <a:solidFill>
                  <a:srgbClr val="336699"/>
                </a:solidFill>
              </a:defRPr>
            </a:lvl1pPr>
          </a:lstStyle>
          <a:p>
            <a:r>
              <a:t>	</a:t>
            </a:r>
          </a:p>
        </p:txBody>
      </p:sp>
      <p:sp>
        <p:nvSpPr>
          <p:cNvPr id="1286" name="Text Box 24"/>
          <p:cNvSpPr/>
          <p:nvPr/>
        </p:nvSpPr>
        <p:spPr>
          <a:xfrm>
            <a:off x="250601" y="1340767"/>
            <a:ext cx="6337623" cy="412164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defTabSz="449262">
              <a:spcBef>
                <a:spcPts val="1100"/>
              </a:spcBef>
              <a:tabLst>
                <a:tab pos="0" algn="l"/>
                <a:tab pos="1092200" algn="l"/>
                <a:tab pos="2006600" algn="l"/>
                <a:tab pos="2921000" algn="l"/>
                <a:tab pos="3835400" algn="l"/>
                <a:tab pos="4749800" algn="l"/>
                <a:tab pos="5664200" algn="l"/>
                <a:tab pos="6578600" algn="l"/>
                <a:tab pos="7493000" algn="l"/>
                <a:tab pos="8407400" algn="l"/>
                <a:tab pos="9321800" algn="l"/>
                <a:tab pos="10236200" algn="l"/>
              </a:tabLst>
              <a:defRPr b="0"/>
            </a:pPr>
            <a:r>
              <a:rPr dirty="0" err="1"/>
              <a:t>Posibles</a:t>
            </a:r>
            <a:r>
              <a:rPr dirty="0"/>
              <a:t> </a:t>
            </a:r>
            <a:r>
              <a:rPr dirty="0" err="1"/>
              <a:t>consecuencias</a:t>
            </a:r>
            <a:r>
              <a:rPr dirty="0"/>
              <a:t> del </a:t>
            </a:r>
            <a:r>
              <a:rPr dirty="0" err="1"/>
              <a:t>aislamiento</a:t>
            </a:r>
            <a:r>
              <a:rPr dirty="0"/>
              <a:t> </a:t>
            </a:r>
            <a:r>
              <a:rPr dirty="0" err="1"/>
              <a:t>durante</a:t>
            </a:r>
            <a:r>
              <a:rPr dirty="0"/>
              <a:t> la</a:t>
            </a:r>
            <a:r>
              <a:rPr lang="de-DE" dirty="0"/>
              <a:t> </a:t>
            </a:r>
            <a:r>
              <a:rPr dirty="0" err="1"/>
              <a:t>psicosis</a:t>
            </a:r>
            <a:r>
              <a:rPr dirty="0"/>
              <a:t>:</a:t>
            </a:r>
          </a:p>
          <a:p>
            <a:pPr marL="180975" indent="-179387" defTabSz="449262">
              <a:spcBef>
                <a:spcPts val="1100"/>
              </a:spcBef>
              <a:buClr>
                <a:srgbClr val="8CADAE"/>
              </a:buClr>
              <a:buSzPct val="85000"/>
              <a:buFont typeface="Verdana"/>
              <a:buChar char="o"/>
              <a:tabLst>
                <a:tab pos="177800" algn="l"/>
                <a:tab pos="1092200" algn="l"/>
                <a:tab pos="2006600" algn="l"/>
                <a:tab pos="2921000" algn="l"/>
                <a:tab pos="3835400" algn="l"/>
                <a:tab pos="4749800" algn="l"/>
                <a:tab pos="5664200" algn="l"/>
                <a:tab pos="6578600" algn="l"/>
                <a:tab pos="7493000" algn="l"/>
                <a:tab pos="8407400" algn="l"/>
                <a:tab pos="9321800" algn="l"/>
                <a:tab pos="10236200" algn="l"/>
              </a:tabLst>
              <a:defRPr b="0"/>
            </a:pPr>
            <a:r>
              <a:rPr dirty="0"/>
              <a:t>Soledad</a:t>
            </a:r>
          </a:p>
          <a:p>
            <a:pPr marL="180975" indent="-179387" defTabSz="449262">
              <a:spcBef>
                <a:spcPts val="1100"/>
              </a:spcBef>
              <a:buClr>
                <a:srgbClr val="8CADAE"/>
              </a:buClr>
              <a:buSzPct val="85000"/>
              <a:buFont typeface="Verdana"/>
              <a:buChar char="o"/>
              <a:tabLst>
                <a:tab pos="177800" algn="l"/>
                <a:tab pos="1092200" algn="l"/>
                <a:tab pos="2006600" algn="l"/>
                <a:tab pos="2921000" algn="l"/>
                <a:tab pos="3835400" algn="l"/>
                <a:tab pos="4749800" algn="l"/>
                <a:tab pos="5664200" algn="l"/>
                <a:tab pos="6578600" algn="l"/>
                <a:tab pos="7493000" algn="l"/>
                <a:tab pos="8407400" algn="l"/>
                <a:tab pos="9321800" algn="l"/>
                <a:tab pos="10236200" algn="l"/>
              </a:tabLst>
              <a:defRPr b="0"/>
            </a:pPr>
            <a:r>
              <a:rPr dirty="0" err="1"/>
              <a:t>Depresión</a:t>
            </a:r>
            <a:r>
              <a:rPr dirty="0"/>
              <a:t> </a:t>
            </a:r>
          </a:p>
          <a:p>
            <a:pPr marL="180975" indent="-179387" defTabSz="449262">
              <a:spcBef>
                <a:spcPts val="1100"/>
              </a:spcBef>
              <a:buClr>
                <a:srgbClr val="8CADAE"/>
              </a:buClr>
              <a:buSzPct val="85000"/>
              <a:buFont typeface="Verdana"/>
              <a:buChar char="o"/>
              <a:tabLst>
                <a:tab pos="177800" algn="l"/>
                <a:tab pos="1092200" algn="l"/>
                <a:tab pos="2006600" algn="l"/>
                <a:tab pos="2921000" algn="l"/>
                <a:tab pos="3835400" algn="l"/>
                <a:tab pos="4749800" algn="l"/>
                <a:tab pos="5664200" algn="l"/>
                <a:tab pos="6578600" algn="l"/>
                <a:tab pos="7493000" algn="l"/>
                <a:tab pos="8407400" algn="l"/>
                <a:tab pos="9321800" algn="l"/>
                <a:tab pos="10236200" algn="l"/>
              </a:tabLst>
              <a:defRPr b="0"/>
            </a:pPr>
            <a:r>
              <a:rPr dirty="0" err="1"/>
              <a:t>Ausencia</a:t>
            </a:r>
            <a:r>
              <a:rPr dirty="0"/>
              <a:t> de </a:t>
            </a:r>
            <a:r>
              <a:rPr dirty="0" err="1"/>
              <a:t>distracciones</a:t>
            </a:r>
            <a:r>
              <a:rPr dirty="0"/>
              <a:t>, </a:t>
            </a:r>
            <a:r>
              <a:rPr dirty="0" err="1"/>
              <a:t>por</a:t>
            </a:r>
            <a:r>
              <a:rPr dirty="0"/>
              <a:t> lo </a:t>
            </a:r>
            <a:r>
              <a:rPr dirty="0" err="1"/>
              <a:t>que</a:t>
            </a:r>
            <a:r>
              <a:rPr dirty="0"/>
              <a:t> la </a:t>
            </a:r>
            <a:r>
              <a:rPr dirty="0" err="1"/>
              <a:t>preocupación</a:t>
            </a:r>
            <a:r>
              <a:rPr dirty="0"/>
              <a:t> </a:t>
            </a:r>
            <a:r>
              <a:rPr dirty="0" err="1"/>
              <a:t>sobre</a:t>
            </a:r>
            <a:r>
              <a:rPr dirty="0"/>
              <a:t> </a:t>
            </a:r>
            <a:r>
              <a:rPr dirty="0" err="1"/>
              <a:t>temas</a:t>
            </a:r>
            <a:r>
              <a:rPr dirty="0"/>
              <a:t> </a:t>
            </a:r>
            <a:r>
              <a:rPr dirty="0" err="1"/>
              <a:t>amenazantes</a:t>
            </a:r>
            <a:r>
              <a:rPr dirty="0"/>
              <a:t> y </a:t>
            </a:r>
            <a:r>
              <a:rPr dirty="0" err="1"/>
              <a:t>fantasiosos</a:t>
            </a:r>
            <a:r>
              <a:rPr dirty="0"/>
              <a:t> se </a:t>
            </a:r>
            <a:r>
              <a:rPr dirty="0" err="1"/>
              <a:t>incrementa</a:t>
            </a:r>
            <a:endParaRPr dirty="0"/>
          </a:p>
          <a:p>
            <a:pPr marL="180975" indent="-179387" defTabSz="449262">
              <a:spcBef>
                <a:spcPts val="1100"/>
              </a:spcBef>
              <a:buClr>
                <a:srgbClr val="8CADAE"/>
              </a:buClr>
              <a:buSzPct val="85000"/>
              <a:buFont typeface="Verdana"/>
              <a:buChar char="o"/>
              <a:tabLst>
                <a:tab pos="177800" algn="l"/>
                <a:tab pos="1092200" algn="l"/>
                <a:tab pos="2006600" algn="l"/>
                <a:tab pos="2921000" algn="l"/>
                <a:tab pos="3835400" algn="l"/>
                <a:tab pos="4749800" algn="l"/>
                <a:tab pos="5664200" algn="l"/>
                <a:tab pos="6578600" algn="l"/>
                <a:tab pos="7493000" algn="l"/>
                <a:tab pos="8407400" algn="l"/>
                <a:tab pos="9321800" algn="l"/>
                <a:tab pos="10236200" algn="l"/>
              </a:tabLst>
              <a:defRPr b="0"/>
            </a:pPr>
            <a:r>
              <a:rPr dirty="0"/>
              <a:t>Sin la </a:t>
            </a:r>
            <a:r>
              <a:rPr dirty="0" err="1"/>
              <a:t>comunicación</a:t>
            </a:r>
            <a:r>
              <a:rPr dirty="0"/>
              <a:t> con </a:t>
            </a:r>
            <a:r>
              <a:rPr dirty="0" err="1"/>
              <a:t>otras</a:t>
            </a:r>
            <a:r>
              <a:rPr dirty="0"/>
              <a:t> personas, </a:t>
            </a:r>
            <a:r>
              <a:rPr dirty="0" err="1"/>
              <a:t>existen</a:t>
            </a:r>
            <a:r>
              <a:rPr dirty="0"/>
              <a:t> </a:t>
            </a:r>
            <a:r>
              <a:rPr dirty="0" err="1"/>
              <a:t>pocas</a:t>
            </a:r>
            <a:r>
              <a:rPr dirty="0"/>
              <a:t> </a:t>
            </a:r>
            <a:r>
              <a:rPr dirty="0" err="1"/>
              <a:t>posibilidades</a:t>
            </a:r>
            <a:r>
              <a:rPr dirty="0"/>
              <a:t> para </a:t>
            </a:r>
            <a:r>
              <a:rPr dirty="0" err="1"/>
              <a:t>comprobar</a:t>
            </a:r>
            <a:r>
              <a:rPr dirty="0"/>
              <a:t> </a:t>
            </a:r>
            <a:r>
              <a:rPr dirty="0" err="1"/>
              <a:t>si</a:t>
            </a:r>
            <a:r>
              <a:rPr dirty="0"/>
              <a:t> </a:t>
            </a:r>
            <a:r>
              <a:rPr dirty="0" err="1"/>
              <a:t>las</a:t>
            </a:r>
            <a:r>
              <a:rPr dirty="0"/>
              <a:t> </a:t>
            </a:r>
            <a:r>
              <a:rPr dirty="0" err="1"/>
              <a:t>asunciones</a:t>
            </a:r>
            <a:r>
              <a:rPr dirty="0"/>
              <a:t> son </a:t>
            </a:r>
            <a:r>
              <a:rPr dirty="0" err="1"/>
              <a:t>falsas</a:t>
            </a:r>
            <a:r>
              <a:rPr dirty="0"/>
              <a:t>, o </a:t>
            </a:r>
            <a:r>
              <a:rPr dirty="0" err="1"/>
              <a:t>si</a:t>
            </a:r>
            <a:r>
              <a:rPr dirty="0"/>
              <a:t> se </a:t>
            </a:r>
            <a:r>
              <a:rPr dirty="0" err="1"/>
              <a:t>corresponden</a:t>
            </a:r>
            <a:r>
              <a:rPr dirty="0"/>
              <a:t> con la </a:t>
            </a:r>
            <a:r>
              <a:rPr dirty="0" err="1"/>
              <a:t>realidad</a:t>
            </a:r>
            <a:endParaRPr dirty="0"/>
          </a:p>
          <a:p>
            <a:pPr marL="180975" indent="-179387" defTabSz="449262">
              <a:spcBef>
                <a:spcPts val="1100"/>
              </a:spcBef>
              <a:buClr>
                <a:srgbClr val="8CADAE"/>
              </a:buClr>
              <a:buSzPct val="85000"/>
              <a:buFont typeface="Verdana"/>
              <a:buChar char="o"/>
              <a:tabLst>
                <a:tab pos="177800" algn="l"/>
                <a:tab pos="1092200" algn="l"/>
                <a:tab pos="2006600" algn="l"/>
                <a:tab pos="2921000" algn="l"/>
                <a:tab pos="3835400" algn="l"/>
                <a:tab pos="4749800" algn="l"/>
                <a:tab pos="5664200" algn="l"/>
                <a:tab pos="6578600" algn="l"/>
                <a:tab pos="7493000" algn="l"/>
                <a:tab pos="8407400" algn="l"/>
                <a:tab pos="9321800" algn="l"/>
                <a:tab pos="10236200" algn="l"/>
              </a:tabLst>
              <a:defRPr b="0"/>
            </a:pPr>
            <a:r>
              <a:rPr dirty="0"/>
              <a:t> …</a:t>
            </a:r>
          </a:p>
        </p:txBody>
      </p:sp>
      <p:pic>
        <p:nvPicPr>
          <p:cNvPr id="1287" name="Picture 25" descr="Picture 25"/>
          <p:cNvPicPr>
            <a:picLocks noChangeAspect="1"/>
          </p:cNvPicPr>
          <p:nvPr/>
        </p:nvPicPr>
        <p:blipFill>
          <a:blip r:embed="rId2">
            <a:extLst/>
          </a:blip>
          <a:stretch>
            <a:fillRect/>
          </a:stretch>
        </p:blipFill>
        <p:spPr>
          <a:xfrm>
            <a:off x="6588224" y="3357562"/>
            <a:ext cx="2297113" cy="3311526"/>
          </a:xfrm>
          <a:prstGeom prst="rect">
            <a:avLst/>
          </a:prstGeom>
          <a:ln w="12700">
            <a:miter lim="400000"/>
          </a:ln>
        </p:spPr>
      </p:pic>
      <p:sp>
        <p:nvSpPr>
          <p:cNvPr id="1288"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6.37</a:t>
            </a:r>
          </a:p>
        </p:txBody>
      </p:sp>
      <p:sp>
        <p:nvSpPr>
          <p:cNvPr id="1289" name="Rectangle 46"/>
          <p:cNvSpPr/>
          <p:nvPr/>
        </p:nvSpPr>
        <p:spPr>
          <a:xfrm>
            <a:off x="0" y="45480"/>
            <a:ext cx="9144000"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p>
            <a:pPr algn="ctr">
              <a:defRPr sz="2000" b="0">
                <a:solidFill>
                  <a:srgbClr val="D16349"/>
                </a:solidFill>
              </a:defRPr>
            </a:pPr>
            <a:r>
              <a:t>Intercambiar puntos de vista con otros vs. </a:t>
            </a:r>
            <a:br/>
            <a:r>
              <a:t>aislamiento durante un episodio psicótico</a:t>
            </a:r>
          </a:p>
        </p:txBody>
      </p:sp>
      <p:sp>
        <p:nvSpPr>
          <p:cNvPr id="1290" name="Text Box 10"/>
          <p:cNvSpPr/>
          <p:nvPr/>
        </p:nvSpPr>
        <p:spPr>
          <a:xfrm>
            <a:off x="-28576" y="6640513"/>
            <a:ext cx="6329365" cy="27940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nSpc>
                <a:spcPct val="85000"/>
              </a:lnSpc>
              <a:defRPr sz="700" b="0" i="1"/>
            </a:lvl1pPr>
          </a:lstStyle>
          <a:p>
            <a:r>
              <a:t>(“Rückzug” by Jana Pöttgen, borrowed from the brochure “Schizophrenie: Eine Krankheit verliert ihre Dämonie”, 1988 by Troponwerke GmbH &amp; Co. KG)</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2" name="Rectangle 2"/>
          <p:cNvSpPr>
            <a:spLocks noGrp="1"/>
          </p:cNvSpPr>
          <p:nvPr>
            <p:ph type="title" idx="4294967295"/>
          </p:nvPr>
        </p:nvSpPr>
        <p:spPr>
          <a:xfrm>
            <a:off x="0" y="-1"/>
            <a:ext cx="9144000" cy="792002"/>
          </a:xfrm>
          <a:prstGeom prst="rect">
            <a:avLst/>
          </a:prstGeom>
        </p:spPr>
        <p:txBody>
          <a:bodyPr>
            <a:normAutofit/>
          </a:bodyPr>
          <a:lstStyle/>
          <a:p>
            <a:pPr>
              <a:defRPr sz="1800">
                <a:solidFill>
                  <a:srgbClr val="D16349"/>
                </a:solidFill>
              </a:defRPr>
            </a:pPr>
            <a:r>
              <a:t>¿Existen personas en las que hayas confiado a lo largo del tiempo? </a:t>
            </a:r>
            <a:br/>
            <a:r>
              <a:t>¿Quién te viene a la mente?</a:t>
            </a:r>
          </a:p>
        </p:txBody>
      </p:sp>
      <p:sp>
        <p:nvSpPr>
          <p:cNvPr id="1293" name="Text Box 15"/>
          <p:cNvSpPr/>
          <p:nvPr/>
        </p:nvSpPr>
        <p:spPr>
          <a:xfrm>
            <a:off x="539551" y="2269732"/>
            <a:ext cx="2989760" cy="3708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1000"/>
              </a:spcBef>
              <a:defRPr b="0"/>
            </a:lvl1pPr>
          </a:lstStyle>
          <a:p>
            <a:r>
              <a:t>¡Relléneme!</a:t>
            </a:r>
          </a:p>
        </p:txBody>
      </p:sp>
      <p:sp>
        <p:nvSpPr>
          <p:cNvPr id="1294" name="Text Box 19"/>
          <p:cNvSpPr/>
          <p:nvPr/>
        </p:nvSpPr>
        <p:spPr>
          <a:xfrm>
            <a:off x="539551" y="4471951"/>
            <a:ext cx="2979168" cy="20472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1000"/>
              </a:spcBef>
              <a:defRPr b="0"/>
            </a:lvl1pPr>
          </a:lstStyle>
          <a:p>
            <a:r>
              <a:t>¡Intercambiar puntos de vista con las personas en las que confía le ayuda a corregir falsas creencias y a prevenir la escalada de acontecimientos!</a:t>
            </a:r>
          </a:p>
        </p:txBody>
      </p:sp>
      <p:sp>
        <p:nvSpPr>
          <p:cNvPr id="1295" name="Line 5"/>
          <p:cNvSpPr/>
          <p:nvPr/>
        </p:nvSpPr>
        <p:spPr>
          <a:xfrm>
            <a:off x="3491879" y="2454399"/>
            <a:ext cx="1258888" cy="1"/>
          </a:xfrm>
          <a:prstGeom prst="line">
            <a:avLst/>
          </a:prstGeom>
          <a:ln w="165100">
            <a:solidFill>
              <a:srgbClr val="000000"/>
            </a:solidFill>
            <a:tailEnd type="triangle"/>
          </a:ln>
        </p:spPr>
        <p:txBody>
          <a:bodyPr lIns="45719" rIns="45719"/>
          <a:lstStyle/>
          <a:p>
            <a:endParaRPr/>
          </a:p>
        </p:txBody>
      </p:sp>
      <p:sp>
        <p:nvSpPr>
          <p:cNvPr id="1296" name="Line 7"/>
          <p:cNvSpPr/>
          <p:nvPr/>
        </p:nvSpPr>
        <p:spPr>
          <a:xfrm>
            <a:off x="3491879" y="5114590"/>
            <a:ext cx="1258888" cy="1"/>
          </a:xfrm>
          <a:prstGeom prst="line">
            <a:avLst/>
          </a:prstGeom>
          <a:ln w="165100">
            <a:solidFill>
              <a:srgbClr val="000000"/>
            </a:solidFill>
            <a:tailEnd type="triangle"/>
          </a:ln>
        </p:spPr>
        <p:txBody>
          <a:bodyPr lIns="45719" rIns="45719"/>
          <a:lstStyle/>
          <a:p>
            <a:endParaRPr/>
          </a:p>
        </p:txBody>
      </p:sp>
      <p:sp>
        <p:nvSpPr>
          <p:cNvPr id="1297"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6.38</a:t>
            </a:r>
          </a:p>
        </p:txBody>
      </p:sp>
      <p:graphicFrame>
        <p:nvGraphicFramePr>
          <p:cNvPr id="1298" name="Tabla"/>
          <p:cNvGraphicFramePr/>
          <p:nvPr>
            <p:extLst>
              <p:ext uri="{D42A27DB-BD31-4B8C-83A1-F6EECF244321}">
                <p14:modId xmlns:p14="http://schemas.microsoft.com/office/powerpoint/2010/main" val="1177791533"/>
              </p:ext>
            </p:extLst>
          </p:nvPr>
        </p:nvGraphicFramePr>
        <p:xfrm>
          <a:off x="5072881" y="1387737"/>
          <a:ext cx="3678237" cy="2169160"/>
        </p:xfrm>
        <a:graphic>
          <a:graphicData uri="http://schemas.openxmlformats.org/drawingml/2006/table">
            <a:tbl>
              <a:tblPr>
                <a:tableStyleId>{4C3C2611-4C71-4FC5-86AE-919BDF0F9419}</a:tableStyleId>
              </a:tblPr>
              <a:tblGrid>
                <a:gridCol w="1735137">
                  <a:extLst>
                    <a:ext uri="{9D8B030D-6E8A-4147-A177-3AD203B41FA5}">
                      <a16:colId xmlns:a16="http://schemas.microsoft.com/office/drawing/2014/main" xmlns="" val="20000"/>
                    </a:ext>
                  </a:extLst>
                </a:gridCol>
                <a:gridCol w="1943100">
                  <a:extLst>
                    <a:ext uri="{9D8B030D-6E8A-4147-A177-3AD203B41FA5}">
                      <a16:colId xmlns:a16="http://schemas.microsoft.com/office/drawing/2014/main" xmlns="" val="20001"/>
                    </a:ext>
                  </a:extLst>
                </a:gridCol>
              </a:tblGrid>
              <a:tr h="441325">
                <a:tc gridSpan="2">
                  <a:txBody>
                    <a:bodyPr/>
                    <a:lstStyle/>
                    <a:p>
                      <a:pPr algn="l">
                        <a:defRPr sz="900">
                          <a:latin typeface="+mj-lt"/>
                          <a:ea typeface="+mj-ea"/>
                          <a:cs typeface="+mj-cs"/>
                        </a:defRPr>
                      </a:pPr>
                      <a:endParaRPr dirty="0"/>
                    </a:p>
                    <a:p>
                      <a:pPr algn="l">
                        <a:defRPr sz="2000">
                          <a:latin typeface="+mj-lt"/>
                          <a:ea typeface="+mj-ea"/>
                          <a:cs typeface="+mj-cs"/>
                        </a:defRPr>
                      </a:pPr>
                      <a:r>
                        <a:rPr dirty="0">
                          <a:latin typeface="Webdings"/>
                          <a:ea typeface="Webdings"/>
                          <a:cs typeface="Webdings"/>
                          <a:sym typeface="Webdings"/>
                        </a:rPr>
                        <a:t></a:t>
                      </a:r>
                      <a:r>
                        <a:rPr sz="1000" dirty="0"/>
                        <a:t>Crisis –  ¿A </a:t>
                      </a:r>
                      <a:r>
                        <a:rPr sz="1000" dirty="0" err="1"/>
                        <a:t>quién</a:t>
                      </a:r>
                      <a:r>
                        <a:rPr sz="1000" dirty="0"/>
                        <a:t> </a:t>
                      </a:r>
                      <a:r>
                        <a:rPr sz="1000" dirty="0" err="1"/>
                        <a:t>puedo</a:t>
                      </a:r>
                      <a:r>
                        <a:rPr sz="1000" dirty="0"/>
                        <a:t> </a:t>
                      </a:r>
                      <a:r>
                        <a:rPr sz="1000" dirty="0" err="1"/>
                        <a:t>recurrir</a:t>
                      </a:r>
                      <a:r>
                        <a:rPr sz="1000" dirty="0"/>
                        <a:t>? </a:t>
                      </a: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0000"/>
                    </a:solidFill>
                  </a:tcPr>
                </a:tc>
                <a:tc hMerge="1">
                  <a:txBody>
                    <a:bodyPr/>
                    <a:lstStyle/>
                    <a:p>
                      <a:endParaRPr lang="de-DE"/>
                    </a:p>
                  </a:txBody>
                  <a:tcPr/>
                </a:tc>
                <a:extLst>
                  <a:ext uri="{0D108BD9-81ED-4DB2-BD59-A6C34878D82A}">
                    <a16:rowId xmlns:a16="http://schemas.microsoft.com/office/drawing/2014/main" xmlns="" val="10000"/>
                  </a:ext>
                </a:extLst>
              </a:tr>
              <a:tr h="431800">
                <a:tc>
                  <a:txBody>
                    <a:bodyPr/>
                    <a:lstStyle/>
                    <a:p>
                      <a:pPr algn="l">
                        <a:defRPr sz="1800"/>
                      </a:pPr>
                      <a:r>
                        <a:rPr sz="1000">
                          <a:latin typeface="+mj-lt"/>
                          <a:ea typeface="+mj-ea"/>
                          <a:cs typeface="+mj-cs"/>
                        </a:rPr>
                        <a:t>Amigos/familiares</a:t>
                      </a: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0000"/>
                    </a:solidFill>
                  </a:tcPr>
                </a:tc>
                <a:tc>
                  <a:txBody>
                    <a:bodyPr/>
                    <a:lstStyle/>
                    <a:p>
                      <a:pPr algn="l">
                        <a:defRPr sz="1000">
                          <a:latin typeface="+mj-lt"/>
                          <a:ea typeface="+mj-ea"/>
                          <a:cs typeface="+mj-cs"/>
                        </a:defRPr>
                      </a:pPr>
                      <a:endParaRPr sz="1200" dirty="0">
                        <a:latin typeface="Times New Roman"/>
                        <a:ea typeface="Times New Roman"/>
                        <a:cs typeface="Times New Roman"/>
                        <a:sym typeface="Times New Roman"/>
                      </a:endParaRPr>
                    </a:p>
                    <a:p>
                      <a:pPr algn="l">
                        <a:defRPr sz="1000">
                          <a:latin typeface="+mj-lt"/>
                          <a:ea typeface="+mj-ea"/>
                          <a:cs typeface="+mj-cs"/>
                        </a:defRPr>
                      </a:pPr>
                      <a:endParaRPr dirty="0">
                        <a:latin typeface="Wingdings"/>
                        <a:ea typeface="Wingdings"/>
                        <a:cs typeface="Wingdings"/>
                        <a:sym typeface="Wingdings"/>
                      </a:endParaRP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0000"/>
                    </a:solidFill>
                  </a:tcPr>
                </a:tc>
                <a:extLst>
                  <a:ext uri="{0D108BD9-81ED-4DB2-BD59-A6C34878D82A}">
                    <a16:rowId xmlns:a16="http://schemas.microsoft.com/office/drawing/2014/main" xmlns="" val="10001"/>
                  </a:ext>
                </a:extLst>
              </a:tr>
              <a:tr h="431800">
                <a:tc>
                  <a:txBody>
                    <a:bodyPr/>
                    <a:lstStyle/>
                    <a:p>
                      <a:pPr algn="l">
                        <a:defRPr sz="1800"/>
                      </a:pPr>
                      <a:r>
                        <a:rPr sz="1000" dirty="0" err="1">
                          <a:latin typeface="+mj-lt"/>
                          <a:ea typeface="+mj-ea"/>
                          <a:cs typeface="+mj-cs"/>
                        </a:rPr>
                        <a:t>Mi</a:t>
                      </a:r>
                      <a:r>
                        <a:rPr sz="1000" dirty="0">
                          <a:latin typeface="+mj-lt"/>
                          <a:ea typeface="+mj-ea"/>
                          <a:cs typeface="+mj-cs"/>
                        </a:rPr>
                        <a:t> </a:t>
                      </a:r>
                      <a:r>
                        <a:rPr sz="1000" dirty="0" err="1">
                          <a:latin typeface="+mj-lt"/>
                          <a:ea typeface="+mj-ea"/>
                          <a:cs typeface="+mj-cs"/>
                        </a:rPr>
                        <a:t>terapeuta</a:t>
                      </a:r>
                      <a:r>
                        <a:rPr sz="1000" dirty="0">
                          <a:latin typeface="+mj-lt"/>
                          <a:ea typeface="+mj-ea"/>
                          <a:cs typeface="+mj-cs"/>
                        </a:rPr>
                        <a:t>/</a:t>
                      </a:r>
                      <a:r>
                        <a:rPr sz="1000" dirty="0" err="1">
                          <a:latin typeface="+mj-lt"/>
                          <a:ea typeface="+mj-ea"/>
                          <a:cs typeface="+mj-cs"/>
                        </a:rPr>
                        <a:t>médico</a:t>
                      </a:r>
                      <a:endParaRPr sz="1000" dirty="0">
                        <a:latin typeface="+mj-lt"/>
                        <a:ea typeface="+mj-ea"/>
                        <a:cs typeface="+mj-cs"/>
                      </a:endParaRP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0000"/>
                    </a:solidFill>
                  </a:tcPr>
                </a:tc>
                <a:tc>
                  <a:txBody>
                    <a:bodyPr/>
                    <a:lstStyle/>
                    <a:p>
                      <a:pPr algn="l">
                        <a:defRPr sz="1000">
                          <a:latin typeface="+mj-lt"/>
                          <a:ea typeface="+mj-ea"/>
                          <a:cs typeface="+mj-cs"/>
                        </a:defRPr>
                      </a:pPr>
                      <a:endParaRPr sz="1200" dirty="0">
                        <a:latin typeface="Times New Roman"/>
                        <a:ea typeface="Times New Roman"/>
                        <a:cs typeface="Times New Roman"/>
                        <a:sym typeface="Times New Roman"/>
                      </a:endParaRPr>
                    </a:p>
                    <a:p>
                      <a:pPr algn="l">
                        <a:defRPr sz="1000">
                          <a:latin typeface="+mj-lt"/>
                          <a:ea typeface="+mj-ea"/>
                          <a:cs typeface="+mj-cs"/>
                        </a:defRPr>
                      </a:pPr>
                      <a:endParaRPr dirty="0">
                        <a:latin typeface="Wingdings"/>
                        <a:ea typeface="Wingdings"/>
                        <a:cs typeface="Wingdings"/>
                        <a:sym typeface="Wingdings"/>
                      </a:endParaRP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0000"/>
                    </a:solidFill>
                  </a:tcPr>
                </a:tc>
                <a:extLst>
                  <a:ext uri="{0D108BD9-81ED-4DB2-BD59-A6C34878D82A}">
                    <a16:rowId xmlns:a16="http://schemas.microsoft.com/office/drawing/2014/main" xmlns="" val="10002"/>
                  </a:ext>
                </a:extLst>
              </a:tr>
              <a:tr h="431800">
                <a:tc>
                  <a:txBody>
                    <a:bodyPr/>
                    <a:lstStyle/>
                    <a:p>
                      <a:pPr algn="l">
                        <a:defRPr sz="1800"/>
                      </a:pPr>
                      <a:r>
                        <a:rPr sz="1000">
                          <a:latin typeface="+mj-lt"/>
                          <a:ea typeface="+mj-ea"/>
                          <a:cs typeface="+mj-cs"/>
                        </a:rPr>
                        <a:t>Centro Ayuda</a:t>
                      </a: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0000"/>
                    </a:solidFill>
                  </a:tcPr>
                </a:tc>
                <a:tc>
                  <a:txBody>
                    <a:bodyPr/>
                    <a:lstStyle/>
                    <a:p>
                      <a:pPr algn="l">
                        <a:defRPr sz="1000">
                          <a:latin typeface="+mj-lt"/>
                          <a:ea typeface="+mj-ea"/>
                          <a:cs typeface="+mj-cs"/>
                        </a:defRPr>
                      </a:pPr>
                      <a:endParaRPr sz="1200" dirty="0">
                        <a:latin typeface="Times New Roman"/>
                        <a:ea typeface="Times New Roman"/>
                        <a:cs typeface="Times New Roman"/>
                        <a:sym typeface="Times New Roman"/>
                      </a:endParaRPr>
                    </a:p>
                    <a:p>
                      <a:pPr algn="l">
                        <a:defRPr sz="1000">
                          <a:latin typeface="+mj-lt"/>
                          <a:ea typeface="+mj-ea"/>
                          <a:cs typeface="+mj-cs"/>
                        </a:defRPr>
                      </a:pPr>
                      <a:endParaRPr dirty="0">
                        <a:latin typeface="Wingdings"/>
                        <a:ea typeface="Wingdings"/>
                        <a:cs typeface="Wingdings"/>
                        <a:sym typeface="Wingdings"/>
                      </a:endParaRP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0000"/>
                    </a:solidFill>
                  </a:tcPr>
                </a:tc>
                <a:extLst>
                  <a:ext uri="{0D108BD9-81ED-4DB2-BD59-A6C34878D82A}">
                    <a16:rowId xmlns:a16="http://schemas.microsoft.com/office/drawing/2014/main" xmlns="" val="10003"/>
                  </a:ext>
                </a:extLst>
              </a:tr>
              <a:tr h="431800">
                <a:tc>
                  <a:txBody>
                    <a:bodyPr/>
                    <a:lstStyle/>
                    <a:p>
                      <a:pPr algn="l">
                        <a:defRPr sz="1800"/>
                      </a:pPr>
                      <a:r>
                        <a:rPr sz="1000">
                          <a:latin typeface="+mj-lt"/>
                          <a:ea typeface="+mj-ea"/>
                          <a:cs typeface="+mj-cs"/>
                        </a:rPr>
                        <a:t>Instituciones confianza</a:t>
                      </a: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0000"/>
                    </a:solidFill>
                  </a:tcPr>
                </a:tc>
                <a:tc>
                  <a:txBody>
                    <a:bodyPr/>
                    <a:lstStyle/>
                    <a:p>
                      <a:pPr algn="l">
                        <a:defRPr sz="1000">
                          <a:latin typeface="+mj-lt"/>
                          <a:ea typeface="+mj-ea"/>
                          <a:cs typeface="+mj-cs"/>
                        </a:defRPr>
                      </a:pPr>
                      <a:endParaRPr sz="1200" dirty="0">
                        <a:latin typeface="Times New Roman"/>
                        <a:ea typeface="Times New Roman"/>
                        <a:cs typeface="Times New Roman"/>
                        <a:sym typeface="Times New Roman"/>
                      </a:endParaRPr>
                    </a:p>
                    <a:p>
                      <a:pPr algn="l">
                        <a:defRPr sz="1000">
                          <a:latin typeface="+mj-lt"/>
                          <a:ea typeface="+mj-ea"/>
                          <a:cs typeface="+mj-cs"/>
                        </a:defRPr>
                      </a:pPr>
                      <a:endParaRPr dirty="0">
                        <a:latin typeface="Wingdings"/>
                        <a:ea typeface="Wingdings"/>
                        <a:cs typeface="Wingdings"/>
                        <a:sym typeface="Wingdings"/>
                      </a:endParaRP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0000"/>
                    </a:solidFill>
                  </a:tcPr>
                </a:tc>
                <a:extLst>
                  <a:ext uri="{0D108BD9-81ED-4DB2-BD59-A6C34878D82A}">
                    <a16:rowId xmlns:a16="http://schemas.microsoft.com/office/drawing/2014/main" xmlns="" val="10004"/>
                  </a:ext>
                </a:extLst>
              </a:tr>
            </a:tbl>
          </a:graphicData>
        </a:graphic>
      </p:graphicFrame>
      <p:graphicFrame>
        <p:nvGraphicFramePr>
          <p:cNvPr id="1299" name="Tabla"/>
          <p:cNvGraphicFramePr/>
          <p:nvPr>
            <p:extLst>
              <p:ext uri="{D42A27DB-BD31-4B8C-83A1-F6EECF244321}">
                <p14:modId xmlns:p14="http://schemas.microsoft.com/office/powerpoint/2010/main" val="137813386"/>
              </p:ext>
            </p:extLst>
          </p:nvPr>
        </p:nvGraphicFramePr>
        <p:xfrm>
          <a:off x="5106218" y="3819190"/>
          <a:ext cx="3611562" cy="2590800"/>
        </p:xfrm>
        <a:graphic>
          <a:graphicData uri="http://schemas.openxmlformats.org/drawingml/2006/table">
            <a:tbl>
              <a:tblPr>
                <a:tableStyleId>{4C3C2611-4C71-4FC5-86AE-919BDF0F9419}</a:tableStyleId>
              </a:tblPr>
              <a:tblGrid>
                <a:gridCol w="673100">
                  <a:extLst>
                    <a:ext uri="{9D8B030D-6E8A-4147-A177-3AD203B41FA5}">
                      <a16:colId xmlns:a16="http://schemas.microsoft.com/office/drawing/2014/main" xmlns="" val="20000"/>
                    </a:ext>
                  </a:extLst>
                </a:gridCol>
                <a:gridCol w="2938462">
                  <a:extLst>
                    <a:ext uri="{9D8B030D-6E8A-4147-A177-3AD203B41FA5}">
                      <a16:colId xmlns:a16="http://schemas.microsoft.com/office/drawing/2014/main" xmlns="" val="20001"/>
                    </a:ext>
                  </a:extLst>
                </a:gridCol>
              </a:tblGrid>
              <a:tr h="558800">
                <a:tc gridSpan="2">
                  <a:txBody>
                    <a:bodyPr/>
                    <a:lstStyle/>
                    <a:p>
                      <a:pPr algn="l">
                        <a:defRPr sz="1000">
                          <a:latin typeface="+mj-lt"/>
                          <a:ea typeface="+mj-ea"/>
                          <a:cs typeface="+mj-cs"/>
                        </a:defRPr>
                      </a:pPr>
                      <a:endParaRPr dirty="0"/>
                    </a:p>
                    <a:p>
                      <a:pPr algn="l">
                        <a:defRPr sz="1000">
                          <a:latin typeface="+mj-lt"/>
                          <a:ea typeface="+mj-ea"/>
                          <a:cs typeface="+mj-cs"/>
                        </a:defRPr>
                      </a:pPr>
                      <a:r>
                        <a:rPr dirty="0" err="1"/>
                        <a:t>Entrenamiento</a:t>
                      </a:r>
                      <a:r>
                        <a:rPr dirty="0"/>
                        <a:t> </a:t>
                      </a:r>
                      <a:r>
                        <a:rPr dirty="0" err="1"/>
                        <a:t>Metacognitivo</a:t>
                      </a:r>
                      <a:r>
                        <a:rPr dirty="0"/>
                        <a:t> (EMC): </a:t>
                      </a:r>
                      <a:r>
                        <a:rPr u="sng" dirty="0"/>
                        <a:t>3 </a:t>
                      </a:r>
                      <a:r>
                        <a:rPr u="sng" dirty="0" err="1"/>
                        <a:t>preguntas</a:t>
                      </a:r>
                      <a:endParaRPr sz="1200" dirty="0">
                        <a:latin typeface="Times New Roman"/>
                        <a:ea typeface="Times New Roman"/>
                        <a:cs typeface="Times New Roman"/>
                        <a:sym typeface="Times New Roman"/>
                      </a:endParaRPr>
                    </a:p>
                    <a:p>
                      <a:pPr algn="l">
                        <a:defRPr sz="1000">
                          <a:latin typeface="+mj-lt"/>
                          <a:ea typeface="+mj-ea"/>
                          <a:cs typeface="+mj-cs"/>
                        </a:defRPr>
                      </a:pPr>
                      <a:r>
                        <a:rPr dirty="0"/>
                        <a:t>…se </a:t>
                      </a:r>
                      <a:r>
                        <a:rPr dirty="0" err="1"/>
                        <a:t>siente</a:t>
                      </a:r>
                      <a:r>
                        <a:rPr dirty="0"/>
                        <a:t> </a:t>
                      </a:r>
                      <a:r>
                        <a:rPr dirty="0" err="1"/>
                        <a:t>insultado</a:t>
                      </a:r>
                      <a:r>
                        <a:rPr dirty="0"/>
                        <a:t>, </a:t>
                      </a:r>
                      <a:r>
                        <a:rPr dirty="0" err="1"/>
                        <a:t>amenazado</a:t>
                      </a:r>
                      <a:r>
                        <a:rPr dirty="0"/>
                        <a:t> o </a:t>
                      </a:r>
                      <a:r>
                        <a:rPr dirty="0" err="1"/>
                        <a:t>menospreciado</a:t>
                      </a:r>
                      <a:r>
                        <a:rPr dirty="0"/>
                        <a:t>?	</a:t>
                      </a: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00"/>
                    </a:solidFill>
                  </a:tcPr>
                </a:tc>
                <a:tc hMerge="1">
                  <a:txBody>
                    <a:bodyPr/>
                    <a:lstStyle/>
                    <a:p>
                      <a:endParaRPr lang="de-DE"/>
                    </a:p>
                  </a:txBody>
                  <a:tcPr/>
                </a:tc>
                <a:extLst>
                  <a:ext uri="{0D108BD9-81ED-4DB2-BD59-A6C34878D82A}">
                    <a16:rowId xmlns:a16="http://schemas.microsoft.com/office/drawing/2014/main" xmlns="" val="10000"/>
                  </a:ext>
                </a:extLst>
              </a:tr>
              <a:tr h="609600">
                <a:tc>
                  <a:txBody>
                    <a:bodyPr/>
                    <a:lstStyle/>
                    <a:p>
                      <a:pPr algn="l">
                        <a:defRPr sz="1800"/>
                      </a:pPr>
                      <a:r>
                        <a:rPr sz="1000">
                          <a:latin typeface="+mj-lt"/>
                          <a:ea typeface="+mj-ea"/>
                          <a:cs typeface="+mj-cs"/>
                        </a:rPr>
                        <a:t>          </a:t>
                      </a: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blipFill rotWithShape="1">
                      <a:blip r:embed="rId2"/>
                      <a:srcRect/>
                      <a:stretch>
                        <a:fillRect/>
                      </a:stretch>
                    </a:blipFill>
                  </a:tcPr>
                </a:tc>
                <a:tc>
                  <a:txBody>
                    <a:bodyPr/>
                    <a:lstStyle/>
                    <a:p>
                      <a:pPr algn="l">
                        <a:defRPr sz="1000" i="1">
                          <a:solidFill>
                            <a:srgbClr val="FF0000"/>
                          </a:solidFill>
                          <a:latin typeface="+mj-lt"/>
                          <a:ea typeface="+mj-ea"/>
                          <a:cs typeface="+mj-cs"/>
                        </a:defRPr>
                      </a:pPr>
                      <a:r>
                        <a:t>1.  ¿Cuál es la evincia?</a:t>
                      </a:r>
                      <a:r>
                        <a:rPr i="0"/>
                        <a:t> </a:t>
                      </a:r>
                      <a:br>
                        <a:rPr i="0"/>
                      </a:br>
                      <a:r>
                        <a:rPr i="0">
                          <a:solidFill>
                            <a:srgbClr val="000000"/>
                          </a:solidFill>
                        </a:rPr>
                        <a:t>¿Cómo llegué a saberlo? ¿Pruebas reales, rumores, especulaciones? ¿Qué bo hacer para saber toda la verdad?</a:t>
                      </a: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00"/>
                    </a:solidFill>
                  </a:tcPr>
                </a:tc>
                <a:extLst>
                  <a:ext uri="{0D108BD9-81ED-4DB2-BD59-A6C34878D82A}">
                    <a16:rowId xmlns:a16="http://schemas.microsoft.com/office/drawing/2014/main" xmlns="" val="10001"/>
                  </a:ext>
                </a:extLst>
              </a:tr>
              <a:tr h="762000">
                <a:tc>
                  <a:txBody>
                    <a:bodyPr/>
                    <a:lstStyle/>
                    <a:p>
                      <a:pPr algn="l">
                        <a:defRPr sz="1000">
                          <a:latin typeface="+mj-lt"/>
                          <a:ea typeface="+mj-ea"/>
                          <a:cs typeface="+mj-cs"/>
                        </a:defRPr>
                      </a:pPr>
                      <a:endParaRPr dirty="0"/>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l">
                        <a:defRPr sz="1000" i="1">
                          <a:solidFill>
                            <a:srgbClr val="FF0000"/>
                          </a:solidFill>
                          <a:latin typeface="+mj-lt"/>
                          <a:ea typeface="+mj-ea"/>
                          <a:cs typeface="+mj-cs"/>
                        </a:defRPr>
                      </a:pPr>
                      <a:r>
                        <a:t>2.  ¿Existen puntos vista alternativos? </a:t>
                      </a:r>
                      <a:br/>
                      <a:r>
                        <a:rPr i="0">
                          <a:solidFill>
                            <a:srgbClr val="000000"/>
                          </a:solidFill>
                        </a:rPr>
                        <a:t>La gente en la que confío, ¿interpretaría la situación forma diferente? ¿Estoy saltando a conclusiones? ¿Estoy evaluando la situación una manera objetiva y justa?</a:t>
                      </a: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00"/>
                    </a:solidFill>
                  </a:tcPr>
                </a:tc>
                <a:extLst>
                  <a:ext uri="{0D108BD9-81ED-4DB2-BD59-A6C34878D82A}">
                    <a16:rowId xmlns:a16="http://schemas.microsoft.com/office/drawing/2014/main" xmlns="" val="10002"/>
                  </a:ext>
                </a:extLst>
              </a:tr>
              <a:tr h="609600">
                <a:tc>
                  <a:txBody>
                    <a:bodyPr/>
                    <a:lstStyle/>
                    <a:p>
                      <a:pPr algn="l">
                        <a:defRPr sz="100">
                          <a:latin typeface="+mj-lt"/>
                          <a:ea typeface="+mj-ea"/>
                          <a:cs typeface="+mj-cs"/>
                        </a:defRPr>
                      </a:pPr>
                      <a:endParaRP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blipFill rotWithShape="1">
                      <a:blip r:embed="rId3"/>
                      <a:srcRect/>
                      <a:stretch>
                        <a:fillRect/>
                      </a:stretch>
                    </a:blipFill>
                  </a:tcPr>
                </a:tc>
                <a:tc>
                  <a:txBody>
                    <a:bodyPr/>
                    <a:lstStyle/>
                    <a:p>
                      <a:pPr algn="l">
                        <a:defRPr sz="1000" i="1">
                          <a:solidFill>
                            <a:srgbClr val="FF0000"/>
                          </a:solidFill>
                          <a:latin typeface="+mj-lt"/>
                          <a:ea typeface="+mj-ea"/>
                          <a:cs typeface="+mj-cs"/>
                        </a:defRPr>
                      </a:pPr>
                      <a:r>
                        <a:rPr dirty="0"/>
                        <a:t>3. </a:t>
                      </a:r>
                      <a:r>
                        <a:rPr dirty="0" err="1"/>
                        <a:t>Incluso</a:t>
                      </a:r>
                      <a:r>
                        <a:rPr dirty="0"/>
                        <a:t> </a:t>
                      </a:r>
                      <a:r>
                        <a:rPr dirty="0" err="1"/>
                        <a:t>si</a:t>
                      </a:r>
                      <a:r>
                        <a:rPr dirty="0"/>
                        <a:t> </a:t>
                      </a:r>
                      <a:r>
                        <a:rPr dirty="0" err="1"/>
                        <a:t>es</a:t>
                      </a:r>
                      <a:r>
                        <a:rPr dirty="0"/>
                        <a:t> </a:t>
                      </a:r>
                      <a:r>
                        <a:rPr dirty="0" err="1"/>
                        <a:t>así</a:t>
                      </a:r>
                      <a:r>
                        <a:rPr dirty="0"/>
                        <a:t>...¿</a:t>
                      </a:r>
                      <a:r>
                        <a:rPr dirty="0" err="1"/>
                        <a:t>estoy</a:t>
                      </a:r>
                      <a:r>
                        <a:rPr dirty="0"/>
                        <a:t> </a:t>
                      </a:r>
                      <a:r>
                        <a:rPr dirty="0" err="1"/>
                        <a:t>exagerando</a:t>
                      </a:r>
                      <a:r>
                        <a:rPr dirty="0"/>
                        <a:t>?</a:t>
                      </a:r>
                      <a:br>
                        <a:rPr dirty="0"/>
                      </a:br>
                      <a:r>
                        <a:rPr i="0" dirty="0">
                          <a:solidFill>
                            <a:srgbClr val="000000"/>
                          </a:solidFill>
                        </a:rPr>
                        <a:t>¿</a:t>
                      </a:r>
                      <a:r>
                        <a:rPr i="0" dirty="0" err="1">
                          <a:solidFill>
                            <a:srgbClr val="000000"/>
                          </a:solidFill>
                        </a:rPr>
                        <a:t>Estoy</a:t>
                      </a:r>
                      <a:r>
                        <a:rPr i="0" dirty="0">
                          <a:solidFill>
                            <a:srgbClr val="000000"/>
                          </a:solidFill>
                        </a:rPr>
                        <a:t> </a:t>
                      </a:r>
                      <a:r>
                        <a:rPr i="0" dirty="0" err="1">
                          <a:solidFill>
                            <a:srgbClr val="000000"/>
                          </a:solidFill>
                        </a:rPr>
                        <a:t>reaccionando</a:t>
                      </a:r>
                      <a:r>
                        <a:rPr i="0" dirty="0">
                          <a:solidFill>
                            <a:srgbClr val="000000"/>
                          </a:solidFill>
                        </a:rPr>
                        <a:t> </a:t>
                      </a:r>
                      <a:r>
                        <a:rPr i="0" dirty="0" err="1">
                          <a:solidFill>
                            <a:srgbClr val="000000"/>
                          </a:solidFill>
                        </a:rPr>
                        <a:t>acuadamente</a:t>
                      </a:r>
                      <a:r>
                        <a:rPr i="0" dirty="0">
                          <a:solidFill>
                            <a:srgbClr val="000000"/>
                          </a:solidFill>
                        </a:rPr>
                        <a:t>? </a:t>
                      </a:r>
                      <a:endParaRPr sz="1200" dirty="0">
                        <a:latin typeface="Times New Roman"/>
                        <a:ea typeface="Times New Roman"/>
                        <a:cs typeface="Times New Roman"/>
                        <a:sym typeface="Times New Roman"/>
                      </a:endParaRPr>
                    </a:p>
                    <a:p>
                      <a:pPr algn="l">
                        <a:defRPr sz="1000">
                          <a:latin typeface="+mj-lt"/>
                          <a:ea typeface="+mj-ea"/>
                          <a:cs typeface="+mj-cs"/>
                        </a:defRPr>
                      </a:pPr>
                      <a:r>
                        <a:rPr dirty="0"/>
                        <a:t>¿</a:t>
                      </a:r>
                      <a:r>
                        <a:rPr dirty="0" err="1"/>
                        <a:t>Voy</a:t>
                      </a:r>
                      <a:r>
                        <a:rPr dirty="0"/>
                        <a:t> a </a:t>
                      </a:r>
                      <a:r>
                        <a:rPr dirty="0" err="1"/>
                        <a:t>estropear</a:t>
                      </a:r>
                      <a:r>
                        <a:rPr dirty="0"/>
                        <a:t> </a:t>
                      </a:r>
                      <a:r>
                        <a:rPr dirty="0" err="1"/>
                        <a:t>algo</a:t>
                      </a:r>
                      <a:r>
                        <a:rPr dirty="0"/>
                        <a:t> en el </a:t>
                      </a:r>
                      <a:r>
                        <a:rPr dirty="0" err="1"/>
                        <a:t>futuro</a:t>
                      </a:r>
                      <a:r>
                        <a:rPr dirty="0"/>
                        <a:t> </a:t>
                      </a:r>
                      <a:r>
                        <a:rPr dirty="0" err="1"/>
                        <a:t>si</a:t>
                      </a:r>
                      <a:r>
                        <a:rPr dirty="0"/>
                        <a:t> </a:t>
                      </a:r>
                      <a:r>
                        <a:rPr dirty="0" err="1"/>
                        <a:t>sobreactúo</a:t>
                      </a:r>
                      <a:r>
                        <a:rPr dirty="0"/>
                        <a:t>? </a:t>
                      </a:r>
                      <a:endParaRPr sz="1200" dirty="0">
                        <a:latin typeface="Times New Roman"/>
                        <a:ea typeface="Times New Roman"/>
                        <a:cs typeface="Times New Roman"/>
                        <a:sym typeface="Times New Roman"/>
                      </a:endParaRPr>
                    </a:p>
                    <a:p>
                      <a:pPr algn="l">
                        <a:defRPr sz="1000">
                          <a:latin typeface="+mj-lt"/>
                          <a:ea typeface="+mj-ea"/>
                          <a:cs typeface="+mj-cs"/>
                        </a:defRPr>
                      </a:pPr>
                      <a:r>
                        <a:rPr dirty="0"/>
                        <a:t>¡</a:t>
                      </a:r>
                      <a:r>
                        <a:rPr dirty="0" err="1"/>
                        <a:t>Piense</a:t>
                      </a:r>
                      <a:r>
                        <a:rPr dirty="0"/>
                        <a:t> antes </a:t>
                      </a:r>
                      <a:r>
                        <a:rPr dirty="0" err="1"/>
                        <a:t>actuar</a:t>
                      </a:r>
                      <a:r>
                        <a:rPr dirty="0"/>
                        <a:t>!</a:t>
                      </a: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00"/>
                    </a:solidFill>
                  </a:tcPr>
                </a:tc>
                <a:extLst>
                  <a:ext uri="{0D108BD9-81ED-4DB2-BD59-A6C34878D82A}">
                    <a16:rowId xmlns:a16="http://schemas.microsoft.com/office/drawing/2014/main" xmlns="" val="10003"/>
                  </a:ext>
                </a:extLst>
              </a:tr>
            </a:tbl>
          </a:graphicData>
        </a:graphic>
      </p:graphicFrame>
      <p:pic>
        <p:nvPicPr>
          <p:cNvPr id="1300" name="images.jpeg" descr="images.jpeg"/>
          <p:cNvPicPr>
            <a:picLocks noChangeAspect="1"/>
          </p:cNvPicPr>
          <p:nvPr/>
        </p:nvPicPr>
        <p:blipFill>
          <a:blip r:embed="rId4">
            <a:extLst/>
          </a:blip>
          <a:stretch>
            <a:fillRect/>
          </a:stretch>
        </p:blipFill>
        <p:spPr>
          <a:xfrm>
            <a:off x="5176837" y="5128727"/>
            <a:ext cx="504826" cy="581026"/>
          </a:xfrm>
          <a:prstGeom prst="rect">
            <a:avLst/>
          </a:prstGeom>
          <a:ln w="12700">
            <a:miter lim="400000"/>
          </a:ln>
        </p:spPr>
      </p:pic>
      <p:pic>
        <p:nvPicPr>
          <p:cNvPr id="2" name="Grafik 1"/>
          <p:cNvPicPr>
            <a:picLocks noChangeAspect="1"/>
          </p:cNvPicPr>
          <p:nvPr/>
        </p:nvPicPr>
        <p:blipFill>
          <a:blip r:embed="rId5"/>
          <a:stretch>
            <a:fillRect/>
          </a:stretch>
        </p:blipFill>
        <p:spPr>
          <a:xfrm>
            <a:off x="6815749" y="1896910"/>
            <a:ext cx="253800" cy="285715"/>
          </a:xfrm>
          <a:prstGeom prst="rect">
            <a:avLst/>
          </a:prstGeom>
        </p:spPr>
      </p:pic>
      <p:pic>
        <p:nvPicPr>
          <p:cNvPr id="12" name="Grafik 11"/>
          <p:cNvPicPr>
            <a:picLocks noChangeAspect="1"/>
          </p:cNvPicPr>
          <p:nvPr/>
        </p:nvPicPr>
        <p:blipFill>
          <a:blip r:embed="rId5"/>
          <a:stretch>
            <a:fillRect/>
          </a:stretch>
        </p:blipFill>
        <p:spPr>
          <a:xfrm>
            <a:off x="6825374" y="2355049"/>
            <a:ext cx="253800" cy="285715"/>
          </a:xfrm>
          <a:prstGeom prst="rect">
            <a:avLst/>
          </a:prstGeom>
        </p:spPr>
      </p:pic>
      <p:pic>
        <p:nvPicPr>
          <p:cNvPr id="13" name="Grafik 12"/>
          <p:cNvPicPr>
            <a:picLocks noChangeAspect="1"/>
          </p:cNvPicPr>
          <p:nvPr/>
        </p:nvPicPr>
        <p:blipFill>
          <a:blip r:embed="rId5"/>
          <a:stretch>
            <a:fillRect/>
          </a:stretch>
        </p:blipFill>
        <p:spPr>
          <a:xfrm>
            <a:off x="6825374" y="2773800"/>
            <a:ext cx="253800" cy="285715"/>
          </a:xfrm>
          <a:prstGeom prst="rect">
            <a:avLst/>
          </a:prstGeom>
        </p:spPr>
      </p:pic>
      <p:pic>
        <p:nvPicPr>
          <p:cNvPr id="14" name="Grafik 13"/>
          <p:cNvPicPr>
            <a:picLocks noChangeAspect="1"/>
          </p:cNvPicPr>
          <p:nvPr/>
        </p:nvPicPr>
        <p:blipFill>
          <a:blip r:embed="rId5"/>
          <a:stretch>
            <a:fillRect/>
          </a:stretch>
        </p:blipFill>
        <p:spPr>
          <a:xfrm>
            <a:off x="6820354" y="3174011"/>
            <a:ext cx="253800" cy="285715"/>
          </a:xfrm>
          <a:prstGeom prst="rect">
            <a:avLst/>
          </a:prstGeom>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2" name="Text Box 2"/>
          <p:cNvSpPr/>
          <p:nvPr/>
        </p:nvSpPr>
        <p:spPr>
          <a:xfrm>
            <a:off x="250824" y="1340767"/>
            <a:ext cx="8642351" cy="4079241"/>
          </a:xfrm>
          <a:prstGeom prst="rect">
            <a:avLst/>
          </a:prstGeom>
          <a:solidFill>
            <a:schemeClr val="accent3">
              <a:lumOff val="44000"/>
            </a:schemeClr>
          </a:solidFill>
          <a:ln w="12700">
            <a:miter lim="400000"/>
          </a:ln>
          <a:extLst>
            <a:ext uri="{C572A759-6A51-4108-AA02-DFA0A04FC94B}">
              <ma14:wrappingTextBoxFlag xmlns="" xmlns:ma14="http://schemas.microsoft.com/office/mac/drawingml/2011/main" val="1"/>
            </a:ext>
          </a:extLst>
        </p:spPr>
        <p:txBody>
          <a:bodyPr lIns="45719" rIns="45719">
            <a:spAutoFit/>
          </a:bodyPr>
          <a:lstStyle/>
          <a:p>
            <a:pPr algn="ctr">
              <a:spcBef>
                <a:spcPts val="1200"/>
              </a:spcBef>
            </a:pPr>
            <a:r>
              <a:rPr dirty="0" err="1"/>
              <a:t>Objetivos</a:t>
            </a:r>
            <a:r>
              <a:rPr dirty="0"/>
              <a:t> a </a:t>
            </a:r>
            <a:r>
              <a:rPr dirty="0" err="1"/>
              <a:t>aprender</a:t>
            </a:r>
            <a:r>
              <a:rPr dirty="0"/>
              <a:t>:</a:t>
            </a:r>
            <a:endParaRPr b="0" dirty="0"/>
          </a:p>
          <a:p>
            <a:pPr marL="341312" indent="-341312" defTabSz="449262">
              <a:spcBef>
                <a:spcPts val="400"/>
              </a:spcBef>
              <a:buClr>
                <a:srgbClr val="8CADAE"/>
              </a:buClr>
              <a:buSzPct val="85000"/>
              <a:buFont typeface="Verdana"/>
              <a:buChar char="o"/>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b="0"/>
            </a:pPr>
            <a:r>
              <a:rPr dirty="0"/>
              <a:t>A </a:t>
            </a:r>
            <a:r>
              <a:rPr dirty="0" err="1"/>
              <a:t>veces</a:t>
            </a:r>
            <a:r>
              <a:rPr dirty="0"/>
              <a:t> los </a:t>
            </a:r>
            <a:r>
              <a:rPr dirty="0" err="1"/>
              <a:t>eventos</a:t>
            </a:r>
            <a:r>
              <a:rPr dirty="0"/>
              <a:t> </a:t>
            </a:r>
            <a:r>
              <a:rPr dirty="0" err="1"/>
              <a:t>suceden</a:t>
            </a:r>
            <a:r>
              <a:rPr dirty="0"/>
              <a:t> de forma </a:t>
            </a:r>
            <a:r>
              <a:rPr dirty="0" err="1"/>
              <a:t>distinta</a:t>
            </a:r>
            <a:r>
              <a:rPr dirty="0"/>
              <a:t> a lo </a:t>
            </a:r>
            <a:r>
              <a:rPr dirty="0" err="1"/>
              <a:t>esperado</a:t>
            </a:r>
            <a:r>
              <a:rPr dirty="0"/>
              <a:t>: ¡</a:t>
            </a:r>
            <a:r>
              <a:rPr dirty="0" err="1"/>
              <a:t>decisiones</a:t>
            </a:r>
            <a:r>
              <a:rPr dirty="0"/>
              <a:t> </a:t>
            </a:r>
            <a:r>
              <a:rPr dirty="0" err="1"/>
              <a:t>prematuras</a:t>
            </a:r>
            <a:r>
              <a:rPr dirty="0"/>
              <a:t> a menudo </a:t>
            </a:r>
            <a:r>
              <a:rPr dirty="0" err="1"/>
              <a:t>llevan</a:t>
            </a:r>
            <a:r>
              <a:rPr dirty="0"/>
              <a:t> a </a:t>
            </a:r>
            <a:r>
              <a:rPr dirty="0" err="1"/>
              <a:t>conclusiones</a:t>
            </a:r>
            <a:r>
              <a:rPr dirty="0"/>
              <a:t> </a:t>
            </a:r>
            <a:r>
              <a:rPr dirty="0" err="1"/>
              <a:t>equivocadas</a:t>
            </a:r>
            <a:r>
              <a:rPr dirty="0"/>
              <a:t>!</a:t>
            </a:r>
          </a:p>
          <a:p>
            <a:pPr marL="341312" indent="-341312" defTabSz="449262">
              <a:spcBef>
                <a:spcPts val="400"/>
              </a:spcBef>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b="0"/>
            </a:pPr>
            <a:endParaRPr dirty="0"/>
          </a:p>
          <a:p>
            <a:pPr marL="341312" indent="-341312" defTabSz="449262">
              <a:spcBef>
                <a:spcPts val="400"/>
              </a:spcBef>
              <a:buClr>
                <a:srgbClr val="8CADAE"/>
              </a:buClr>
              <a:buSzPct val="85000"/>
              <a:buFont typeface="Verdana"/>
              <a:buChar char="o"/>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b="0"/>
            </a:pPr>
            <a:r>
              <a:rPr dirty="0" err="1"/>
              <a:t>Por</a:t>
            </a:r>
            <a:r>
              <a:rPr dirty="0"/>
              <a:t> </a:t>
            </a:r>
            <a:r>
              <a:rPr dirty="0" err="1"/>
              <a:t>ello</a:t>
            </a:r>
            <a:r>
              <a:rPr dirty="0"/>
              <a:t>, </a:t>
            </a:r>
            <a:r>
              <a:rPr dirty="0" err="1"/>
              <a:t>siempre</a:t>
            </a:r>
            <a:r>
              <a:rPr dirty="0"/>
              <a:t> </a:t>
            </a:r>
            <a:r>
              <a:rPr dirty="0" err="1"/>
              <a:t>deberíamos</a:t>
            </a:r>
            <a:r>
              <a:rPr dirty="0"/>
              <a:t> </a:t>
            </a:r>
            <a:r>
              <a:rPr dirty="0" err="1"/>
              <a:t>considerar</a:t>
            </a:r>
            <a:r>
              <a:rPr dirty="0"/>
              <a:t> la </a:t>
            </a:r>
            <a:r>
              <a:rPr dirty="0" err="1"/>
              <a:t>información</a:t>
            </a:r>
            <a:r>
              <a:rPr dirty="0"/>
              <a:t> </a:t>
            </a:r>
            <a:r>
              <a:rPr dirty="0" err="1"/>
              <a:t>completa</a:t>
            </a:r>
            <a:r>
              <a:rPr dirty="0"/>
              <a:t> </a:t>
            </a:r>
            <a:r>
              <a:rPr dirty="0" err="1"/>
              <a:t>así</a:t>
            </a:r>
            <a:r>
              <a:rPr dirty="0"/>
              <a:t> </a:t>
            </a:r>
            <a:r>
              <a:rPr dirty="0" err="1"/>
              <a:t>como</a:t>
            </a:r>
            <a:r>
              <a:rPr dirty="0"/>
              <a:t> </a:t>
            </a:r>
            <a:r>
              <a:rPr dirty="0" err="1"/>
              <a:t>las</a:t>
            </a:r>
            <a:r>
              <a:rPr dirty="0"/>
              <a:t> </a:t>
            </a:r>
            <a:r>
              <a:rPr dirty="0" err="1"/>
              <a:t>diferentes</a:t>
            </a:r>
            <a:r>
              <a:rPr dirty="0"/>
              <a:t> </a:t>
            </a:r>
            <a:r>
              <a:rPr dirty="0" err="1"/>
              <a:t>interpretaciones</a:t>
            </a:r>
            <a:r>
              <a:rPr dirty="0"/>
              <a:t> antes de </a:t>
            </a:r>
            <a:r>
              <a:rPr dirty="0" err="1"/>
              <a:t>crearse</a:t>
            </a:r>
            <a:r>
              <a:rPr dirty="0"/>
              <a:t> </a:t>
            </a:r>
            <a:r>
              <a:rPr dirty="0" err="1"/>
              <a:t>una</a:t>
            </a:r>
            <a:r>
              <a:rPr dirty="0"/>
              <a:t> </a:t>
            </a:r>
            <a:r>
              <a:rPr dirty="0" err="1"/>
              <a:t>composición</a:t>
            </a:r>
            <a:r>
              <a:rPr dirty="0"/>
              <a:t> de </a:t>
            </a:r>
            <a:r>
              <a:rPr dirty="0" err="1"/>
              <a:t>lugar</a:t>
            </a:r>
            <a:r>
              <a:rPr dirty="0"/>
              <a:t>.</a:t>
            </a:r>
          </a:p>
          <a:p>
            <a:pPr marL="341312" indent="-341312" defTabSz="449262">
              <a:spcBef>
                <a:spcPts val="400"/>
              </a:spcBef>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b="0"/>
            </a:pPr>
            <a:endParaRPr dirty="0"/>
          </a:p>
          <a:p>
            <a:pPr marL="341312" indent="-341312" defTabSz="449262">
              <a:spcBef>
                <a:spcPts val="400"/>
              </a:spcBef>
              <a:buClr>
                <a:srgbClr val="8CADAE"/>
              </a:buClr>
              <a:buSzPct val="85000"/>
              <a:buFont typeface="Verdana"/>
              <a:buChar char="o"/>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b="0"/>
            </a:pPr>
            <a:r>
              <a:rPr dirty="0" err="1"/>
              <a:t>Sé</a:t>
            </a:r>
            <a:r>
              <a:rPr dirty="0"/>
              <a:t> flexible. </a:t>
            </a:r>
            <a:r>
              <a:rPr dirty="0" err="1"/>
              <a:t>Mantente</a:t>
            </a:r>
            <a:r>
              <a:rPr dirty="0"/>
              <a:t> </a:t>
            </a:r>
            <a:r>
              <a:rPr dirty="0" err="1"/>
              <a:t>abierto</a:t>
            </a:r>
            <a:r>
              <a:rPr dirty="0"/>
              <a:t> a </a:t>
            </a:r>
            <a:r>
              <a:rPr dirty="0" err="1"/>
              <a:t>corregir</a:t>
            </a:r>
            <a:r>
              <a:rPr dirty="0"/>
              <a:t> </a:t>
            </a:r>
            <a:r>
              <a:rPr dirty="0" err="1"/>
              <a:t>las</a:t>
            </a:r>
            <a:r>
              <a:rPr dirty="0"/>
              <a:t> </a:t>
            </a:r>
            <a:r>
              <a:rPr dirty="0" err="1"/>
              <a:t>suposiciones</a:t>
            </a:r>
            <a:r>
              <a:rPr dirty="0"/>
              <a:t> </a:t>
            </a:r>
            <a:r>
              <a:rPr dirty="0" err="1"/>
              <a:t>cuando</a:t>
            </a:r>
            <a:r>
              <a:rPr dirty="0"/>
              <a:t> </a:t>
            </a:r>
            <a:r>
              <a:rPr dirty="0" err="1"/>
              <a:t>haya</a:t>
            </a:r>
            <a:r>
              <a:rPr dirty="0"/>
              <a:t> contra-</a:t>
            </a:r>
            <a:r>
              <a:rPr dirty="0" err="1"/>
              <a:t>argumentos</a:t>
            </a:r>
            <a:r>
              <a:rPr dirty="0"/>
              <a:t> </a:t>
            </a:r>
            <a:r>
              <a:rPr dirty="0" err="1"/>
              <a:t>contundentes</a:t>
            </a:r>
            <a:r>
              <a:rPr dirty="0"/>
              <a:t>. </a:t>
            </a:r>
          </a:p>
          <a:p>
            <a:pPr marL="341312" indent="-341312" defTabSz="449262">
              <a:spcBef>
                <a:spcPts val="400"/>
              </a:spcBef>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b="0"/>
            </a:pPr>
            <a:endParaRPr dirty="0"/>
          </a:p>
          <a:p>
            <a:pPr marL="341312" indent="-341312" defTabSz="449262">
              <a:spcBef>
                <a:spcPts val="400"/>
              </a:spcBef>
              <a:buClr>
                <a:srgbClr val="8CADAE"/>
              </a:buClr>
              <a:buSzPct val="85000"/>
              <a:buFont typeface="Verdana"/>
              <a:buChar char="o"/>
              <a:tabLst>
                <a:tab pos="330200" algn="l"/>
                <a:tab pos="1244600" algn="l"/>
                <a:tab pos="2159000" algn="l"/>
                <a:tab pos="3073400" algn="l"/>
                <a:tab pos="3987800" algn="l"/>
                <a:tab pos="4902200" algn="l"/>
                <a:tab pos="5816600" algn="l"/>
                <a:tab pos="6731000" algn="l"/>
                <a:tab pos="7645400" algn="l"/>
                <a:tab pos="8559800" algn="l"/>
                <a:tab pos="9474200" algn="l"/>
                <a:tab pos="10388600" algn="l"/>
              </a:tabLst>
              <a:defRPr b="0"/>
            </a:pPr>
            <a:r>
              <a:rPr dirty="0" err="1"/>
              <a:t>Intercambiar</a:t>
            </a:r>
            <a:r>
              <a:rPr dirty="0"/>
              <a:t> </a:t>
            </a:r>
            <a:r>
              <a:rPr dirty="0" err="1"/>
              <a:t>puntos</a:t>
            </a:r>
            <a:r>
              <a:rPr dirty="0"/>
              <a:t> de vista con personas en </a:t>
            </a:r>
            <a:r>
              <a:rPr dirty="0" err="1"/>
              <a:t>las</a:t>
            </a:r>
            <a:r>
              <a:rPr dirty="0"/>
              <a:t> </a:t>
            </a:r>
            <a:r>
              <a:rPr dirty="0" err="1"/>
              <a:t>que</a:t>
            </a:r>
            <a:r>
              <a:rPr dirty="0"/>
              <a:t> </a:t>
            </a:r>
            <a:r>
              <a:rPr dirty="0" err="1"/>
              <a:t>confíes</a:t>
            </a:r>
            <a:r>
              <a:rPr dirty="0"/>
              <a:t> </a:t>
            </a:r>
            <a:r>
              <a:rPr dirty="0" err="1"/>
              <a:t>es</a:t>
            </a:r>
            <a:r>
              <a:rPr dirty="0"/>
              <a:t> </a:t>
            </a:r>
            <a:r>
              <a:rPr dirty="0" err="1"/>
              <a:t>importante</a:t>
            </a:r>
            <a:r>
              <a:rPr dirty="0"/>
              <a:t> para </a:t>
            </a:r>
            <a:r>
              <a:rPr dirty="0" err="1"/>
              <a:t>comprobar</a:t>
            </a:r>
            <a:r>
              <a:rPr dirty="0"/>
              <a:t> </a:t>
            </a:r>
            <a:r>
              <a:rPr dirty="0" err="1"/>
              <a:t>las</a:t>
            </a:r>
            <a:r>
              <a:rPr dirty="0"/>
              <a:t> ideas </a:t>
            </a:r>
            <a:r>
              <a:rPr dirty="0" err="1"/>
              <a:t>particulares</a:t>
            </a:r>
            <a:r>
              <a:rPr dirty="0"/>
              <a:t>.</a:t>
            </a:r>
          </a:p>
        </p:txBody>
      </p:sp>
      <p:sp>
        <p:nvSpPr>
          <p:cNvPr id="1303" name="Text Box 4"/>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spcBef>
                <a:spcPts val="1200"/>
              </a:spcBef>
              <a:defRPr sz="2000" b="0">
                <a:solidFill>
                  <a:srgbClr val="D16349"/>
                </a:solidFill>
              </a:defRPr>
            </a:lvl1pPr>
          </a:lstStyle>
          <a:p>
            <a:r>
              <a:t>Aplicaciones a la vida diaria</a:t>
            </a:r>
          </a:p>
        </p:txBody>
      </p:sp>
      <p:sp>
        <p:nvSpPr>
          <p:cNvPr id="1304" name="Rectangle 6"/>
          <p:cNvSpPr/>
          <p:nvPr/>
        </p:nvSpPr>
        <p:spPr>
          <a:xfrm>
            <a:off x="8458200" y="0"/>
            <a:ext cx="700089"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6.39</a:t>
            </a:r>
          </a:p>
        </p:txBody>
      </p:sp>
      <p:sp>
        <p:nvSpPr>
          <p:cNvPr id="1305" name="Text Box 7"/>
          <p:cNvSpPr/>
          <p:nvPr/>
        </p:nvSpPr>
        <p:spPr>
          <a:xfrm>
            <a:off x="0" y="0"/>
            <a:ext cx="2051050" cy="307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spcBef>
                <a:spcPts val="800"/>
              </a:spcBef>
              <a:defRPr sz="1400" b="0">
                <a:solidFill>
                  <a:schemeClr val="accent3">
                    <a:lumOff val="44000"/>
                  </a:schemeClr>
                </a:solidFill>
              </a:defRPr>
            </a:lvl1pPr>
          </a:lstStyle>
          <a:p>
            <a:r>
              <a:t>Korrigierbarkeit</a:t>
            </a:r>
          </a:p>
        </p:txBody>
      </p:sp>
      <p:sp>
        <p:nvSpPr>
          <p:cNvPr id="1306"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6.39</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8" name="Text Box 9"/>
          <p:cNvSpPr/>
          <p:nvPr/>
        </p:nvSpPr>
        <p:spPr>
          <a:xfrm>
            <a:off x="251520" y="1340767"/>
            <a:ext cx="8641655" cy="3656386"/>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nSpc>
                <a:spcPct val="104999"/>
              </a:lnSpc>
              <a:spcBef>
                <a:spcPts val="1200"/>
              </a:spcBef>
              <a:defRPr b="0"/>
            </a:pPr>
            <a:r>
              <a:rPr dirty="0" err="1"/>
              <a:t>Muchas</a:t>
            </a:r>
            <a:r>
              <a:rPr dirty="0"/>
              <a:t> personas con </a:t>
            </a:r>
            <a:r>
              <a:rPr dirty="0" err="1"/>
              <a:t>psicosis</a:t>
            </a:r>
            <a:r>
              <a:rPr dirty="0"/>
              <a:t> [¡</a:t>
            </a:r>
            <a:r>
              <a:rPr dirty="0" err="1"/>
              <a:t>pero</a:t>
            </a:r>
            <a:r>
              <a:rPr dirty="0"/>
              <a:t> no </a:t>
            </a:r>
            <a:r>
              <a:rPr dirty="0" err="1"/>
              <a:t>todas</a:t>
            </a:r>
            <a:r>
              <a:rPr dirty="0"/>
              <a:t>!] </a:t>
            </a:r>
            <a:r>
              <a:rPr dirty="0" err="1"/>
              <a:t>mantienen</a:t>
            </a:r>
            <a:r>
              <a:rPr dirty="0"/>
              <a:t> </a:t>
            </a:r>
            <a:r>
              <a:rPr dirty="0" err="1"/>
              <a:t>creencias</a:t>
            </a:r>
            <a:r>
              <a:rPr dirty="0"/>
              <a:t> falsas a </a:t>
            </a:r>
            <a:r>
              <a:rPr dirty="0" err="1"/>
              <a:t>pesar</a:t>
            </a:r>
            <a:r>
              <a:rPr dirty="0"/>
              <a:t> de la </a:t>
            </a:r>
            <a:r>
              <a:rPr dirty="0" err="1"/>
              <a:t>existencia</a:t>
            </a:r>
            <a:r>
              <a:rPr dirty="0"/>
              <a:t> de contra-</a:t>
            </a:r>
            <a:r>
              <a:rPr dirty="0" err="1"/>
              <a:t>argumentos</a:t>
            </a:r>
            <a:r>
              <a:rPr dirty="0"/>
              <a:t> </a:t>
            </a:r>
            <a:r>
              <a:rPr dirty="0" err="1"/>
              <a:t>contundentes</a:t>
            </a:r>
            <a:r>
              <a:rPr dirty="0"/>
              <a:t>. </a:t>
            </a:r>
            <a:r>
              <a:rPr dirty="0" err="1"/>
              <a:t>Esto</a:t>
            </a:r>
            <a:r>
              <a:rPr dirty="0"/>
              <a:t> </a:t>
            </a:r>
            <a:r>
              <a:rPr dirty="0" err="1"/>
              <a:t>puede</a:t>
            </a:r>
            <a:r>
              <a:rPr dirty="0"/>
              <a:t> </a:t>
            </a:r>
            <a:r>
              <a:rPr dirty="0" err="1"/>
              <a:t>llevar</a:t>
            </a:r>
            <a:r>
              <a:rPr dirty="0"/>
              <a:t> a que </a:t>
            </a:r>
            <a:r>
              <a:rPr dirty="0" err="1"/>
              <a:t>uno</a:t>
            </a:r>
            <a:r>
              <a:rPr dirty="0"/>
              <a:t> se “</a:t>
            </a:r>
            <a:r>
              <a:rPr dirty="0" err="1"/>
              <a:t>pierda</a:t>
            </a:r>
            <a:r>
              <a:rPr dirty="0"/>
              <a:t>” y no </a:t>
            </a:r>
            <a:r>
              <a:rPr dirty="0" err="1"/>
              <a:t>acepte</a:t>
            </a:r>
            <a:r>
              <a:rPr dirty="0"/>
              <a:t> </a:t>
            </a:r>
            <a:r>
              <a:rPr dirty="0" err="1"/>
              <a:t>contradicciones</a:t>
            </a:r>
            <a:r>
              <a:rPr dirty="0"/>
              <a:t>. </a:t>
            </a:r>
            <a:r>
              <a:rPr dirty="0" err="1"/>
              <a:t>En</a:t>
            </a:r>
            <a:r>
              <a:rPr dirty="0"/>
              <a:t> </a:t>
            </a:r>
            <a:r>
              <a:rPr dirty="0" err="1"/>
              <a:t>algunos</a:t>
            </a:r>
            <a:r>
              <a:rPr dirty="0"/>
              <a:t> </a:t>
            </a:r>
            <a:r>
              <a:rPr dirty="0" err="1"/>
              <a:t>casos</a:t>
            </a:r>
            <a:r>
              <a:rPr dirty="0"/>
              <a:t>, </a:t>
            </a:r>
            <a:r>
              <a:rPr dirty="0" err="1"/>
              <a:t>uno</a:t>
            </a:r>
            <a:r>
              <a:rPr dirty="0"/>
              <a:t> </a:t>
            </a:r>
            <a:r>
              <a:rPr dirty="0" err="1"/>
              <a:t>puede</a:t>
            </a:r>
            <a:r>
              <a:rPr dirty="0"/>
              <a:t> </a:t>
            </a:r>
            <a:r>
              <a:rPr dirty="0" err="1"/>
              <a:t>perder</a:t>
            </a:r>
            <a:r>
              <a:rPr dirty="0"/>
              <a:t> el </a:t>
            </a:r>
            <a:r>
              <a:rPr dirty="0" err="1"/>
              <a:t>contacto</a:t>
            </a:r>
            <a:r>
              <a:rPr dirty="0"/>
              <a:t> con la </a:t>
            </a:r>
            <a:r>
              <a:rPr dirty="0" err="1"/>
              <a:t>realidad</a:t>
            </a:r>
            <a:r>
              <a:rPr dirty="0"/>
              <a:t>.</a:t>
            </a:r>
          </a:p>
          <a:p>
            <a:pPr>
              <a:spcBef>
                <a:spcPts val="1200"/>
              </a:spcBef>
              <a:defRPr b="0"/>
            </a:pPr>
            <a:r>
              <a:rPr dirty="0" err="1"/>
              <a:t>Es</a:t>
            </a:r>
            <a:r>
              <a:rPr dirty="0"/>
              <a:t> </a:t>
            </a:r>
            <a:r>
              <a:rPr dirty="0" err="1"/>
              <a:t>difícil</a:t>
            </a:r>
            <a:r>
              <a:rPr dirty="0"/>
              <a:t> </a:t>
            </a:r>
            <a:r>
              <a:rPr dirty="0" err="1"/>
              <a:t>mantener</a:t>
            </a:r>
            <a:r>
              <a:rPr dirty="0"/>
              <a:t> “la </a:t>
            </a:r>
            <a:r>
              <a:rPr dirty="0" err="1"/>
              <a:t>cabeza</a:t>
            </a:r>
            <a:r>
              <a:rPr dirty="0"/>
              <a:t> </a:t>
            </a:r>
            <a:r>
              <a:rPr dirty="0" err="1"/>
              <a:t>fría</a:t>
            </a:r>
            <a:r>
              <a:rPr dirty="0"/>
              <a:t>” </a:t>
            </a:r>
            <a:r>
              <a:rPr dirty="0" err="1"/>
              <a:t>cuando</a:t>
            </a:r>
            <a:r>
              <a:rPr dirty="0"/>
              <a:t> </a:t>
            </a:r>
            <a:r>
              <a:rPr dirty="0" err="1"/>
              <a:t>uno</a:t>
            </a:r>
            <a:r>
              <a:rPr dirty="0"/>
              <a:t> se </a:t>
            </a:r>
            <a:r>
              <a:rPr dirty="0" err="1"/>
              <a:t>siente</a:t>
            </a:r>
            <a:r>
              <a:rPr dirty="0"/>
              <a:t> </a:t>
            </a:r>
            <a:r>
              <a:rPr dirty="0" err="1"/>
              <a:t>amenazado</a:t>
            </a:r>
            <a:r>
              <a:rPr dirty="0"/>
              <a:t>. </a:t>
            </a:r>
            <a:r>
              <a:rPr dirty="0" err="1"/>
              <a:t>Vigila</a:t>
            </a:r>
            <a:r>
              <a:rPr dirty="0"/>
              <a:t> </a:t>
            </a:r>
            <a:r>
              <a:rPr dirty="0" err="1"/>
              <a:t>cuando</a:t>
            </a:r>
            <a:r>
              <a:rPr dirty="0"/>
              <a:t> </a:t>
            </a:r>
            <a:r>
              <a:rPr dirty="0" err="1"/>
              <a:t>realices</a:t>
            </a:r>
            <a:r>
              <a:rPr dirty="0"/>
              <a:t> </a:t>
            </a:r>
            <a:r>
              <a:rPr dirty="0" err="1"/>
              <a:t>juicios</a:t>
            </a:r>
            <a:r>
              <a:rPr dirty="0"/>
              <a:t> y </a:t>
            </a:r>
            <a:r>
              <a:rPr dirty="0" err="1"/>
              <a:t>pide</a:t>
            </a:r>
            <a:r>
              <a:rPr dirty="0"/>
              <a:t> </a:t>
            </a:r>
            <a:r>
              <a:rPr dirty="0" err="1"/>
              <a:t>consejo</a:t>
            </a:r>
            <a:r>
              <a:rPr dirty="0"/>
              <a:t> a las personas </a:t>
            </a:r>
            <a:r>
              <a:rPr dirty="0" err="1"/>
              <a:t>en</a:t>
            </a:r>
            <a:r>
              <a:rPr dirty="0"/>
              <a:t> las que </a:t>
            </a:r>
            <a:r>
              <a:rPr dirty="0" err="1"/>
              <a:t>confíes</a:t>
            </a:r>
            <a:r>
              <a:rPr dirty="0"/>
              <a:t>.</a:t>
            </a:r>
          </a:p>
          <a:p>
            <a:pPr>
              <a:spcBef>
                <a:spcPts val="1200"/>
              </a:spcBef>
              <a:defRPr b="0" i="1"/>
            </a:pPr>
            <a:r>
              <a:rPr dirty="0"/>
              <a:t>¿</a:t>
            </a:r>
            <a:r>
              <a:rPr dirty="0" err="1"/>
              <a:t>Qué</a:t>
            </a:r>
            <a:r>
              <a:rPr dirty="0"/>
              <a:t> </a:t>
            </a:r>
            <a:r>
              <a:rPr dirty="0" err="1"/>
              <a:t>aspectos</a:t>
            </a:r>
            <a:r>
              <a:rPr dirty="0"/>
              <a:t> de la </a:t>
            </a:r>
            <a:r>
              <a:rPr dirty="0" err="1"/>
              <a:t>unidad</a:t>
            </a:r>
            <a:r>
              <a:rPr dirty="0"/>
              <a:t> </a:t>
            </a:r>
            <a:r>
              <a:rPr dirty="0" err="1"/>
              <a:t>terapéutica</a:t>
            </a:r>
            <a:r>
              <a:rPr dirty="0"/>
              <a:t> </a:t>
            </a:r>
            <a:r>
              <a:rPr dirty="0" err="1"/>
              <a:t>te</a:t>
            </a:r>
            <a:r>
              <a:rPr dirty="0"/>
              <a:t> </a:t>
            </a:r>
            <a:r>
              <a:rPr dirty="0" err="1"/>
              <a:t>han</a:t>
            </a:r>
            <a:r>
              <a:rPr dirty="0"/>
              <a:t> </a:t>
            </a:r>
            <a:r>
              <a:rPr dirty="0" err="1"/>
              <a:t>parecido</a:t>
            </a:r>
            <a:r>
              <a:rPr dirty="0"/>
              <a:t> </a:t>
            </a:r>
            <a:r>
              <a:rPr dirty="0" err="1"/>
              <a:t>especialmente</a:t>
            </a:r>
            <a:r>
              <a:rPr dirty="0"/>
              <a:t> </a:t>
            </a:r>
            <a:r>
              <a:rPr dirty="0" err="1"/>
              <a:t>útiles</a:t>
            </a:r>
            <a:r>
              <a:rPr dirty="0"/>
              <a:t> y </a:t>
            </a:r>
            <a:r>
              <a:rPr dirty="0" err="1"/>
              <a:t>relevantes</a:t>
            </a:r>
            <a:r>
              <a:rPr dirty="0"/>
              <a:t> ? </a:t>
            </a:r>
          </a:p>
          <a:p>
            <a:pPr>
              <a:spcBef>
                <a:spcPts val="1200"/>
              </a:spcBef>
              <a:defRPr b="0" i="1"/>
            </a:pPr>
            <a:r>
              <a:rPr dirty="0"/>
              <a:t>¿</a:t>
            </a:r>
            <a:r>
              <a:rPr dirty="0" err="1"/>
              <a:t>Cuándo</a:t>
            </a:r>
            <a:r>
              <a:rPr dirty="0"/>
              <a:t> y </a:t>
            </a:r>
            <a:r>
              <a:rPr dirty="0" err="1"/>
              <a:t>en</a:t>
            </a:r>
            <a:r>
              <a:rPr dirty="0"/>
              <a:t> </a:t>
            </a:r>
            <a:r>
              <a:rPr dirty="0" err="1"/>
              <a:t>qué</a:t>
            </a:r>
            <a:r>
              <a:rPr dirty="0"/>
              <a:t> </a:t>
            </a:r>
            <a:r>
              <a:rPr dirty="0" err="1"/>
              <a:t>situación</a:t>
            </a:r>
            <a:r>
              <a:rPr dirty="0"/>
              <a:t> </a:t>
            </a:r>
            <a:r>
              <a:rPr dirty="0" err="1"/>
              <a:t>en</a:t>
            </a:r>
            <a:r>
              <a:rPr dirty="0"/>
              <a:t> un </a:t>
            </a:r>
            <a:r>
              <a:rPr dirty="0" err="1"/>
              <a:t>futuro</a:t>
            </a:r>
            <a:r>
              <a:rPr dirty="0"/>
              <a:t> </a:t>
            </a:r>
            <a:r>
              <a:rPr dirty="0" err="1"/>
              <a:t>cercano</a:t>
            </a:r>
            <a:r>
              <a:rPr dirty="0"/>
              <a:t> </a:t>
            </a:r>
            <a:r>
              <a:rPr dirty="0" err="1"/>
              <a:t>podría</a:t>
            </a:r>
            <a:r>
              <a:rPr dirty="0"/>
              <a:t> </a:t>
            </a:r>
            <a:r>
              <a:rPr dirty="0" err="1"/>
              <a:t>poner</a:t>
            </a:r>
            <a:r>
              <a:rPr dirty="0"/>
              <a:t> a </a:t>
            </a:r>
            <a:r>
              <a:rPr dirty="0" err="1"/>
              <a:t>prueba</a:t>
            </a:r>
            <a:r>
              <a:rPr dirty="0"/>
              <a:t> lo </a:t>
            </a:r>
            <a:r>
              <a:rPr dirty="0" err="1"/>
              <a:t>aprendido</a:t>
            </a:r>
            <a:r>
              <a:rPr dirty="0"/>
              <a:t>? ¿Con </a:t>
            </a:r>
            <a:r>
              <a:rPr dirty="0" err="1"/>
              <a:t>qué</a:t>
            </a:r>
            <a:r>
              <a:rPr dirty="0"/>
              <a:t> me </a:t>
            </a:r>
            <a:r>
              <a:rPr dirty="0" err="1"/>
              <a:t>podría</a:t>
            </a:r>
            <a:r>
              <a:rPr dirty="0"/>
              <a:t> </a:t>
            </a:r>
            <a:r>
              <a:rPr dirty="0" err="1"/>
              <a:t>ayudar</a:t>
            </a:r>
            <a:r>
              <a:rPr dirty="0"/>
              <a:t> (</a:t>
            </a:r>
            <a:r>
              <a:rPr dirty="0" err="1"/>
              <a:t>ej</a:t>
            </a:r>
            <a:r>
              <a:rPr dirty="0"/>
              <a:t>. a </a:t>
            </a:r>
            <a:r>
              <a:rPr dirty="0" err="1"/>
              <a:t>sentirme</a:t>
            </a:r>
            <a:r>
              <a:rPr dirty="0"/>
              <a:t> </a:t>
            </a:r>
            <a:r>
              <a:rPr dirty="0" err="1"/>
              <a:t>menos</a:t>
            </a:r>
            <a:r>
              <a:rPr dirty="0"/>
              <a:t> </a:t>
            </a:r>
            <a:r>
              <a:rPr dirty="0" err="1"/>
              <a:t>tenso</a:t>
            </a:r>
            <a:r>
              <a:rPr dirty="0"/>
              <a:t>)?</a:t>
            </a:r>
          </a:p>
        </p:txBody>
      </p:sp>
      <p:sp>
        <p:nvSpPr>
          <p:cNvPr id="1309" name="Text Box 7"/>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defRPr sz="2000" b="0">
                <a:solidFill>
                  <a:srgbClr val="D16349"/>
                </a:solidFill>
              </a:defRPr>
            </a:lvl1pPr>
          </a:lstStyle>
          <a:p>
            <a:r>
              <a:rPr dirty="0"/>
              <a:t>¿</a:t>
            </a:r>
            <a:r>
              <a:rPr dirty="0" err="1"/>
              <a:t>Qué</a:t>
            </a:r>
            <a:r>
              <a:rPr dirty="0"/>
              <a:t> </a:t>
            </a:r>
            <a:r>
              <a:rPr dirty="0" err="1"/>
              <a:t>tiene</a:t>
            </a:r>
            <a:r>
              <a:rPr dirty="0"/>
              <a:t> </a:t>
            </a:r>
            <a:r>
              <a:rPr dirty="0" err="1"/>
              <a:t>esto</a:t>
            </a:r>
            <a:r>
              <a:rPr dirty="0"/>
              <a:t> </a:t>
            </a:r>
            <a:r>
              <a:rPr dirty="0" err="1"/>
              <a:t>que</a:t>
            </a:r>
            <a:r>
              <a:rPr dirty="0"/>
              <a:t> </a:t>
            </a:r>
            <a:r>
              <a:rPr dirty="0" err="1"/>
              <a:t>ver</a:t>
            </a:r>
            <a:r>
              <a:rPr dirty="0"/>
              <a:t> con la </a:t>
            </a:r>
            <a:r>
              <a:rPr dirty="0" err="1"/>
              <a:t>psicosis</a:t>
            </a:r>
            <a:r>
              <a:rPr dirty="0"/>
              <a:t>?</a:t>
            </a:r>
          </a:p>
        </p:txBody>
      </p:sp>
      <p:grpSp>
        <p:nvGrpSpPr>
          <p:cNvPr id="1313" name="Group 21"/>
          <p:cNvGrpSpPr/>
          <p:nvPr/>
        </p:nvGrpSpPr>
        <p:grpSpPr>
          <a:xfrm>
            <a:off x="-1" y="6122300"/>
            <a:ext cx="2729509" cy="632566"/>
            <a:chOff x="0" y="0"/>
            <a:chExt cx="2729507" cy="632564"/>
          </a:xfrm>
        </p:grpSpPr>
        <p:sp>
          <p:nvSpPr>
            <p:cNvPr id="1310" name="Rectangle 69"/>
            <p:cNvSpPr/>
            <p:nvPr/>
          </p:nvSpPr>
          <p:spPr>
            <a:xfrm>
              <a:off x="0" y="0"/>
              <a:ext cx="2268417" cy="553679"/>
            </a:xfrm>
            <a:prstGeom prst="rect">
              <a:avLst/>
            </a:prstGeom>
            <a:noFill/>
            <a:ln w="9525" cap="flat">
              <a:solidFill>
                <a:srgbClr val="000000"/>
              </a:solidFill>
              <a:prstDash val="solid"/>
              <a:miter lim="800000"/>
            </a:ln>
            <a:effectLst/>
          </p:spPr>
          <p:txBody>
            <a:bodyPr wrap="square" lIns="45719" tIns="45719" rIns="45719" bIns="45719" numCol="1" anchor="ctr">
              <a:noAutofit/>
            </a:bodyPr>
            <a:lstStyle/>
            <a:p>
              <a:pPr>
                <a:defRPr b="0"/>
              </a:pPr>
              <a:endParaRPr/>
            </a:p>
          </p:txBody>
        </p:sp>
        <p:pic>
          <p:nvPicPr>
            <p:cNvPr id="1311" name="Picture 70" descr="Picture 70"/>
            <p:cNvPicPr>
              <a:picLocks noChangeAspect="1"/>
            </p:cNvPicPr>
            <p:nvPr/>
          </p:nvPicPr>
          <p:blipFill>
            <a:blip r:embed="rId2">
              <a:extLst/>
            </a:blip>
            <a:stretch>
              <a:fillRect/>
            </a:stretch>
          </p:blipFill>
          <p:spPr>
            <a:xfrm>
              <a:off x="68515" y="72219"/>
              <a:ext cx="392576" cy="405538"/>
            </a:xfrm>
            <a:prstGeom prst="rect">
              <a:avLst/>
            </a:prstGeom>
            <a:ln w="12700" cap="flat">
              <a:noFill/>
              <a:miter lim="400000"/>
            </a:ln>
            <a:effectLst/>
          </p:spPr>
        </p:pic>
        <p:sp>
          <p:nvSpPr>
            <p:cNvPr id="1312" name="Text Box 71"/>
            <p:cNvSpPr/>
            <p:nvPr/>
          </p:nvSpPr>
          <p:spPr>
            <a:xfrm>
              <a:off x="296283" y="51849"/>
              <a:ext cx="2433225" cy="58071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noAutofit/>
            </a:bodyPr>
            <a:lstStyle/>
            <a:p>
              <a:pPr>
                <a:defRPr sz="1400" b="0"/>
              </a:pPr>
              <a:r>
                <a:t>  </a:t>
              </a:r>
              <a:r>
                <a:rPr sz="1200">
                  <a:latin typeface="Wingdings"/>
                  <a:ea typeface="Wingdings"/>
                  <a:cs typeface="Wingdings"/>
                  <a:sym typeface="Wingdings"/>
                </a:rPr>
                <a:t></a:t>
              </a:r>
              <a:r>
                <a:rPr sz="1200"/>
                <a:t> </a:t>
              </a:r>
              <a:r>
                <a:rPr sz="1200" i="1"/>
                <a:t>hoja de trabajo </a:t>
              </a:r>
              <a:r>
                <a:rPr sz="1200"/>
                <a:t>6.5</a:t>
              </a:r>
            </a:p>
            <a:p>
              <a:pPr>
                <a:defRPr sz="1200" b="0"/>
              </a:pPr>
              <a:r>
                <a:t>     </a:t>
              </a:r>
            </a:p>
          </p:txBody>
        </p:sp>
      </p:grpSp>
      <p:sp>
        <p:nvSpPr>
          <p:cNvPr id="1314"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6.40</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6" name="Text Box 2"/>
          <p:cNvSpPr/>
          <p:nvPr/>
        </p:nvSpPr>
        <p:spPr>
          <a:xfrm>
            <a:off x="250825" y="1340767"/>
            <a:ext cx="8642350" cy="392176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defTabSz="449262">
              <a:lnSpc>
                <a:spcPct val="104999"/>
              </a:lnSpc>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defRPr sz="1700"/>
            </a:pPr>
            <a:r>
              <a:rPr dirty="0" err="1"/>
              <a:t>Ejemplo</a:t>
            </a:r>
            <a:r>
              <a:rPr b="0" dirty="0"/>
              <a:t>:</a:t>
            </a:r>
            <a:r>
              <a:rPr dirty="0"/>
              <a:t> </a:t>
            </a:r>
            <a:r>
              <a:rPr b="0" dirty="0"/>
              <a:t>Carolina llama a la </a:t>
            </a:r>
            <a:r>
              <a:rPr b="0" dirty="0" err="1"/>
              <a:t>policía</a:t>
            </a:r>
            <a:r>
              <a:rPr b="0" dirty="0"/>
              <a:t> </a:t>
            </a:r>
            <a:r>
              <a:rPr b="0" dirty="0" err="1"/>
              <a:t>porque</a:t>
            </a:r>
            <a:r>
              <a:rPr b="0" dirty="0"/>
              <a:t> </a:t>
            </a:r>
            <a:r>
              <a:rPr b="0" dirty="0" err="1"/>
              <a:t>cree</a:t>
            </a:r>
            <a:r>
              <a:rPr b="0" dirty="0"/>
              <a:t> que </a:t>
            </a:r>
            <a:r>
              <a:rPr b="0" dirty="0" err="1"/>
              <a:t>sus</a:t>
            </a:r>
            <a:r>
              <a:rPr b="0" dirty="0"/>
              <a:t> </a:t>
            </a:r>
            <a:r>
              <a:rPr b="0" dirty="0" err="1"/>
              <a:t>vecinos</a:t>
            </a:r>
            <a:r>
              <a:rPr b="0" dirty="0"/>
              <a:t> </a:t>
            </a:r>
            <a:r>
              <a:rPr b="0" dirty="0" err="1"/>
              <a:t>han</a:t>
            </a:r>
            <a:r>
              <a:rPr b="0" dirty="0"/>
              <a:t> </a:t>
            </a:r>
            <a:r>
              <a:rPr b="0" dirty="0" err="1"/>
              <a:t>robado</a:t>
            </a:r>
            <a:r>
              <a:rPr b="0" dirty="0"/>
              <a:t> </a:t>
            </a:r>
            <a:r>
              <a:rPr b="0" dirty="0" err="1"/>
              <a:t>su</a:t>
            </a:r>
            <a:r>
              <a:rPr b="0" dirty="0"/>
              <a:t> </a:t>
            </a:r>
            <a:r>
              <a:rPr b="0" dirty="0" err="1"/>
              <a:t>ropa</a:t>
            </a:r>
            <a:r>
              <a:rPr b="0" dirty="0"/>
              <a:t> interior de </a:t>
            </a:r>
            <a:r>
              <a:rPr b="0" dirty="0" err="1"/>
              <a:t>su</a:t>
            </a:r>
            <a:r>
              <a:rPr b="0" dirty="0"/>
              <a:t> </a:t>
            </a:r>
            <a:r>
              <a:rPr b="0" dirty="0" err="1"/>
              <a:t>tendedero</a:t>
            </a:r>
            <a:r>
              <a:rPr b="0" dirty="0"/>
              <a:t>.</a:t>
            </a:r>
          </a:p>
          <a:p>
            <a:pPr defTabSz="449262">
              <a:lnSpc>
                <a:spcPct val="104999"/>
              </a:lnSpc>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defRPr sz="1700"/>
            </a:pPr>
            <a:r>
              <a:rPr dirty="0" err="1"/>
              <a:t>Contexto</a:t>
            </a:r>
            <a:r>
              <a:rPr dirty="0"/>
              <a:t>: </a:t>
            </a:r>
            <a:r>
              <a:rPr b="0" dirty="0" err="1"/>
              <a:t>Está</a:t>
            </a:r>
            <a:r>
              <a:rPr b="0" dirty="0"/>
              <a:t> </a:t>
            </a:r>
            <a:r>
              <a:rPr b="0" dirty="0" err="1"/>
              <a:t>convencida</a:t>
            </a:r>
            <a:r>
              <a:rPr b="0" dirty="0"/>
              <a:t> de que </a:t>
            </a:r>
            <a:r>
              <a:rPr b="0" dirty="0" err="1"/>
              <a:t>sus</a:t>
            </a:r>
            <a:r>
              <a:rPr b="0" dirty="0"/>
              <a:t> </a:t>
            </a:r>
            <a:r>
              <a:rPr b="0" dirty="0" err="1"/>
              <a:t>vecinos</a:t>
            </a:r>
            <a:r>
              <a:rPr b="0" dirty="0"/>
              <a:t> la </a:t>
            </a:r>
            <a:r>
              <a:rPr b="0" dirty="0" err="1"/>
              <a:t>quieren</a:t>
            </a:r>
            <a:r>
              <a:rPr b="0" dirty="0"/>
              <a:t> </a:t>
            </a:r>
            <a:r>
              <a:rPr b="0" dirty="0" err="1"/>
              <a:t>humillar</a:t>
            </a:r>
            <a:r>
              <a:rPr b="0" dirty="0"/>
              <a:t> y </a:t>
            </a:r>
            <a:r>
              <a:rPr b="0" dirty="0" err="1"/>
              <a:t>echar</a:t>
            </a:r>
            <a:r>
              <a:rPr b="0" dirty="0"/>
              <a:t> de la casa.</a:t>
            </a:r>
          </a:p>
          <a:p>
            <a:pPr defTabSz="449262">
              <a:lnSpc>
                <a:spcPct val="104999"/>
              </a:lnSpc>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defRPr sz="1700"/>
            </a:pPr>
            <a:r>
              <a:rPr dirty="0"/>
              <a:t>¡Pero!: </a:t>
            </a:r>
            <a:r>
              <a:rPr b="0" dirty="0" err="1"/>
              <a:t>Aunque</a:t>
            </a:r>
            <a:r>
              <a:rPr b="0" dirty="0"/>
              <a:t> </a:t>
            </a:r>
            <a:r>
              <a:rPr b="0" dirty="0" err="1"/>
              <a:t>haya</a:t>
            </a:r>
            <a:r>
              <a:rPr b="0" dirty="0"/>
              <a:t> </a:t>
            </a:r>
            <a:r>
              <a:rPr b="0" dirty="0" err="1"/>
              <a:t>habido</a:t>
            </a:r>
            <a:r>
              <a:rPr b="0" dirty="0"/>
              <a:t> </a:t>
            </a:r>
            <a:r>
              <a:rPr b="0" dirty="0" err="1"/>
              <a:t>conflictos</a:t>
            </a:r>
            <a:r>
              <a:rPr b="0" dirty="0"/>
              <a:t> con </a:t>
            </a:r>
            <a:r>
              <a:rPr b="0" dirty="0" err="1"/>
              <a:t>algún</a:t>
            </a:r>
            <a:r>
              <a:rPr b="0" dirty="0"/>
              <a:t> </a:t>
            </a:r>
            <a:r>
              <a:rPr b="0" dirty="0" err="1"/>
              <a:t>vecino</a:t>
            </a:r>
            <a:r>
              <a:rPr b="0" dirty="0"/>
              <a:t> </a:t>
            </a:r>
            <a:r>
              <a:rPr b="0" dirty="0" err="1"/>
              <a:t>en</a:t>
            </a:r>
            <a:r>
              <a:rPr b="0" dirty="0"/>
              <a:t> </a:t>
            </a:r>
            <a:r>
              <a:rPr b="0" dirty="0" err="1"/>
              <a:t>concreto</a:t>
            </a:r>
            <a:r>
              <a:rPr b="0" dirty="0"/>
              <a:t> </a:t>
            </a:r>
            <a:r>
              <a:rPr b="0" dirty="0" err="1"/>
              <a:t>otros</a:t>
            </a:r>
            <a:r>
              <a:rPr b="0" dirty="0"/>
              <a:t> </a:t>
            </a:r>
            <a:r>
              <a:rPr b="0" dirty="0" err="1"/>
              <a:t>fueron</a:t>
            </a:r>
            <a:r>
              <a:rPr b="0" dirty="0"/>
              <a:t> </a:t>
            </a:r>
            <a:r>
              <a:rPr b="0" dirty="0" err="1"/>
              <a:t>amables</a:t>
            </a:r>
            <a:r>
              <a:rPr b="0" dirty="0"/>
              <a:t> y le </a:t>
            </a:r>
            <a:r>
              <a:rPr b="0" dirty="0" err="1"/>
              <a:t>ayudaron</a:t>
            </a:r>
            <a:r>
              <a:rPr b="0" dirty="0"/>
              <a:t> </a:t>
            </a:r>
            <a:r>
              <a:rPr b="0" dirty="0" err="1"/>
              <a:t>ej</a:t>
            </a:r>
            <a:r>
              <a:rPr b="0" dirty="0"/>
              <a:t>. </a:t>
            </a:r>
            <a:r>
              <a:rPr b="0" dirty="0" err="1"/>
              <a:t>vaciaron</a:t>
            </a:r>
            <a:r>
              <a:rPr b="0" dirty="0"/>
              <a:t> el </a:t>
            </a:r>
            <a:r>
              <a:rPr b="0" dirty="0" err="1"/>
              <a:t>buzón</a:t>
            </a:r>
            <a:r>
              <a:rPr b="0" dirty="0"/>
              <a:t> </a:t>
            </a:r>
            <a:r>
              <a:rPr b="0" dirty="0" err="1"/>
              <a:t>durante</a:t>
            </a:r>
            <a:r>
              <a:rPr b="0" dirty="0"/>
              <a:t> las </a:t>
            </a:r>
            <a:r>
              <a:rPr b="0" dirty="0" err="1"/>
              <a:t>vacaciones</a:t>
            </a:r>
            <a:r>
              <a:rPr b="0" dirty="0"/>
              <a:t>. A </a:t>
            </a:r>
            <a:r>
              <a:rPr b="0" dirty="0" err="1"/>
              <a:t>pesar</a:t>
            </a:r>
            <a:r>
              <a:rPr b="0" dirty="0"/>
              <a:t> de que </a:t>
            </a:r>
            <a:r>
              <a:rPr b="0" dirty="0" err="1"/>
              <a:t>encuentra</a:t>
            </a:r>
            <a:r>
              <a:rPr b="0" dirty="0"/>
              <a:t> la </a:t>
            </a:r>
            <a:r>
              <a:rPr b="0" dirty="0" err="1"/>
              <a:t>ropa</a:t>
            </a:r>
            <a:r>
              <a:rPr b="0" dirty="0"/>
              <a:t> interior, que </a:t>
            </a:r>
            <a:r>
              <a:rPr b="0" dirty="0" err="1"/>
              <a:t>pensaba</a:t>
            </a:r>
            <a:r>
              <a:rPr b="0" dirty="0"/>
              <a:t> </a:t>
            </a:r>
            <a:r>
              <a:rPr b="0" dirty="0" err="1"/>
              <a:t>robada</a:t>
            </a:r>
            <a:r>
              <a:rPr b="0" dirty="0"/>
              <a:t>, </a:t>
            </a:r>
            <a:r>
              <a:rPr b="0" dirty="0" err="1"/>
              <a:t>en</a:t>
            </a:r>
            <a:r>
              <a:rPr b="0" dirty="0"/>
              <a:t> </a:t>
            </a:r>
            <a:r>
              <a:rPr b="0" dirty="0" err="1"/>
              <a:t>su</a:t>
            </a:r>
            <a:r>
              <a:rPr b="0" dirty="0"/>
              <a:t> </a:t>
            </a:r>
            <a:r>
              <a:rPr b="0" dirty="0" err="1"/>
              <a:t>armario</a:t>
            </a:r>
            <a:r>
              <a:rPr b="0" dirty="0"/>
              <a:t> </a:t>
            </a:r>
            <a:r>
              <a:rPr b="0" dirty="0" err="1"/>
              <a:t>unos</a:t>
            </a:r>
            <a:r>
              <a:rPr b="0" dirty="0"/>
              <a:t> </a:t>
            </a:r>
            <a:r>
              <a:rPr b="0" dirty="0" err="1"/>
              <a:t>días</a:t>
            </a:r>
            <a:r>
              <a:rPr b="0" dirty="0"/>
              <a:t> </a:t>
            </a:r>
            <a:r>
              <a:rPr b="0" dirty="0" err="1"/>
              <a:t>más</a:t>
            </a:r>
            <a:r>
              <a:rPr b="0" dirty="0"/>
              <a:t> </a:t>
            </a:r>
            <a:r>
              <a:rPr b="0" dirty="0" err="1"/>
              <a:t>tarde</a:t>
            </a:r>
            <a:r>
              <a:rPr b="0" dirty="0"/>
              <a:t> no </a:t>
            </a:r>
            <a:r>
              <a:rPr b="0" dirty="0" err="1"/>
              <a:t>critica</a:t>
            </a:r>
            <a:r>
              <a:rPr b="0" dirty="0"/>
              <a:t> </a:t>
            </a:r>
            <a:r>
              <a:rPr b="0" dirty="0" err="1"/>
              <a:t>su</a:t>
            </a:r>
            <a:r>
              <a:rPr b="0" dirty="0"/>
              <a:t> </a:t>
            </a:r>
            <a:r>
              <a:rPr b="0" dirty="0" err="1"/>
              <a:t>creencia</a:t>
            </a:r>
            <a:r>
              <a:rPr b="0" dirty="0"/>
              <a:t>/</a:t>
            </a:r>
            <a:r>
              <a:rPr b="0" dirty="0" err="1"/>
              <a:t>convicción</a:t>
            </a:r>
            <a:r>
              <a:rPr b="0" dirty="0"/>
              <a:t> de que </a:t>
            </a:r>
            <a:r>
              <a:rPr b="0" dirty="0" err="1"/>
              <a:t>los</a:t>
            </a:r>
            <a:r>
              <a:rPr b="0" dirty="0"/>
              <a:t> </a:t>
            </a:r>
            <a:r>
              <a:rPr b="0" dirty="0" err="1"/>
              <a:t>vecinos</a:t>
            </a:r>
            <a:r>
              <a:rPr b="0" dirty="0"/>
              <a:t> la </a:t>
            </a:r>
            <a:r>
              <a:rPr b="0" dirty="0" err="1"/>
              <a:t>quieren</a:t>
            </a:r>
            <a:r>
              <a:rPr b="0" dirty="0"/>
              <a:t> </a:t>
            </a:r>
            <a:r>
              <a:rPr b="0" dirty="0" err="1"/>
              <a:t>dañar</a:t>
            </a:r>
            <a:r>
              <a:rPr b="0" dirty="0"/>
              <a:t>.</a:t>
            </a:r>
          </a:p>
          <a:p>
            <a:pPr defTabSz="449262">
              <a:lnSpc>
                <a:spcPct val="104999"/>
              </a:lnSpc>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defRPr sz="1700"/>
            </a:pPr>
            <a:endParaRPr b="0" dirty="0"/>
          </a:p>
          <a:p>
            <a:pPr defTabSz="449262">
              <a:lnSpc>
                <a:spcPct val="104999"/>
              </a:lnSpc>
              <a:spcBef>
                <a:spcPts val="400"/>
              </a:spcBef>
              <a:tabLst>
                <a:tab pos="914400" algn="l"/>
                <a:tab pos="1828800" algn="l"/>
                <a:tab pos="2743200" algn="l"/>
                <a:tab pos="3657600" algn="l"/>
                <a:tab pos="4572000" algn="l"/>
                <a:tab pos="5486400" algn="l"/>
                <a:tab pos="6400800" algn="l"/>
                <a:tab pos="7315200" algn="l"/>
                <a:tab pos="8229600" algn="l"/>
                <a:tab pos="9144000" algn="l"/>
                <a:tab pos="10058400" algn="l"/>
              </a:tabLst>
              <a:defRPr sz="1700" b="0"/>
            </a:pPr>
            <a:r>
              <a:rPr dirty="0" err="1"/>
              <a:t>Es</a:t>
            </a:r>
            <a:r>
              <a:rPr dirty="0"/>
              <a:t> </a:t>
            </a:r>
            <a:r>
              <a:rPr dirty="0" err="1"/>
              <a:t>difícil</a:t>
            </a:r>
            <a:r>
              <a:rPr dirty="0"/>
              <a:t> </a:t>
            </a:r>
            <a:r>
              <a:rPr dirty="0" err="1"/>
              <a:t>mantener</a:t>
            </a:r>
            <a:r>
              <a:rPr dirty="0"/>
              <a:t> la “</a:t>
            </a:r>
            <a:r>
              <a:rPr dirty="0" err="1"/>
              <a:t>cabeza</a:t>
            </a:r>
            <a:r>
              <a:rPr dirty="0"/>
              <a:t> </a:t>
            </a:r>
            <a:r>
              <a:rPr dirty="0" err="1"/>
              <a:t>fría</a:t>
            </a:r>
            <a:r>
              <a:rPr dirty="0"/>
              <a:t>” </a:t>
            </a:r>
            <a:r>
              <a:rPr dirty="0" err="1"/>
              <a:t>cuando</a:t>
            </a:r>
            <a:r>
              <a:rPr dirty="0"/>
              <a:t> </a:t>
            </a:r>
            <a:r>
              <a:rPr dirty="0" err="1"/>
              <a:t>uno</a:t>
            </a:r>
            <a:r>
              <a:rPr dirty="0"/>
              <a:t> se </a:t>
            </a:r>
            <a:r>
              <a:rPr dirty="0" err="1"/>
              <a:t>siente</a:t>
            </a:r>
            <a:r>
              <a:rPr dirty="0"/>
              <a:t> </a:t>
            </a:r>
            <a:r>
              <a:rPr dirty="0" err="1"/>
              <a:t>amenazado</a:t>
            </a:r>
            <a:r>
              <a:rPr dirty="0"/>
              <a:t>. </a:t>
            </a:r>
            <a:r>
              <a:rPr dirty="0" err="1"/>
              <a:t>Así</a:t>
            </a:r>
            <a:r>
              <a:rPr dirty="0"/>
              <a:t> </a:t>
            </a:r>
            <a:r>
              <a:rPr dirty="0" err="1"/>
              <a:t>pues</a:t>
            </a:r>
            <a:r>
              <a:rPr dirty="0"/>
              <a:t>, ¡sea </a:t>
            </a:r>
            <a:r>
              <a:rPr dirty="0" err="1"/>
              <a:t>precavido</a:t>
            </a:r>
            <a:r>
              <a:rPr dirty="0"/>
              <a:t> con </a:t>
            </a:r>
            <a:r>
              <a:rPr dirty="0" err="1"/>
              <a:t>sus</a:t>
            </a:r>
            <a:r>
              <a:rPr dirty="0"/>
              <a:t> </a:t>
            </a:r>
            <a:r>
              <a:rPr dirty="0" err="1"/>
              <a:t>juicios</a:t>
            </a:r>
            <a:r>
              <a:rPr dirty="0"/>
              <a:t> y </a:t>
            </a:r>
            <a:r>
              <a:rPr dirty="0" err="1"/>
              <a:t>pregunte</a:t>
            </a:r>
            <a:r>
              <a:rPr dirty="0"/>
              <a:t> a las personas </a:t>
            </a:r>
            <a:r>
              <a:rPr dirty="0" err="1"/>
              <a:t>en</a:t>
            </a:r>
            <a:r>
              <a:rPr dirty="0"/>
              <a:t> las que </a:t>
            </a:r>
            <a:r>
              <a:rPr dirty="0" err="1"/>
              <a:t>confía</a:t>
            </a:r>
            <a:r>
              <a:rPr dirty="0"/>
              <a:t> </a:t>
            </a:r>
            <a:r>
              <a:rPr dirty="0" err="1"/>
              <a:t>por</a:t>
            </a:r>
            <a:r>
              <a:rPr dirty="0"/>
              <a:t> </a:t>
            </a:r>
            <a:r>
              <a:rPr dirty="0" err="1"/>
              <a:t>su</a:t>
            </a:r>
            <a:r>
              <a:rPr dirty="0"/>
              <a:t> </a:t>
            </a:r>
            <a:r>
              <a:rPr dirty="0" err="1"/>
              <a:t>consejo</a:t>
            </a:r>
            <a:r>
              <a:rPr dirty="0"/>
              <a:t>!</a:t>
            </a:r>
          </a:p>
        </p:txBody>
      </p:sp>
      <p:sp>
        <p:nvSpPr>
          <p:cNvPr id="1317" name="Text Box 11"/>
          <p:cNvSpPr/>
          <p:nvPr/>
        </p:nvSpPr>
        <p:spPr>
          <a:xfrm>
            <a:off x="5760392" y="6623860"/>
            <a:ext cx="3383608" cy="284101"/>
          </a:xfrm>
          <a:prstGeom prst="rect">
            <a:avLst/>
          </a:prstGeom>
          <a:ln w="12700">
            <a:miter lim="400000"/>
          </a:ln>
          <a:extLst>
            <a:ext uri="{C572A759-6A51-4108-AA02-DFA0A04FC94B}">
              <ma14:wrappingTextBoxFlag xmlns="" xmlns:ma14="http://schemas.microsoft.com/office/mac/drawingml/2011/main" val="1"/>
            </a:ext>
          </a:extLst>
        </p:spPr>
        <p:txBody>
          <a:bodyPr lIns="46799" tIns="46799" rIns="46799" bIns="46799" anchor="ctr">
            <a:spAutoFit/>
          </a:bodyPr>
          <a:lstStyle>
            <a:lvl1pPr algn="r">
              <a:spcBef>
                <a:spcPts val="700"/>
              </a:spcBef>
              <a:defRPr sz="1200">
                <a:solidFill>
                  <a:srgbClr val="646B86"/>
                </a:solidFill>
              </a:defRPr>
            </a:lvl1pPr>
          </a:lstStyle>
          <a:p>
            <a:r>
              <a:t>cambiando creencias	  6.41</a:t>
            </a:r>
          </a:p>
        </p:txBody>
      </p:sp>
      <p:sp>
        <p:nvSpPr>
          <p:cNvPr id="1318" name="Text Box 7"/>
          <p:cNvSpPr/>
          <p:nvPr/>
        </p:nvSpPr>
        <p:spPr>
          <a:xfrm>
            <a:off x="0" y="197880"/>
            <a:ext cx="9144000"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ctr">
              <a:defRPr sz="2000" b="0">
                <a:solidFill>
                  <a:srgbClr val="D16349"/>
                </a:solidFill>
              </a:defRPr>
            </a:lvl1pPr>
          </a:lstStyle>
          <a:p>
            <a:r>
              <a:rPr dirty="0"/>
              <a:t>¿</a:t>
            </a:r>
            <a:r>
              <a:rPr dirty="0" err="1"/>
              <a:t>Qué</a:t>
            </a:r>
            <a:r>
              <a:rPr dirty="0"/>
              <a:t> </a:t>
            </a:r>
            <a:r>
              <a:rPr dirty="0" err="1"/>
              <a:t>tiene</a:t>
            </a:r>
            <a:r>
              <a:rPr dirty="0"/>
              <a:t> </a:t>
            </a:r>
            <a:r>
              <a:rPr dirty="0" err="1"/>
              <a:t>esto</a:t>
            </a:r>
            <a:r>
              <a:rPr dirty="0"/>
              <a:t> </a:t>
            </a:r>
            <a:r>
              <a:rPr dirty="0" err="1"/>
              <a:t>que</a:t>
            </a:r>
            <a:r>
              <a:rPr dirty="0"/>
              <a:t> </a:t>
            </a:r>
            <a:r>
              <a:rPr dirty="0" err="1"/>
              <a:t>ver</a:t>
            </a:r>
            <a:r>
              <a:rPr dirty="0"/>
              <a:t> con</a:t>
            </a:r>
            <a:r>
              <a:rPr lang="de-DE" dirty="0"/>
              <a:t> la</a:t>
            </a:r>
            <a:r>
              <a:rPr dirty="0"/>
              <a:t> </a:t>
            </a:r>
            <a:r>
              <a:rPr dirty="0" err="1"/>
              <a:t>psicosis</a:t>
            </a:r>
            <a:r>
              <a:rPr dirty="0"/>
              <a:t>?</a:t>
            </a:r>
          </a:p>
        </p:txBody>
      </p:sp>
    </p:spTree>
    <p:extLst>
      <p:ext uri="{BB962C8B-B14F-4D97-AF65-F5344CB8AC3E}">
        <p14:creationId xmlns:p14="http://schemas.microsoft.com/office/powerpoint/2010/main" val="1756300403"/>
      </p:ext>
    </p:extLst>
  </p:cSld>
  <p:clrMapOvr>
    <a:masterClrMapping/>
  </p:clrMapOvr>
  <p:transition spd="med"/>
</p:sld>
</file>

<file path=ppt/theme/theme1.xml><?xml version="1.0" encoding="utf-8"?>
<a:theme xmlns:a="http://schemas.openxmlformats.org/drawingml/2006/main" name="2_Standarddesign">
  <a:themeElements>
    <a:clrScheme name="2_Standarddesign">
      <a:dk1>
        <a:srgbClr val="000000"/>
      </a:dk1>
      <a:lt1>
        <a:srgbClr val="FFFFFF"/>
      </a:lt1>
      <a:dk2>
        <a:srgbClr val="A7A7A7"/>
      </a:dk2>
      <a:lt2>
        <a:srgbClr val="535353"/>
      </a:lt2>
      <a:accent1>
        <a:srgbClr val="00CC99"/>
      </a:accent1>
      <a:accent2>
        <a:srgbClr val="3333CC"/>
      </a:accent2>
      <a:accent3>
        <a:srgbClr val="8F8F8F"/>
      </a:accent3>
      <a:accent4>
        <a:srgbClr val="707070"/>
      </a:accent4>
      <a:accent5>
        <a:srgbClr val="AAE2CA"/>
      </a:accent5>
      <a:accent6>
        <a:srgbClr val="2D2DB9"/>
      </a:accent6>
      <a:hlink>
        <a:srgbClr val="0000FF"/>
      </a:hlink>
      <a:folHlink>
        <a:srgbClr val="FF00FF"/>
      </a:folHlink>
    </a:clrScheme>
    <a:fontScheme name="2_Standarddesign">
      <a:majorFont>
        <a:latin typeface="Arial"/>
        <a:ea typeface="Arial"/>
        <a:cs typeface="Arial"/>
      </a:majorFont>
      <a:minorFont>
        <a:latin typeface="Helvetica"/>
        <a:ea typeface="Helvetica"/>
        <a:cs typeface="Helvetica"/>
      </a:minorFont>
    </a:fontScheme>
    <a:fmtScheme name="2_Standard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_Standarddesign">
  <a:themeElements>
    <a:clrScheme name="2_Standarddesign">
      <a:dk1>
        <a:srgbClr val="000000"/>
      </a:dk1>
      <a:lt1>
        <a:srgbClr val="FFFFFF"/>
      </a:lt1>
      <a:dk2>
        <a:srgbClr val="A7A7A7"/>
      </a:dk2>
      <a:lt2>
        <a:srgbClr val="535353"/>
      </a:lt2>
      <a:accent1>
        <a:srgbClr val="00CC99"/>
      </a:accent1>
      <a:accent2>
        <a:srgbClr val="3333CC"/>
      </a:accent2>
      <a:accent3>
        <a:srgbClr val="8F8F8F"/>
      </a:accent3>
      <a:accent4>
        <a:srgbClr val="707070"/>
      </a:accent4>
      <a:accent5>
        <a:srgbClr val="AAE2CA"/>
      </a:accent5>
      <a:accent6>
        <a:srgbClr val="2D2DB9"/>
      </a:accent6>
      <a:hlink>
        <a:srgbClr val="0000FF"/>
      </a:hlink>
      <a:folHlink>
        <a:srgbClr val="FF00FF"/>
      </a:folHlink>
    </a:clrScheme>
    <a:fontScheme name="2_Standarddesign">
      <a:majorFont>
        <a:latin typeface="Arial"/>
        <a:ea typeface="Arial"/>
        <a:cs typeface="Arial"/>
      </a:majorFont>
      <a:minorFont>
        <a:latin typeface="Helvetica"/>
        <a:ea typeface="Helvetica"/>
        <a:cs typeface="Helvetica"/>
      </a:minorFont>
    </a:fontScheme>
    <a:fmtScheme name="2_Standard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4144</Words>
  <Application>Microsoft Office PowerPoint</Application>
  <PresentationFormat>Bildschirmpräsentation (4:3)</PresentationFormat>
  <Paragraphs>435</Paragraphs>
  <Slides>41</Slides>
  <Notes>0</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41</vt:i4>
      </vt:variant>
    </vt:vector>
  </HeadingPairs>
  <TitlesOfParts>
    <vt:vector size="51" baseType="lpstr">
      <vt:lpstr>Arial Unicode MS</vt:lpstr>
      <vt:lpstr>Arial</vt:lpstr>
      <vt:lpstr>Georgia</vt:lpstr>
      <vt:lpstr>Helvetica</vt:lpstr>
      <vt:lpstr>Times New Roman</vt:lpstr>
      <vt:lpstr>Verdana</vt:lpstr>
      <vt:lpstr>Webdings</vt:lpstr>
      <vt:lpstr>Wingdings</vt:lpstr>
      <vt:lpstr>Wingdings 2</vt:lpstr>
      <vt:lpstr>2_Standarddesign</vt:lpstr>
      <vt:lpstr>UNIDAD TERAPÉUTICA 6: CAMBIANDO CREENCIAS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Estos tres números siguen una secuencia. ¿Cuál es la regla?</vt:lpstr>
      <vt:lpstr>PowerPoint-Präsentation</vt:lpstr>
      <vt:lpstr>De acuerdo con las estadísticas, el „incremento percibido" en los precios que se asocia con la introducción del euro (ej. en Alemania) fue tres veces superior al incremento real. Esto se puede deber a que algunos productos se encarecieron de forma desmesurada (ej. comidas en los restaurantes) y a que la desconfianza con respecto al cambio era elevada. Los consumidores registraron sobre todo estos incrementos en los precios, y los que se mantuvieron o disminuyeron, apenas fueron tenidos en cuenta o se consideraron excepciones.   Cuando un tiene prisa, parece que todos los semáforos se ponen rojos y que los demás conductores conducen más despacio expresamente sólo para molestar.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Ejemplo de un caso:  ¿Iluminación o Ilusión?</vt:lpstr>
      <vt:lpstr>PowerPoint-Präsentation</vt:lpstr>
      <vt:lpstr>PowerPoint-Präsentation</vt:lpstr>
      <vt:lpstr>PowerPoint-Präsentation</vt:lpstr>
      <vt:lpstr>Tus ideas: ejemplos personales</vt:lpstr>
      <vt:lpstr>PowerPoint-Präsentation</vt:lpstr>
      <vt:lpstr>En tu opinión, ¿es importante intercambiar puntos de vista con otros?  ¿Por qué?</vt:lpstr>
      <vt:lpstr>¿Intercambiar puntos de vista con otros durante un episodio psicótico?</vt:lpstr>
      <vt:lpstr>PowerPoint-Präsentation</vt:lpstr>
      <vt:lpstr>¿Existen personas en las que hayas confiado a lo largo del tiempo?  ¿Quién te viene a la mente?</vt:lpstr>
      <vt:lpstr>PowerPoint-Präsentation</vt:lpstr>
      <vt:lpstr>PowerPoint-Präsentation</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UNIDAD TERAPÉUTICA 6: CAMBIANDO CREENCIAS</dc:title>
  <dc:creator>Lara</dc:creator>
  <cp:lastModifiedBy>Hiwis</cp:lastModifiedBy>
  <cp:revision>35</cp:revision>
  <dcterms:modified xsi:type="dcterms:W3CDTF">2017-10-12T13:24:42Z</dcterms:modified>
</cp:coreProperties>
</file>