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16"/>
  </p:notesMasterIdLst>
  <p:handoutMasterIdLst>
    <p:handoutMasterId r:id="rId17"/>
  </p:handoutMasterIdLst>
  <p:sldIdLst>
    <p:sldId id="745" r:id="rId11"/>
    <p:sldId id="752" r:id="rId12"/>
    <p:sldId id="794" r:id="rId13"/>
    <p:sldId id="793" r:id="rId14"/>
    <p:sldId id="783" r:id="rId15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560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4218">
          <p15:clr>
            <a:srgbClr val="A4A3A4"/>
          </p15:clr>
        </p15:guide>
        <p15:guide id="6" orient="horz" pos="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4" clrIdx="0">
    <p:extLst/>
  </p:cmAuthor>
  <p:cmAuthor id="2" name="Ryan Balzan" initials="R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6CCFF"/>
    <a:srgbClr val="33CCFF"/>
    <a:srgbClr val="CCFF66"/>
    <a:srgbClr val="FF5050"/>
    <a:srgbClr val="FF6600"/>
    <a:srgbClr val="3366CC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4757"/>
  </p:normalViewPr>
  <p:slideViewPr>
    <p:cSldViewPr snapToGrid="0">
      <p:cViewPr varScale="1">
        <p:scale>
          <a:sx n="105" d="100"/>
          <a:sy n="105" d="100"/>
        </p:scale>
        <p:origin x="102" y="150"/>
      </p:cViewPr>
      <p:guideLst>
        <p:guide orient="horz" pos="845"/>
        <p:guide pos="5602"/>
        <p:guide pos="158"/>
        <p:guide pos="2880"/>
        <p:guide orient="horz" pos="4218"/>
        <p:guide orient="horz" pos="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de-DE" sz="1200" b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Unidad Terapéutica</a:t>
          </a:r>
          <a:endParaRPr lang="de-DE" sz="1200" b="1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Toma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decisisones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Estilo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atribucional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Formulación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caso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Autoestima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Depresión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y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Pensamiento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Memoria y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certeza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juicio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Empatizando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Cambio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 </a:t>
          </a:r>
          <a:r>
            <a:rPr lang="en-GB" sz="1000" b="1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creencias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de-DE" sz="1000" b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Afrontando el diagnóstico/ Prevención de recaídas</a:t>
          </a:r>
          <a:r>
            <a:rPr lang="en-GB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de-DE" sz="1000" b="1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39632" custScaleY="129764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24394" custScaleY="126057" custRadScaleRad="97004" custRadScaleInc="-520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11525" custScaleY="115398" custRadScaleRad="113024" custRadScaleInc="-562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48883" custScaleY="124020" custRadScaleRad="104659" custRadScaleInc="-817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42104" custScaleY="116689" custRadScaleRad="111557" custRadScaleInc="-883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31947" custScaleY="107359" custRadScaleRad="98344" custRadScaleInc="-58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22456" custScaleY="119737" custRadScaleRad="114372" custRadScaleInc="-564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32835" custScaleY="121308" custRadScaleRad="96308" custRadScaleInc="-344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36657" custScaleY="126627" custRadScaleRad="122922" custRadScaleInc="-382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9DFF346B-D01E-4009-94BE-E4CFB40194CE}" type="presOf" srcId="{7057DDCF-2E53-4D21-A179-2318717F7A14}" destId="{CD633860-5494-40AD-B5B8-283B9DC9DA0A}" srcOrd="0" destOrd="0" presId="urn:microsoft.com/office/officeart/2005/8/layout/radial1"/>
    <dgm:cxn modelId="{AC9D2C15-153F-4001-9B88-E80563716470}" type="presOf" srcId="{F5FDBE42-BD33-4B09-B8F5-09A3D7AE472C}" destId="{5132DE25-64F2-4F7F-876C-6EF13F232A6D}" srcOrd="0" destOrd="0" presId="urn:microsoft.com/office/officeart/2005/8/layout/radial1"/>
    <dgm:cxn modelId="{5B42275F-3CF6-456E-8C19-19633D6DA476}" type="presOf" srcId="{EA7A684F-80BE-4E62-B95B-CC0B8C853BF5}" destId="{4E81D6E2-248A-400B-B109-8435D205FAA2}" srcOrd="1" destOrd="0" presId="urn:microsoft.com/office/officeart/2005/8/layout/radial1"/>
    <dgm:cxn modelId="{65F0DD2A-D080-4897-8C0D-98D60F98495C}" type="presOf" srcId="{F5FDBE42-BD33-4B09-B8F5-09A3D7AE472C}" destId="{CF2213CE-A717-4BBA-A7A9-6EF5A2B74288}" srcOrd="1" destOrd="0" presId="urn:microsoft.com/office/officeart/2005/8/layout/radial1"/>
    <dgm:cxn modelId="{9141886E-CF51-4C23-9A6B-ADCF09B9A81E}" type="presOf" srcId="{836652FF-2863-4694-BC2B-7E87577746FA}" destId="{AB544D3A-F7CF-40D2-83F7-D1D56FD6A018}" srcOrd="1" destOrd="0" presId="urn:microsoft.com/office/officeart/2005/8/layout/radial1"/>
    <dgm:cxn modelId="{1445730F-7B03-4164-85EF-BCEF314B1FCF}" type="presOf" srcId="{AEB291FB-C517-4016-8759-D7328B122F59}" destId="{969D680C-09A8-4DF1-A14E-65588F210601}" srcOrd="1" destOrd="0" presId="urn:microsoft.com/office/officeart/2005/8/layout/radial1"/>
    <dgm:cxn modelId="{E5004B76-E830-4660-943E-55309531ACCC}" type="presOf" srcId="{3A6FCFAB-2CC6-466A-B9C7-7B3E31AA8A65}" destId="{0D58040C-7BFF-468C-AF5E-442FC427B922}" srcOrd="0" destOrd="0" presId="urn:microsoft.com/office/officeart/2005/8/layout/radial1"/>
    <dgm:cxn modelId="{123C6DD1-1355-4D26-B365-8753913D0FDA}" type="presOf" srcId="{B861F91A-FDC8-4228-B957-1E8BF6BFE0EC}" destId="{E6E83D87-65ED-4585-A845-F1C8505C200E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40978854-FFFC-4AE8-8B2F-374737624297}" type="presOf" srcId="{B861F91A-FDC8-4228-B957-1E8BF6BFE0EC}" destId="{A3C938E4-E3C4-4A70-8A6D-A72DB6CE81CD}" srcOrd="1" destOrd="0" presId="urn:microsoft.com/office/officeart/2005/8/layout/radial1"/>
    <dgm:cxn modelId="{6B54D513-7272-435C-BE56-59D081416661}" type="presOf" srcId="{C2D6B547-573D-4321-8462-A28604F980FB}" destId="{54B2A9FA-3A78-4C4E-A30C-77CC3D63405A}" srcOrd="0" destOrd="0" presId="urn:microsoft.com/office/officeart/2005/8/layout/radial1"/>
    <dgm:cxn modelId="{31AFDEA7-2B5A-4734-B042-522F1AB59AFB}" type="presOf" srcId="{481152D5-AFD7-4BC7-B463-6ABDB85417E3}" destId="{9E56C59A-601C-4A59-ABAF-8B76F78E5422}" srcOrd="0" destOrd="0" presId="urn:microsoft.com/office/officeart/2005/8/layout/radial1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03CDA862-0F68-433F-8378-49231757680D}" type="presOf" srcId="{62E40F82-91CB-401C-9055-FEF263C27949}" destId="{E43A810E-AACF-4CE5-9EE9-82A88BC11FA7}" srcOrd="0" destOrd="0" presId="urn:microsoft.com/office/officeart/2005/8/layout/radial1"/>
    <dgm:cxn modelId="{7CA9A160-307F-4685-B4B5-B194C0409E99}" type="presOf" srcId="{AEB291FB-C517-4016-8759-D7328B122F59}" destId="{CF7215AF-2391-495B-8DA7-74E90F6D3546}" srcOrd="0" destOrd="0" presId="urn:microsoft.com/office/officeart/2005/8/layout/radial1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A3E7D066-67F4-4EBC-8827-2D8567A00F4A}" type="presOf" srcId="{D97E3CFE-4A58-41E2-A09A-3DB88EC9BFC3}" destId="{FBF5F348-2241-43A6-9664-7182A7C26FE6}" srcOrd="0" destOrd="0" presId="urn:microsoft.com/office/officeart/2005/8/layout/radial1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4A9DE49E-0EF7-454E-A8C2-09AD5CAB19A3}" type="presOf" srcId="{84217D16-773D-4893-AF02-5AEC1A5761D0}" destId="{D82A021F-1D05-46E0-9484-D097321FAF91}" srcOrd="0" destOrd="0" presId="urn:microsoft.com/office/officeart/2005/8/layout/radial1"/>
    <dgm:cxn modelId="{212FB91F-6293-41FF-801C-1E64889B3BCD}" type="presOf" srcId="{3E33E5D6-99B5-4DD4-9414-8AC55651302C}" destId="{BF8F26FD-4949-46D3-9E9A-2A572EFE5328}" srcOrd="1" destOrd="0" presId="urn:microsoft.com/office/officeart/2005/8/layout/radial1"/>
    <dgm:cxn modelId="{B545D1E1-E302-4039-BB41-78B624DD1DFC}" type="presOf" srcId="{7057DDCF-2E53-4D21-A179-2318717F7A14}" destId="{900F6F4A-3091-4C73-8365-D73F13BB296B}" srcOrd="1" destOrd="0" presId="urn:microsoft.com/office/officeart/2005/8/layout/radial1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9CB85040-C019-4CC5-841F-8B4F2A6B2B30}" type="presOf" srcId="{836652FF-2863-4694-BC2B-7E87577746FA}" destId="{F0FA2D9C-1D0B-473F-8949-08363BE0D637}" srcOrd="0" destOrd="0" presId="urn:microsoft.com/office/officeart/2005/8/layout/radial1"/>
    <dgm:cxn modelId="{F9DC0849-20D0-45E7-8B17-CB27D57B39E8}" type="presOf" srcId="{E03C1397-94D8-4E9E-9877-E15C351FCFDE}" destId="{79C12B67-F472-4590-9385-42CCAA7189BA}" srcOrd="0" destOrd="0" presId="urn:microsoft.com/office/officeart/2005/8/layout/radial1"/>
    <dgm:cxn modelId="{093C979F-D80A-452A-B4F2-EBEC644C7FB6}" type="presOf" srcId="{93185720-DE10-4CF2-A195-E06ADE881323}" destId="{0C01FB1C-26F5-42EC-AD8D-66699C0DF3E1}" srcOrd="0" destOrd="0" presId="urn:microsoft.com/office/officeart/2005/8/layout/radial1"/>
    <dgm:cxn modelId="{8FA9BCC6-74E4-4C68-B74B-FA4FBD80D344}" type="presOf" srcId="{8E69CBA8-6CDF-4239-AAE7-929309DBFE2E}" destId="{005C6EA7-3465-4EC5-94D9-9E5AE3B46724}" srcOrd="0" destOrd="0" presId="urn:microsoft.com/office/officeart/2005/8/layout/radial1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8FCF9E67-D7E2-4449-9E4D-91E4CB3C7057}" type="presOf" srcId="{D97E3CFE-4A58-41E2-A09A-3DB88EC9BFC3}" destId="{3911498C-94F4-441A-BB36-6C4ABC8787B7}" srcOrd="1" destOrd="0" presId="urn:microsoft.com/office/officeart/2005/8/layout/radial1"/>
    <dgm:cxn modelId="{C037F47D-DF68-4A57-AAE7-559A9B262A28}" type="presOf" srcId="{EA7A684F-80BE-4E62-B95B-CC0B8C853BF5}" destId="{E9DE17E6-7340-4A70-B444-097123FDA5FA}" srcOrd="0" destOrd="0" presId="urn:microsoft.com/office/officeart/2005/8/layout/radial1"/>
    <dgm:cxn modelId="{57274F53-EFF1-49E4-A5BE-87E43507CF13}" type="presOf" srcId="{538C08A9-B146-4C9F-A9CA-525BAD31864E}" destId="{CBCAFDA5-06AC-4D47-B078-F8408843FC5B}" srcOrd="1" destOrd="0" presId="urn:microsoft.com/office/officeart/2005/8/layout/radial1"/>
    <dgm:cxn modelId="{FCEAA315-2D2E-43DA-B667-6CA41BBF1122}" type="presOf" srcId="{538C08A9-B146-4C9F-A9CA-525BAD31864E}" destId="{56F773BA-DC75-423F-BC36-9E61DFF87EE4}" srcOrd="0" destOrd="0" presId="urn:microsoft.com/office/officeart/2005/8/layout/radial1"/>
    <dgm:cxn modelId="{2712F60C-4858-4530-996E-B30B1F494F4B}" type="presOf" srcId="{D1A097AB-483E-4C1A-B31B-A0A458BE21D5}" destId="{108EF114-2141-442D-9C8F-2A24505DABD2}" srcOrd="0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1D7CACC0-9939-4D72-AEAB-9956FA4C464C}" type="presOf" srcId="{9C530483-A947-4030-AEAA-A6C16347013E}" destId="{5365D1C8-6CD9-485E-A775-E3E6CF7CFF37}" srcOrd="0" destOrd="0" presId="urn:microsoft.com/office/officeart/2005/8/layout/radial1"/>
    <dgm:cxn modelId="{1124DAF2-A829-4826-B5A8-9F491DBF5A19}" type="presOf" srcId="{814089BD-74DA-4947-BC3C-097605E40B61}" destId="{61CF7C35-D269-4DA5-BE0B-137820C20BF7}" srcOrd="0" destOrd="0" presId="urn:microsoft.com/office/officeart/2005/8/layout/radial1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602ED8C7-1BAD-42F4-B649-B4EC2D8D7F45}" type="presOf" srcId="{3E33E5D6-99B5-4DD4-9414-8AC55651302C}" destId="{22AF2BC1-8382-4159-8C37-02A070E62774}" srcOrd="0" destOrd="0" presId="urn:microsoft.com/office/officeart/2005/8/layout/radial1"/>
    <dgm:cxn modelId="{2A0302A6-D9F5-49D6-8785-B98305C9ACE2}" type="presParOf" srcId="{79C12B67-F472-4590-9385-42CCAA7189BA}" destId="{54B2A9FA-3A78-4C4E-A30C-77CC3D63405A}" srcOrd="0" destOrd="0" presId="urn:microsoft.com/office/officeart/2005/8/layout/radial1"/>
    <dgm:cxn modelId="{3181A290-CBBD-4776-9CC8-A36809D54C92}" type="presParOf" srcId="{79C12B67-F472-4590-9385-42CCAA7189BA}" destId="{56F773BA-DC75-423F-BC36-9E61DFF87EE4}" srcOrd="1" destOrd="0" presId="urn:microsoft.com/office/officeart/2005/8/layout/radial1"/>
    <dgm:cxn modelId="{752046D1-E94F-459B-9D66-3DA99F97AC33}" type="presParOf" srcId="{56F773BA-DC75-423F-BC36-9E61DFF87EE4}" destId="{CBCAFDA5-06AC-4D47-B078-F8408843FC5B}" srcOrd="0" destOrd="0" presId="urn:microsoft.com/office/officeart/2005/8/layout/radial1"/>
    <dgm:cxn modelId="{3439C183-F064-4C7C-9A7A-09B96AFC09D9}" type="presParOf" srcId="{79C12B67-F472-4590-9385-42CCAA7189BA}" destId="{005C6EA7-3465-4EC5-94D9-9E5AE3B46724}" srcOrd="2" destOrd="0" presId="urn:microsoft.com/office/officeart/2005/8/layout/radial1"/>
    <dgm:cxn modelId="{EA8EA2A0-8048-4194-BE73-E38FAF1BF2B8}" type="presParOf" srcId="{79C12B67-F472-4590-9385-42CCAA7189BA}" destId="{F0FA2D9C-1D0B-473F-8949-08363BE0D637}" srcOrd="3" destOrd="0" presId="urn:microsoft.com/office/officeart/2005/8/layout/radial1"/>
    <dgm:cxn modelId="{FAD21CED-9B56-45F4-BB57-A5D82BA17CAE}" type="presParOf" srcId="{F0FA2D9C-1D0B-473F-8949-08363BE0D637}" destId="{AB544D3A-F7CF-40D2-83F7-D1D56FD6A018}" srcOrd="0" destOrd="0" presId="urn:microsoft.com/office/officeart/2005/8/layout/radial1"/>
    <dgm:cxn modelId="{61F5D70E-E6B4-48FF-9F62-53F707383266}" type="presParOf" srcId="{79C12B67-F472-4590-9385-42CCAA7189BA}" destId="{61CF7C35-D269-4DA5-BE0B-137820C20BF7}" srcOrd="4" destOrd="0" presId="urn:microsoft.com/office/officeart/2005/8/layout/radial1"/>
    <dgm:cxn modelId="{4FAC1DDA-755F-4E23-A92C-77E17B0F5A0E}" type="presParOf" srcId="{79C12B67-F472-4590-9385-42CCAA7189BA}" destId="{E9DE17E6-7340-4A70-B444-097123FDA5FA}" srcOrd="5" destOrd="0" presId="urn:microsoft.com/office/officeart/2005/8/layout/radial1"/>
    <dgm:cxn modelId="{28C1C88D-C65F-4A40-A002-BF77E21AD375}" type="presParOf" srcId="{E9DE17E6-7340-4A70-B444-097123FDA5FA}" destId="{4E81D6E2-248A-400B-B109-8435D205FAA2}" srcOrd="0" destOrd="0" presId="urn:microsoft.com/office/officeart/2005/8/layout/radial1"/>
    <dgm:cxn modelId="{7393E9AF-3AC2-4AF2-BE8E-F018AB9137AA}" type="presParOf" srcId="{79C12B67-F472-4590-9385-42CCAA7189BA}" destId="{5365D1C8-6CD9-485E-A775-E3E6CF7CFF37}" srcOrd="6" destOrd="0" presId="urn:microsoft.com/office/officeart/2005/8/layout/radial1"/>
    <dgm:cxn modelId="{DFA42BEA-38E4-45CE-8E2B-D60BB7E2BFA2}" type="presParOf" srcId="{79C12B67-F472-4590-9385-42CCAA7189BA}" destId="{22AF2BC1-8382-4159-8C37-02A070E62774}" srcOrd="7" destOrd="0" presId="urn:microsoft.com/office/officeart/2005/8/layout/radial1"/>
    <dgm:cxn modelId="{C75EBD0E-D6C0-483D-8B16-C0FAEB29F32B}" type="presParOf" srcId="{22AF2BC1-8382-4159-8C37-02A070E62774}" destId="{BF8F26FD-4949-46D3-9E9A-2A572EFE5328}" srcOrd="0" destOrd="0" presId="urn:microsoft.com/office/officeart/2005/8/layout/radial1"/>
    <dgm:cxn modelId="{F7FC36FA-986B-40BA-A38C-29AE50C6519A}" type="presParOf" srcId="{79C12B67-F472-4590-9385-42CCAA7189BA}" destId="{9E56C59A-601C-4A59-ABAF-8B76F78E5422}" srcOrd="8" destOrd="0" presId="urn:microsoft.com/office/officeart/2005/8/layout/radial1"/>
    <dgm:cxn modelId="{6C287E7A-73A6-41FB-B6EF-277BBF44EFCF}" type="presParOf" srcId="{79C12B67-F472-4590-9385-42CCAA7189BA}" destId="{5132DE25-64F2-4F7F-876C-6EF13F232A6D}" srcOrd="9" destOrd="0" presId="urn:microsoft.com/office/officeart/2005/8/layout/radial1"/>
    <dgm:cxn modelId="{38F7F550-F2D1-4B66-AFCA-DA1781FF422E}" type="presParOf" srcId="{5132DE25-64F2-4F7F-876C-6EF13F232A6D}" destId="{CF2213CE-A717-4BBA-A7A9-6EF5A2B74288}" srcOrd="0" destOrd="0" presId="urn:microsoft.com/office/officeart/2005/8/layout/radial1"/>
    <dgm:cxn modelId="{0BFD34A9-96DE-429E-A98B-B6B9419C1D67}" type="presParOf" srcId="{79C12B67-F472-4590-9385-42CCAA7189BA}" destId="{0C01FB1C-26F5-42EC-AD8D-66699C0DF3E1}" srcOrd="10" destOrd="0" presId="urn:microsoft.com/office/officeart/2005/8/layout/radial1"/>
    <dgm:cxn modelId="{2E75B91C-458B-4100-8087-1220986182E8}" type="presParOf" srcId="{79C12B67-F472-4590-9385-42CCAA7189BA}" destId="{FBF5F348-2241-43A6-9664-7182A7C26FE6}" srcOrd="11" destOrd="0" presId="urn:microsoft.com/office/officeart/2005/8/layout/radial1"/>
    <dgm:cxn modelId="{E1DB445A-C703-4E6F-98B3-1CE3A46B23EC}" type="presParOf" srcId="{FBF5F348-2241-43A6-9664-7182A7C26FE6}" destId="{3911498C-94F4-441A-BB36-6C4ABC8787B7}" srcOrd="0" destOrd="0" presId="urn:microsoft.com/office/officeart/2005/8/layout/radial1"/>
    <dgm:cxn modelId="{60105E72-B729-434E-BDEA-DD186B871E0B}" type="presParOf" srcId="{79C12B67-F472-4590-9385-42CCAA7189BA}" destId="{E43A810E-AACF-4CE5-9EE9-82A88BC11FA7}" srcOrd="12" destOrd="0" presId="urn:microsoft.com/office/officeart/2005/8/layout/radial1"/>
    <dgm:cxn modelId="{56765F64-4619-44E7-89F8-EB5207192F23}" type="presParOf" srcId="{79C12B67-F472-4590-9385-42CCAA7189BA}" destId="{CD633860-5494-40AD-B5B8-283B9DC9DA0A}" srcOrd="13" destOrd="0" presId="urn:microsoft.com/office/officeart/2005/8/layout/radial1"/>
    <dgm:cxn modelId="{35D2E070-9BE5-4E6F-8F00-5F34951C4B7C}" type="presParOf" srcId="{CD633860-5494-40AD-B5B8-283B9DC9DA0A}" destId="{900F6F4A-3091-4C73-8365-D73F13BB296B}" srcOrd="0" destOrd="0" presId="urn:microsoft.com/office/officeart/2005/8/layout/radial1"/>
    <dgm:cxn modelId="{6E8F05FD-B6F3-489A-A85C-42510399AAB5}" type="presParOf" srcId="{79C12B67-F472-4590-9385-42CCAA7189BA}" destId="{D82A021F-1D05-46E0-9484-D097321FAF91}" srcOrd="14" destOrd="0" presId="urn:microsoft.com/office/officeart/2005/8/layout/radial1"/>
    <dgm:cxn modelId="{CC4C9841-2302-46BD-B751-3A8987161696}" type="presParOf" srcId="{79C12B67-F472-4590-9385-42CCAA7189BA}" destId="{E6E83D87-65ED-4585-A845-F1C8505C200E}" srcOrd="15" destOrd="0" presId="urn:microsoft.com/office/officeart/2005/8/layout/radial1"/>
    <dgm:cxn modelId="{C6013CF5-46EA-4F83-9F05-31845966AFE2}" type="presParOf" srcId="{E6E83D87-65ED-4585-A845-F1C8505C200E}" destId="{A3C938E4-E3C4-4A70-8A6D-A72DB6CE81CD}" srcOrd="0" destOrd="0" presId="urn:microsoft.com/office/officeart/2005/8/layout/radial1"/>
    <dgm:cxn modelId="{42645FA1-4C0F-4579-9266-D1A3E03DA2DF}" type="presParOf" srcId="{79C12B67-F472-4590-9385-42CCAA7189BA}" destId="{0D58040C-7BFF-468C-AF5E-442FC427B922}" srcOrd="16" destOrd="0" presId="urn:microsoft.com/office/officeart/2005/8/layout/radial1"/>
    <dgm:cxn modelId="{8467729C-831B-4DED-A87F-508D8FC27596}" type="presParOf" srcId="{79C12B67-F472-4590-9385-42CCAA7189BA}" destId="{CF7215AF-2391-495B-8DA7-74E90F6D3546}" srcOrd="17" destOrd="0" presId="urn:microsoft.com/office/officeart/2005/8/layout/radial1"/>
    <dgm:cxn modelId="{70AF4D57-A5D8-41B5-B292-23B29533C00B}" type="presParOf" srcId="{CF7215AF-2391-495B-8DA7-74E90F6D3546}" destId="{969D680C-09A8-4DF1-A14E-65588F210601}" srcOrd="0" destOrd="0" presId="urn:microsoft.com/office/officeart/2005/8/layout/radial1"/>
    <dgm:cxn modelId="{3A6A0A75-3834-4919-9F5F-DB9F15B3D4FD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1903468" y="1997166"/>
          <a:ext cx="1551417" cy="144177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Unidad Terapéutica</a:t>
          </a:r>
          <a:endParaRPr lang="de-DE" sz="1200" b="1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130668" y="2208309"/>
        <a:ext cx="1097017" cy="1019490"/>
      </dsp:txXfrm>
    </dsp:sp>
    <dsp:sp modelId="{56F773BA-DC75-423F-BC36-9E61DFF87EE4}">
      <dsp:nvSpPr>
        <dsp:cNvPr id="0" name=""/>
        <dsp:cNvSpPr/>
      </dsp:nvSpPr>
      <dsp:spPr>
        <a:xfrm rot="15575928">
          <a:off x="2178010" y="1680203"/>
          <a:ext cx="62806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62806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476340" y="1682858"/>
        <a:ext cx="31403" cy="31403"/>
      </dsp:txXfrm>
    </dsp:sp>
    <dsp:sp modelId="{005C6EA7-3465-4EC5-94D9-9E5AE3B46724}">
      <dsp:nvSpPr>
        <dsp:cNvPr id="0" name=""/>
        <dsp:cNvSpPr/>
      </dsp:nvSpPr>
      <dsp:spPr>
        <a:xfrm>
          <a:off x="1617915" y="909"/>
          <a:ext cx="1382111" cy="140058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Toma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decisisones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820320" y="206020"/>
        <a:ext cx="977301" cy="990366"/>
      </dsp:txXfrm>
    </dsp:sp>
    <dsp:sp modelId="{F0FA2D9C-1D0B-473F-8949-08363BE0D637}">
      <dsp:nvSpPr>
        <dsp:cNvPr id="0" name=""/>
        <dsp:cNvSpPr/>
      </dsp:nvSpPr>
      <dsp:spPr>
        <a:xfrm rot="17937249">
          <a:off x="2774607" y="1618836"/>
          <a:ext cx="1005139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05139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52049" y="1612064"/>
        <a:ext cx="50256" cy="50256"/>
      </dsp:txXfrm>
    </dsp:sp>
    <dsp:sp modelId="{61CF7C35-D269-4DA5-BE0B-137820C20BF7}">
      <dsp:nvSpPr>
        <dsp:cNvPr id="0" name=""/>
        <dsp:cNvSpPr/>
      </dsp:nvSpPr>
      <dsp:spPr>
        <a:xfrm>
          <a:off x="3208727" y="0"/>
          <a:ext cx="1239127" cy="128215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Cambio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creencias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390193" y="187768"/>
        <a:ext cx="876195" cy="906623"/>
      </dsp:txXfrm>
    </dsp:sp>
    <dsp:sp modelId="{E9DE17E6-7340-4A70-B444-097123FDA5FA}">
      <dsp:nvSpPr>
        <dsp:cNvPr id="0" name=""/>
        <dsp:cNvSpPr/>
      </dsp:nvSpPr>
      <dsp:spPr>
        <a:xfrm rot="20018712">
          <a:off x="3329647" y="2215162"/>
          <a:ext cx="655112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655112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40825" y="2217141"/>
        <a:ext cx="32755" cy="32755"/>
      </dsp:txXfrm>
    </dsp:sp>
    <dsp:sp modelId="{5365D1C8-6CD9-485E-A775-E3E6CF7CFF37}">
      <dsp:nvSpPr>
        <dsp:cNvPr id="0" name=""/>
        <dsp:cNvSpPr/>
      </dsp:nvSpPr>
      <dsp:spPr>
        <a:xfrm>
          <a:off x="3834490" y="1046945"/>
          <a:ext cx="1654202" cy="137795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Empatizando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076742" y="1248742"/>
        <a:ext cx="1169698" cy="974361"/>
      </dsp:txXfrm>
    </dsp:sp>
    <dsp:sp modelId="{22AF2BC1-8382-4159-8C37-02A070E62774}">
      <dsp:nvSpPr>
        <dsp:cNvPr id="0" name=""/>
        <dsp:cNvSpPr/>
      </dsp:nvSpPr>
      <dsp:spPr>
        <a:xfrm rot="769212">
          <a:off x="3425474" y="2934801"/>
          <a:ext cx="573652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573652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97959" y="2938816"/>
        <a:ext cx="28682" cy="28682"/>
      </dsp:txXfrm>
    </dsp:sp>
    <dsp:sp modelId="{9E56C59A-601C-4A59-ABAF-8B76F78E5422}">
      <dsp:nvSpPr>
        <dsp:cNvPr id="0" name=""/>
        <dsp:cNvSpPr/>
      </dsp:nvSpPr>
      <dsp:spPr>
        <a:xfrm>
          <a:off x="3971531" y="2496165"/>
          <a:ext cx="1451742" cy="136233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Memoria y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certeza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juicio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184134" y="2695674"/>
        <a:ext cx="1026536" cy="963316"/>
      </dsp:txXfrm>
    </dsp:sp>
    <dsp:sp modelId="{5132DE25-64F2-4F7F-876C-6EF13F232A6D}">
      <dsp:nvSpPr>
        <dsp:cNvPr id="0" name=""/>
        <dsp:cNvSpPr/>
      </dsp:nvSpPr>
      <dsp:spPr>
        <a:xfrm rot="3139608">
          <a:off x="2951284" y="3652068"/>
          <a:ext cx="926511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926511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391377" y="3647262"/>
        <a:ext cx="46325" cy="46325"/>
      </dsp:txXfrm>
    </dsp:sp>
    <dsp:sp modelId="{0C01FB1C-26F5-42EC-AD8D-66699C0DF3E1}">
      <dsp:nvSpPr>
        <dsp:cNvPr id="0" name=""/>
        <dsp:cNvSpPr/>
      </dsp:nvSpPr>
      <dsp:spPr>
        <a:xfrm>
          <a:off x="3330952" y="3936323"/>
          <a:ext cx="1578882" cy="129650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Depresión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y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Pensamiento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562174" y="4126191"/>
        <a:ext cx="1116438" cy="916767"/>
      </dsp:txXfrm>
    </dsp:sp>
    <dsp:sp modelId="{FBF5F348-2241-43A6-9664-7182A7C26FE6}">
      <dsp:nvSpPr>
        <dsp:cNvPr id="0" name=""/>
        <dsp:cNvSpPr/>
      </dsp:nvSpPr>
      <dsp:spPr>
        <a:xfrm rot="5916316">
          <a:off x="2175486" y="3753852"/>
          <a:ext cx="688331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688331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02443" y="3755000"/>
        <a:ext cx="34416" cy="34416"/>
      </dsp:txXfrm>
    </dsp:sp>
    <dsp:sp modelId="{E43A810E-AACF-4CE5-9EE9-82A88BC11FA7}">
      <dsp:nvSpPr>
        <dsp:cNvPr id="0" name=""/>
        <dsp:cNvSpPr/>
      </dsp:nvSpPr>
      <dsp:spPr>
        <a:xfrm>
          <a:off x="1645560" y="4108029"/>
          <a:ext cx="1466030" cy="119283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Autoestima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860255" y="4282716"/>
        <a:ext cx="1036640" cy="843465"/>
      </dsp:txXfrm>
    </dsp:sp>
    <dsp:sp modelId="{CD633860-5494-40AD-B5B8-283B9DC9DA0A}">
      <dsp:nvSpPr>
        <dsp:cNvPr id="0" name=""/>
        <dsp:cNvSpPr/>
      </dsp:nvSpPr>
      <dsp:spPr>
        <a:xfrm rot="8322468">
          <a:off x="1245195" y="3522738"/>
          <a:ext cx="99375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99375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17228" y="3516251"/>
        <a:ext cx="49687" cy="49687"/>
      </dsp:txXfrm>
    </dsp:sp>
    <dsp:sp modelId="{D82A021F-1D05-46E0-9484-D097321FAF91}">
      <dsp:nvSpPr>
        <dsp:cNvPr id="0" name=""/>
        <dsp:cNvSpPr/>
      </dsp:nvSpPr>
      <dsp:spPr>
        <a:xfrm>
          <a:off x="182350" y="3648298"/>
          <a:ext cx="1360578" cy="133036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de-DE" sz="1000" b="1" kern="120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Afrontando el diagnóstico/ Prevención de recaídas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de-DE" sz="1000" b="1" kern="120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81602" y="3843126"/>
        <a:ext cx="962074" cy="940712"/>
      </dsp:txXfrm>
    </dsp:sp>
    <dsp:sp modelId="{E6E83D87-65ED-4585-A845-F1C8505C200E}">
      <dsp:nvSpPr>
        <dsp:cNvPr id="0" name=""/>
        <dsp:cNvSpPr/>
      </dsp:nvSpPr>
      <dsp:spPr>
        <a:xfrm rot="10986144">
          <a:off x="1382596" y="2643585"/>
          <a:ext cx="52257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52257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30817" y="2648877"/>
        <a:ext cx="26128" cy="26128"/>
      </dsp:txXfrm>
    </dsp:sp>
    <dsp:sp modelId="{0D58040C-7BFF-468C-AF5E-442FC427B922}">
      <dsp:nvSpPr>
        <dsp:cNvPr id="0" name=""/>
        <dsp:cNvSpPr/>
      </dsp:nvSpPr>
      <dsp:spPr>
        <a:xfrm>
          <a:off x="-91621" y="1933962"/>
          <a:ext cx="1475897" cy="134782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Formulación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caso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4519" y="2131346"/>
        <a:ext cx="1043617" cy="953055"/>
      </dsp:txXfrm>
    </dsp:sp>
    <dsp:sp modelId="{CF7215AF-2391-495B-8DA7-74E90F6D3546}">
      <dsp:nvSpPr>
        <dsp:cNvPr id="0" name=""/>
        <dsp:cNvSpPr/>
      </dsp:nvSpPr>
      <dsp:spPr>
        <a:xfrm rot="13341535">
          <a:off x="1154542" y="1818626"/>
          <a:ext cx="1116694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16694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84972" y="1809065"/>
        <a:ext cx="55834" cy="55834"/>
      </dsp:txXfrm>
    </dsp:sp>
    <dsp:sp modelId="{108EF114-2141-442D-9C8F-2A24505DABD2}">
      <dsp:nvSpPr>
        <dsp:cNvPr id="0" name=""/>
        <dsp:cNvSpPr/>
      </dsp:nvSpPr>
      <dsp:spPr>
        <a:xfrm>
          <a:off x="0" y="263919"/>
          <a:ext cx="1518362" cy="140692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Estilo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atribucional</a:t>
          </a:r>
          <a:r>
            <a:rPr lang="en-GB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22359" y="469958"/>
        <a:ext cx="1073644" cy="99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3B163550-9C31-4E9A-9EE4-A0EA3AFCA79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34024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09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36CDF0-49BE-44BF-9578-ECC9926CF9C0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izen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526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D8087F-4FB0-4995-8239-4EFF1BDCD7F2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964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44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BA967C8-35DC-461F-B1AB-DFBC883D79E8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30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686300"/>
            <a:ext cx="4941887" cy="4440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160415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5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93842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235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620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74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601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334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259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17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679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441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7653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3971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9615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02289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2585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5020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5696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2171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285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216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998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77087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8634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803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40967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9178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97750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2976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53132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43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59482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8365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7910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9097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6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5223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4575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0423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38347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307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4262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5358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3620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77168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83098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3777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39901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10724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7410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33622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87423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17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422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358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510886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72301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453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60699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0000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926912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4135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2058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9974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35836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221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71730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271965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88FD6-3985-4E95-8D16-F826C701644E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6329-2C9B-418A-9083-827FB8021D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2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1552C-D298-40EA-86BB-DCDFB2AE2E88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5A400-94D5-49DA-922B-583E0AC6A2F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819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36C8-640A-4B13-A5B2-A1D24A9B804F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4356-CBB5-4D83-BBF7-2DA40483B5B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36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D1028-28C2-49B5-BE0E-73BE20061D45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6F96-9DA1-4540-BFCD-2221A6FA1A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139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EEDBD-E3D9-44AA-AA78-A41DC2DD4A1D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89E7-D728-4CFC-A314-35DA3575A6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335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56F8-11E2-4253-8131-4B9913BBFFE5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88ED-0FE8-4CDF-B78B-C7BCE63696A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1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4042-E960-4A6B-9048-25757D1B9393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22FA-000F-4BAE-9394-B16513EADC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6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448CE-B607-47EC-A0BB-32AAAE2B5252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8D45E-D859-4F25-B0B4-4CA3618A91C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94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98A35-A2C3-46DA-B69E-94BAFE0CC3EA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989F4-D168-4F9B-8339-18C74BB0D2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3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BBE90-2C43-4279-B8FB-FCA8CFD52C4E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B1AC-7E7C-473C-96BE-AF4E80BAF1F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074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1DF9-0578-402C-A270-8578C9EB2AF3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D889-FE70-4F9F-87F5-6AD7637ED2E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98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0CB5-CB1B-4107-988F-7A82BD45BA7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702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DD524-A942-46BA-B844-7E625DF8B5F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509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C6DA-DBBD-4F35-8B20-7C201376D79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3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C7AA-BA81-4062-8D96-01B29611ED8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20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F047-1A14-4D6A-937B-7FFA94F20ED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863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2BDD-1B83-4AF8-9E8E-ACD71BACBF6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709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9470-00F2-431B-A1BB-39C575ED9BC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778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259C-8045-4558-8DA8-582DB7DD204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50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4713-70B7-48A6-ACC0-D6B78E123B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796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402E5-AD12-4A95-B583-9373CAC5D71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629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F578-96EC-48DC-B86B-9F1F1E5FFA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32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1246C-4961-4BAE-9F94-6CA63180BE5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82AB-2693-4FAB-B5A8-2502E856CD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4975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1D10-DF25-42A7-9775-DEEE12C01B9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D5818-1BA2-4D4E-AADB-86F9FF4934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56910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98BF-3AAE-407B-BFF9-7FE3F3E63AC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B556-4716-4063-843B-66268307BD5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7899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05FD-FD9A-425C-81CE-09A0A2599B5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2EA6B-BFEE-4C50-AF33-9801920165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6748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0C8AD-26CE-4796-A1A8-2EB71FC88EE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335BE-3970-4EDE-8D36-05CB1C032F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40154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A070-7F49-4D97-941A-42110AFD28B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160A2-858B-4EA0-91C1-F4A7A21590B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97516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2429D-1D31-4001-B750-F790F964C28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4E22B-8F76-4421-B57D-CF914DC393E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1815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6E3E-19F4-42E8-8332-E4799FEBE77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01E22-B643-4FF8-B852-2BB91DF580A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92526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A22C-F0F2-42CA-9757-89B750ACD9B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E8F1-1029-4F50-9119-59803CE86CE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7857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E896C-DA89-4E7C-B332-F8AF131B16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3CA6E-1731-4385-9A2E-2DA6EE11C6F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5912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E3C6-0EA6-4E61-ABCC-0404C5E612E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3DA78-311A-4D3B-80B5-670F3A812E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2210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5874-F844-4C5D-82ED-36BD94D2C684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A5C2-C62F-4B76-9C63-7A95718753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0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57B6-48C1-459B-AAF3-2481704C722A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777CB-8E0B-4802-BD8E-6E2923E4A9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6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42189-FEC8-499C-B487-90DAA2F4257C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7B83-E6EF-4F0A-A81F-819802AF43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7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C868-ADEF-4B46-A27D-F7AE07331D0D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8315-6525-4D1B-8029-1BD5C5D49D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529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C24B-5F19-4953-9D9F-84C42E460093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EBBC4-D21C-488C-A9DE-65B73713FC8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19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75A5-E74B-42C4-A9EB-2F7638295B28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A729-F38A-40AF-B325-3025AA59DE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48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4FCF1-0F69-479E-840B-CD50CBF06D0D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D086-0D6E-4A5C-9B02-0658D5108E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476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EC3E-CA20-4A6E-883E-72F4AD3F59F3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486B-5AFB-43A5-A15F-E38EDD7EE7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7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2CB3-9DAC-4AA8-8B66-FD3E3413475D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C291-0B31-4164-BCE7-49E4145308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236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77AB-31F6-47C7-8CA7-200F1707B657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9801-399C-4E90-A43C-F0BF3924BD0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15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4374-EADA-4D01-9EE4-32FE199A5C92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34B10-828F-4202-ABC8-29B2491C29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 dirty="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dirty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2E0931-EABC-4ADE-9C35-486BE2CF68E3}" type="datetime1">
              <a:rPr lang="en-US"/>
              <a:pPr>
                <a:defRPr/>
              </a:pPr>
              <a:t>11/24/2017</a:t>
            </a:fld>
            <a:endParaRPr lang="en-US" dirty="0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‹</a:t>
            </a:r>
            <a:r>
              <a:rPr lang="en-US" dirty="0" err="1"/>
              <a:t>Nr</a:t>
            </a:r>
            <a:r>
              <a:rPr lang="en-US" dirty="0"/>
              <a:t>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AFE7C-C5DB-4ACE-8C5F-486C64BC1E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F342C98-0B0C-4201-84E7-26D6AABB7F2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CE996DF3-7214-4A89-9859-726D865907D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3964FA-8720-42F5-98CE-597EBCAFE83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F930AC-327B-443F-A868-7E0FA09B227F}" type="datetime1">
              <a:rPr lang="en-US"/>
              <a:pPr>
                <a:defRPr/>
              </a:pPr>
              <a:t>11/24/2017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C882CA-AA83-4B5A-A0C8-6275ABBCAEF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s-ES_tradnl" altLang="de-DE" sz="1800" b="1" dirty="0" smtClean="0">
                <a:solidFill>
                  <a:schemeClr val="tx2"/>
                </a:solidFill>
              </a:rPr>
              <a:t>UNIDAD TERAPÉUTICA 2:</a:t>
            </a:r>
            <a:br>
              <a:rPr lang="es-ES_tradnl" altLang="de-DE" sz="1800" b="1" dirty="0" smtClean="0">
                <a:solidFill>
                  <a:schemeClr val="tx2"/>
                </a:solidFill>
              </a:rPr>
            </a:br>
            <a:r>
              <a:rPr lang="es-ES_tradnl" altLang="de-DE" sz="1800" b="1" dirty="0" smtClean="0">
                <a:solidFill>
                  <a:schemeClr val="tx2"/>
                </a:solidFill>
              </a:rPr>
              <a:t>Introducción al Programa Terapéutico Metacognitivo (EMC+)</a:t>
            </a:r>
            <a:endParaRPr lang="es-ES_tradnl" altLang="de-DE" sz="1800" b="1" dirty="0">
              <a:solidFill>
                <a:schemeClr val="tx2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11268" name="Textfeld 8"/>
          <p:cNvSpPr txBox="1">
            <a:spLocks noChangeArrowheads="1"/>
          </p:cNvSpPr>
          <p:nvPr/>
        </p:nvSpPr>
        <p:spPr bwMode="auto">
          <a:xfrm>
            <a:off x="1389063" y="38274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11269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3600" smtClean="0">
                <a:solidFill>
                  <a:schemeClr val="accent1"/>
                </a:solidFill>
              </a:rPr>
              <a:t>Terapia </a:t>
            </a:r>
            <a:r>
              <a:rPr lang="es-ES_tradnl" altLang="de-DE" sz="3600" err="1" smtClean="0">
                <a:solidFill>
                  <a:schemeClr val="accent1"/>
                </a:solidFill>
              </a:rPr>
              <a:t>Metacognitiva</a:t>
            </a:r>
            <a:endParaRPr lang="es-ES_tradnl" altLang="de-DE" sz="36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9525"/>
            <a:ext cx="9144000" cy="836613"/>
          </a:xfrm>
        </p:spPr>
        <p:txBody>
          <a:bodyPr anchor="ctr"/>
          <a:lstStyle/>
          <a:p>
            <a:pPr eaLnBrk="1" hangingPunct="1"/>
            <a:r>
              <a:rPr lang="es-ES" altLang="de-DE" sz="2000">
                <a:solidFill>
                  <a:schemeClr val="accent1"/>
                </a:solidFill>
                <a:latin typeface="Verdana" pitchFamily="34" charset="0"/>
              </a:rPr>
              <a:t>¿Qué es el Programa de Entrenamiento Metacognitivo?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88355" y="1223293"/>
            <a:ext cx="4872037" cy="1149350"/>
          </a:xfrm>
        </p:spPr>
        <p:txBody>
          <a:bodyPr anchor="ctr"/>
          <a:lstStyle/>
          <a:p>
            <a:pPr marL="0" lvl="0" indent="0" defTabSz="449263" eaLnBrk="1" hangingPunct="1">
              <a:spcBef>
                <a:spcPts val="450"/>
              </a:spcBef>
              <a:buClr>
                <a:srgbClr val="8CADAE"/>
              </a:buClr>
              <a:buFont typeface="Verdana" pitchFamily="34" charset="0"/>
              <a:buChar char="o"/>
            </a:pPr>
            <a:r>
              <a:rPr lang="de-DE" altLang="es-ES" sz="1800" kern="120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Meta </a:t>
            </a:r>
            <a:r>
              <a:rPr lang="de-DE" altLang="es-ES" sz="1800" kern="12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= sobre/más allá</a:t>
            </a:r>
          </a:p>
          <a:p>
            <a:pPr marL="0" lvl="0" indent="0" defTabSz="449263" eaLnBrk="1" hangingPunct="1">
              <a:spcBef>
                <a:spcPts val="450"/>
              </a:spcBef>
              <a:buClr>
                <a:srgbClr val="8CADAE"/>
              </a:buClr>
              <a:buFont typeface="Verdana" pitchFamily="34" charset="0"/>
              <a:buChar char="o"/>
            </a:pPr>
            <a:r>
              <a:rPr lang="de-DE" altLang="es-ES" sz="1800" kern="120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Cognición </a:t>
            </a:r>
            <a:r>
              <a:rPr lang="de-DE" altLang="es-ES" sz="1800" kern="12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= pensamiento</a:t>
            </a:r>
          </a:p>
        </p:txBody>
      </p:sp>
      <p:grpSp>
        <p:nvGrpSpPr>
          <p:cNvPr id="3" name="Gruppierung 2"/>
          <p:cNvGrpSpPr/>
          <p:nvPr/>
        </p:nvGrpSpPr>
        <p:grpSpPr>
          <a:xfrm>
            <a:off x="4371109" y="1340768"/>
            <a:ext cx="4521371" cy="914400"/>
            <a:chOff x="4371109" y="1340768"/>
            <a:chExt cx="4521371" cy="914400"/>
          </a:xfrm>
        </p:grpSpPr>
        <p:sp>
          <p:nvSpPr>
            <p:cNvPr id="12292" name="AutoShape 4"/>
            <p:cNvSpPr>
              <a:spLocks/>
            </p:cNvSpPr>
            <p:nvPr/>
          </p:nvSpPr>
          <p:spPr bwMode="auto">
            <a:xfrm>
              <a:off x="4371109" y="1340768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2400" b="1">
                <a:latin typeface="Verdana" pitchFamily="34" charset="0"/>
              </a:endParaRP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4447309" y="1599531"/>
              <a:ext cx="4445171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lvl="0" defTabSz="449263" eaLnBrk="1" hangingPunct="1">
                <a:spcBef>
                  <a:spcPts val="1125"/>
                </a:spcBef>
                <a:buClrTx/>
                <a:buSzPct val="100000"/>
                <a:buNone/>
              </a:pPr>
              <a:r>
                <a:rPr lang="de-DE" altLang="es-ES" sz="1800">
                  <a:solidFill>
                    <a:srgbClr val="000000"/>
                  </a:solidFill>
                  <a:latin typeface="Verdana" pitchFamily="34" charset="0"/>
                </a:rPr>
                <a:t>“pensar acerca del acto de pensar”</a:t>
              </a:r>
            </a:p>
          </p:txBody>
        </p:sp>
      </p:grp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1520" y="2617118"/>
            <a:ext cx="8137525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de-DE" sz="1800" dirty="0" smtClean="0">
                <a:latin typeface="Verdana" pitchFamily="34" charset="0"/>
              </a:rPr>
              <a:t>En el Programa de Terapia Metacognitiva los errores cognitivos se consideran posibles contribuyentes al desarrollo de la psicosis.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de-DE" sz="1800" dirty="0" smtClean="0">
                <a:latin typeface="Verdana" pitchFamily="34" charset="0"/>
              </a:rPr>
              <a:t>Existen numerosos ejercicios y diferentes estrategias que se pueden utilizar para actuar sobre estos errores cognitivos con el objetivo de prevenir la recurrencia de episodios psicóticos.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2000" dirty="0">
              <a:latin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err="1">
                <a:solidFill>
                  <a:schemeClr val="tx2"/>
                </a:solidFill>
                <a:latin typeface="Verdana" pitchFamily="34" charset="0"/>
              </a:rPr>
              <a:t>i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ntroducción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al EMC+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A0889470-00F2-431B-A1BB-39C575ED9BC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8108" y="0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de-DE" altLang="de-DE" sz="2000" kern="0" smtClean="0">
                <a:solidFill>
                  <a:schemeClr val="accent1"/>
                </a:solidFill>
                <a:latin typeface="Verdana" pitchFamily="34" charset="0"/>
              </a:rPr>
              <a:t>Unidades Terapéuticas del EMC+</a:t>
            </a:r>
            <a:endParaRPr lang="de-DE" altLang="de-DE" sz="2000" kern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301060"/>
            <a:ext cx="2051720" cy="1368028"/>
          </a:xfrm>
          <a:prstGeom prst="rect">
            <a:avLst/>
          </a:prstGeom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-53546" y="6649838"/>
            <a:ext cx="194316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"/>
            <a:r>
              <a:rPr lang="en-GB" altLang="de-DE" sz="800" i="1" dirty="0"/>
              <a:t>(“Thinking RFID” by Jacob </a:t>
            </a:r>
            <a:r>
              <a:rPr lang="en-GB" altLang="de-DE" sz="800" i="1" dirty="0" err="1"/>
              <a:t>Bøtter</a:t>
            </a:r>
            <a:r>
              <a:rPr lang="en-GB" altLang="de-DE" sz="800" i="1" dirty="0"/>
              <a:t>)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956845" y="1740526"/>
            <a:ext cx="3169047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_tradnl" smtClean="0"/>
              <a:t>Los contenidos que consideres relevantes pueden escogerse de entre las diferentes unidades terapéuticas. ¿Cuáles escogerías?</a:t>
            </a:r>
            <a:endParaRPr lang="es-ES_tradnl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1126079121"/>
              </p:ext>
            </p:extLst>
          </p:nvPr>
        </p:nvGraphicFramePr>
        <p:xfrm>
          <a:off x="271698" y="1216184"/>
          <a:ext cx="544750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1407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err="1">
                <a:solidFill>
                  <a:schemeClr val="tx2"/>
                </a:solidFill>
                <a:latin typeface="Verdana" pitchFamily="34" charset="0"/>
              </a:rPr>
              <a:t>i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ntroducción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al EMC+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2.3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20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-9525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s-ES" altLang="de-DE" sz="2000">
                <a:solidFill>
                  <a:schemeClr val="accent1"/>
                </a:solidFill>
                <a:latin typeface="Verdana" pitchFamily="34" charset="0"/>
              </a:rPr>
              <a:t>Las tarjetas amarilla y roja</a:t>
            </a: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>
              <a:latin typeface="Verdana" pitchFamily="34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3132138" y="2156711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50825" y="4005064"/>
            <a:ext cx="288131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" altLang="de-DE" sz="1800">
                <a:latin typeface="Verdana" pitchFamily="34" charset="0"/>
              </a:rPr>
              <a:t>Si </a:t>
            </a:r>
            <a:r>
              <a:rPr lang="es-ES" altLang="de-DE" sz="1800" smtClean="0">
                <a:latin typeface="Verdana" pitchFamily="34" charset="0"/>
              </a:rPr>
              <a:t>te sientes en crisis</a:t>
            </a:r>
            <a:r>
              <a:rPr lang="es-ES" altLang="de-DE" sz="1800">
                <a:latin typeface="Verdana" pitchFamily="34" charset="0"/>
              </a:rPr>
              <a:t>, contar con______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" altLang="de-DE" sz="1800">
                <a:latin typeface="Verdana" pitchFamily="34" charset="0"/>
              </a:rPr>
              <a:t>¡</a:t>
            </a:r>
            <a:r>
              <a:rPr lang="es-ES" altLang="de-DE" sz="1800" smtClean="0">
                <a:latin typeface="Verdana" pitchFamily="34" charset="0"/>
              </a:rPr>
              <a:t>Pon </a:t>
            </a:r>
            <a:r>
              <a:rPr lang="es-ES" altLang="de-DE" sz="1800">
                <a:latin typeface="Verdana" pitchFamily="34" charset="0"/>
              </a:rPr>
              <a:t>los nombres en la tarjeta!</a:t>
            </a:r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3132137" y="4820672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250825" y="1341103"/>
            <a:ext cx="288131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" altLang="de-DE" sz="1800" dirty="0">
                <a:latin typeface="Verdana" pitchFamily="34" charset="0"/>
              </a:rPr>
              <a:t>Si </a:t>
            </a:r>
            <a:r>
              <a:rPr lang="es-ES" altLang="de-DE" sz="1800" dirty="0" smtClean="0">
                <a:latin typeface="Verdana" pitchFamily="34" charset="0"/>
              </a:rPr>
              <a:t>te </a:t>
            </a:r>
            <a:r>
              <a:rPr lang="es-ES" altLang="de-DE" sz="1800" dirty="0">
                <a:latin typeface="Verdana" pitchFamily="34" charset="0"/>
              </a:rPr>
              <a:t>sientes insultado o amenazado: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_tradnl" altLang="de-DE" sz="1800" dirty="0" smtClean="0">
                <a:latin typeface="Verdana" pitchFamily="34" charset="0"/>
              </a:rPr>
              <a:t>Hazte</a:t>
            </a:r>
            <a:r>
              <a:rPr lang="es-ES" altLang="de-DE" sz="1800" dirty="0" smtClean="0">
                <a:latin typeface="Verdana" pitchFamily="34" charset="0"/>
              </a:rPr>
              <a:t> </a:t>
            </a:r>
            <a:r>
              <a:rPr lang="es-ES" altLang="de-DE" sz="1800" dirty="0">
                <a:latin typeface="Verdana" pitchFamily="34" charset="0"/>
              </a:rPr>
              <a:t>las tres preguntas de la tarjeta amarilla.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i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ntroducción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al EMC+	2.4</a:t>
            </a:r>
          </a:p>
        </p:txBody>
      </p:sp>
      <p:graphicFrame>
        <p:nvGraphicFramePr>
          <p:cNvPr id="22" name="2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463857"/>
              </p:ext>
            </p:extLst>
          </p:nvPr>
        </p:nvGraphicFramePr>
        <p:xfrm>
          <a:off x="4579303" y="1341103"/>
          <a:ext cx="3675062" cy="2475518"/>
        </p:xfrm>
        <a:graphic>
          <a:graphicData uri="http://schemas.openxmlformats.org/drawingml/2006/table">
            <a:tbl>
              <a:tblPr/>
              <a:tblGrid>
                <a:gridCol w="684228"/>
                <a:gridCol w="2990834"/>
              </a:tblGrid>
              <a:tr h="48008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900" noProof="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Entrenamiento Metacognitivo (EMC): </a:t>
                      </a:r>
                      <a:r>
                        <a:rPr lang="es-ES" sz="900" b="1" u="sng" noProof="0" dirty="0" smtClean="0">
                          <a:latin typeface="Arial"/>
                          <a:ea typeface="Times New Roman"/>
                          <a:cs typeface="Times New Roman"/>
                        </a:rPr>
                        <a:t>3 preguntas:</a:t>
                      </a:r>
                      <a:endParaRPr lang="es-ES" sz="900" noProof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3028950" algn="l"/>
                        </a:tabLst>
                      </a:pP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¿ …te sientes insultado, amenazado o menospreciado?	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895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          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i="1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  ¿Cuál es la </a:t>
                      </a:r>
                      <a:r>
                        <a:rPr lang="es-ES" sz="900" b="1" i="1" noProof="0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evidencia</a:t>
                      </a:r>
                      <a:r>
                        <a:rPr lang="es-ES" sz="900" b="1" i="1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?</a:t>
                      </a:r>
                      <a:r>
                        <a:rPr lang="es-ES" sz="900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¿Cómo </a:t>
                      </a:r>
                      <a:r>
                        <a:rPr lang="es-ES" sz="900" baseline="0" noProof="0" dirty="0" smtClean="0">
                          <a:latin typeface="Arial"/>
                          <a:ea typeface="Times New Roman"/>
                          <a:cs typeface="Times New Roman"/>
                        </a:rPr>
                        <a:t>lo sé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? ¿Evidencias,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rumores, especulaciones?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¿Qué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hacer para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conocer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toda la verdad?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51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900" noProof="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i="1" noProof="0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S" sz="900" b="1" i="1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 ¿Existen puntos vista alternativos? </a:t>
                      </a:r>
                      <a:r>
                        <a:rPr lang="es-ES" sz="900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900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ES" sz="900" noProof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¿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La gente en</a:t>
                      </a:r>
                      <a:r>
                        <a:rPr lang="es-ES" sz="900" baseline="0" noProof="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la que confío interpretaría esta situación de la</a:t>
                      </a:r>
                      <a:r>
                        <a:rPr lang="es-ES" sz="900" baseline="0" noProof="0" dirty="0" smtClean="0">
                          <a:latin typeface="Arial"/>
                          <a:ea typeface="Times New Roman"/>
                          <a:cs typeface="Times New Roman"/>
                        </a:rPr>
                        <a:t> misma  forma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? ¿Estoy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saltando a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 las conclusiones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?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¿Estoy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evaluando la situación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de manera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objetiva y justa?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20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noProof="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i="1" noProof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 Incluso si es así...¿estoy exagerando?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¿Estoy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reaccionando </a:t>
                      </a: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de forma adecuada? 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¿Pongo algo en peligro si me precipito? 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noProof="0" dirty="0" smtClean="0">
                          <a:latin typeface="Arial"/>
                          <a:ea typeface="Times New Roman"/>
                          <a:cs typeface="Times New Roman"/>
                        </a:rPr>
                        <a:t>¡Piense </a:t>
                      </a:r>
                      <a:r>
                        <a:rPr lang="es-ES" sz="900" noProof="0" dirty="0">
                          <a:latin typeface="Arial"/>
                          <a:ea typeface="Times New Roman"/>
                          <a:cs typeface="Times New Roman"/>
                        </a:rPr>
                        <a:t>antes actuar!</a:t>
                      </a:r>
                      <a:endParaRPr lang="es-ES" sz="9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482" y="1916113"/>
            <a:ext cx="5445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4" name="Picture 22" descr="im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170" y="2492374"/>
            <a:ext cx="5048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3" descr="at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450" y="3200400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4004744"/>
            <a:ext cx="3675707" cy="2292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09625"/>
          </a:xfrm>
        </p:spPr>
        <p:txBody>
          <a:bodyPr anchor="ctr"/>
          <a:lstStyle/>
          <a:p>
            <a:pPr eaLnBrk="1" hangingPunct="1"/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Problemas/Objetivos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  <a:cs typeface="Times New Roman" pitchFamily="18" charset="0"/>
            </a:endParaRPr>
          </a:p>
        </p:txBody>
      </p:sp>
      <p:grpSp>
        <p:nvGrpSpPr>
          <p:cNvPr id="14357" name="Group 68"/>
          <p:cNvGrpSpPr>
            <a:grpSpLocks/>
          </p:cNvGrpSpPr>
          <p:nvPr/>
        </p:nvGrpSpPr>
        <p:grpSpPr bwMode="auto">
          <a:xfrm>
            <a:off x="0" y="6165850"/>
            <a:ext cx="2909455" cy="495300"/>
            <a:chOff x="0" y="3957"/>
            <a:chExt cx="1474" cy="312"/>
          </a:xfrm>
        </p:grpSpPr>
        <p:sp>
          <p:nvSpPr>
            <p:cNvPr id="1438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 dirty="0">
                <a:latin typeface="Verdana" pitchFamily="34" charset="0"/>
              </a:endParaRPr>
            </a:p>
          </p:txBody>
        </p:sp>
        <p:pic>
          <p:nvPicPr>
            <p:cNvPr id="14382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8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latin typeface="Verdana" pitchFamily="34" charset="0"/>
                </a:rPr>
                <a:t> </a:t>
              </a:r>
              <a:r>
                <a:rPr lang="de-DE" altLang="de-DE" sz="1200" i="1" dirty="0" smtClean="0">
                  <a:latin typeface="Verdana" pitchFamily="34" charset="0"/>
                </a:rPr>
                <a:t>Hoja de trabajo 2.1</a:t>
              </a:r>
              <a:r>
                <a:rPr lang="de-DE" altLang="de-DE" sz="1200" i="1" dirty="0">
                  <a:latin typeface="Verdana" pitchFamily="34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>
                  <a:latin typeface="Verdana" pitchFamily="34" charset="0"/>
                </a:rPr>
                <a:t>      2.2 </a:t>
              </a:r>
              <a:r>
                <a:rPr lang="de-DE" altLang="de-DE" sz="1200" i="1" dirty="0" smtClean="0">
                  <a:latin typeface="Verdana" pitchFamily="34" charset="0"/>
                </a:rPr>
                <a:t>y </a:t>
              </a:r>
              <a:r>
                <a:rPr lang="de-DE" altLang="de-DE" sz="1200" i="1" dirty="0">
                  <a:latin typeface="Verdana" pitchFamily="34" charset="0"/>
                </a:rPr>
                <a:t>2.3</a:t>
              </a:r>
            </a:p>
          </p:txBody>
        </p:sp>
      </p:grpSp>
      <p:sp>
        <p:nvSpPr>
          <p:cNvPr id="14375" name="Rectangle 98"/>
          <p:cNvSpPr>
            <a:spLocks noChangeArrowheads="1"/>
          </p:cNvSpPr>
          <p:nvPr/>
        </p:nvSpPr>
        <p:spPr bwMode="auto">
          <a:xfrm>
            <a:off x="258496" y="3862789"/>
            <a:ext cx="450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Which goals do you want to achieve in the therapy?</a:t>
            </a:r>
          </a:p>
        </p:txBody>
      </p:sp>
      <p:sp>
        <p:nvSpPr>
          <p:cNvPr id="14376" name="Rectangle 104"/>
          <p:cNvSpPr>
            <a:spLocks noChangeArrowheads="1"/>
          </p:cNvSpPr>
          <p:nvPr/>
        </p:nvSpPr>
        <p:spPr bwMode="auto">
          <a:xfrm>
            <a:off x="258496" y="1353542"/>
            <a:ext cx="4500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>
                <a:latin typeface="Verdana" pitchFamily="34" charset="0"/>
              </a:rPr>
              <a:t>¿Qué síntomas/</a:t>
            </a:r>
            <a:r>
              <a:rPr lang="en-GB" altLang="de-DE" sz="1800" dirty="0">
                <a:latin typeface="Verdana" pitchFamily="34" charset="0"/>
              </a:rPr>
              <a:t>p</a:t>
            </a:r>
            <a:r>
              <a:rPr lang="en-GB" altLang="de-DE" sz="1800" dirty="0" smtClean="0">
                <a:latin typeface="Verdana" pitchFamily="34" charset="0"/>
              </a:rPr>
              <a:t>roblemas estás experimentando actualmente y cuánto te afectan?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i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ntroducción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al EMC+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	2.5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14" y="2350028"/>
            <a:ext cx="4195955" cy="149858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95" y="4486780"/>
            <a:ext cx="4104373" cy="152515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1106" y="1493063"/>
            <a:ext cx="3903164" cy="508236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 rot="19674633">
            <a:off x="1000994" y="2916763"/>
            <a:ext cx="2199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Hoja de trabajo</a:t>
            </a:r>
          </a:p>
        </p:txBody>
      </p:sp>
      <p:sp>
        <p:nvSpPr>
          <p:cNvPr id="13" name="Rectángulo 12"/>
          <p:cNvSpPr/>
          <p:nvPr/>
        </p:nvSpPr>
        <p:spPr>
          <a:xfrm rot="19871997">
            <a:off x="1318146" y="5249861"/>
            <a:ext cx="2199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Hoja de trabajo</a:t>
            </a:r>
          </a:p>
        </p:txBody>
      </p:sp>
      <p:sp>
        <p:nvSpPr>
          <p:cNvPr id="14" name="Rectángulo 13"/>
          <p:cNvSpPr/>
          <p:nvPr/>
        </p:nvSpPr>
        <p:spPr>
          <a:xfrm rot="19685601">
            <a:off x="5564697" y="3967988"/>
            <a:ext cx="2199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Hoja </a:t>
            </a:r>
            <a:r>
              <a:rPr lang="en-GB" b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de </a:t>
            </a:r>
            <a:r>
              <a:rPr lang="es-ES_tradnl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trabajo</a:t>
            </a:r>
            <a:endParaRPr lang="es-ES_tradnl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Office PowerPoint</Application>
  <PresentationFormat>Bildschirmpräsentation (4:3)</PresentationFormat>
  <Paragraphs>53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5</vt:i4>
      </vt:variant>
    </vt:vector>
  </HeadingPairs>
  <TitlesOfParts>
    <vt:vector size="23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UNIDAD TERAPÉUTICA 2: Introducción al Programa Terapéutico Metacognitivo (EMC+)</vt:lpstr>
      <vt:lpstr>¿Qué es el Programa de Entrenamiento Metacognitivo?</vt:lpstr>
      <vt:lpstr>PowerPoint-Präsentation</vt:lpstr>
      <vt:lpstr>PowerPoint-Präsentation</vt:lpstr>
      <vt:lpstr>Problemas/Objetivos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886</cp:revision>
  <cp:lastPrinted>2017-05-05T22:21:20Z</cp:lastPrinted>
  <dcterms:created xsi:type="dcterms:W3CDTF">2010-08-11T06:51:14Z</dcterms:created>
  <dcterms:modified xsi:type="dcterms:W3CDTF">2017-11-24T14:15:31Z</dcterms:modified>
</cp:coreProperties>
</file>