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comments/comment4.xml" ContentType="application/vnd.openxmlformats-officedocument.presentationml.comments+xml"/>
  <Override PartName="/ppt/notesSlides/notesSlide5.xml" ContentType="application/vnd.openxmlformats-officedocument.presentationml.notesSlide+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6.xml" ContentType="application/vnd.openxmlformats-officedocument.presentationml.notesSlide+xml"/>
  <Override PartName="/ppt/comments/comment8.xml" ContentType="application/vnd.openxmlformats-officedocument.presentationml.comments+xml"/>
  <Override PartName="/ppt/notesSlides/notesSlide7.xml" ContentType="application/vnd.openxmlformats-officedocument.presentationml.notesSlide+xml"/>
  <Override PartName="/ppt/comments/comment9.xml" ContentType="application/vnd.openxmlformats-officedocument.presentationml.comments+xml"/>
  <Override PartName="/ppt/notesSlides/notesSlide8.xml" ContentType="application/vnd.openxmlformats-officedocument.presentationml.notesSlide+xml"/>
  <Override PartName="/ppt/comments/comment10.xml" ContentType="application/vnd.openxmlformats-officedocument.presentationml.comments+xml"/>
  <Override PartName="/ppt/notesSlides/notesSlide9.xml" ContentType="application/vnd.openxmlformats-officedocument.presentationml.notesSlide+xml"/>
  <Override PartName="/ppt/comments/comment11.xml" ContentType="application/vnd.openxmlformats-officedocument.presentationml.comments+xml"/>
  <Override PartName="/ppt/notesSlides/notesSlide10.xml" ContentType="application/vnd.openxmlformats-officedocument.presentationml.notesSlide+xml"/>
  <Override PartName="/ppt/comments/comment12.xml" ContentType="application/vnd.openxmlformats-officedocument.presentationml.comments+xml"/>
  <Override PartName="/ppt/notesSlides/notesSlide11.xml" ContentType="application/vnd.openxmlformats-officedocument.presentationml.notesSlide+xml"/>
  <Override PartName="/ppt/comments/comment13.xml" ContentType="application/vnd.openxmlformats-officedocument.presentationml.comments+xml"/>
  <Override PartName="/ppt/notesSlides/notesSlide12.xml" ContentType="application/vnd.openxmlformats-officedocument.presentationml.notesSlide+xml"/>
  <Override PartName="/ppt/comments/comment14.xml" ContentType="application/vnd.openxmlformats-officedocument.presentationml.comments+xml"/>
  <Override PartName="/ppt/notesSlides/notesSlide13.xml" ContentType="application/vnd.openxmlformats-officedocument.presentationml.notesSlide+xml"/>
  <Override PartName="/ppt/comments/comment15.xml" ContentType="application/vnd.openxmlformats-officedocument.presentationml.comments+xml"/>
  <Override PartName="/ppt/notesSlides/notesSlide14.xml" ContentType="application/vnd.openxmlformats-officedocument.presentationml.notesSlide+xml"/>
  <Override PartName="/ppt/comments/comment16.xml" ContentType="application/vnd.openxmlformats-officedocument.presentationml.comments+xml"/>
  <Override PartName="/ppt/notesSlides/notesSlide15.xml" ContentType="application/vnd.openxmlformats-officedocument.presentationml.notesSlide+xml"/>
  <Override PartName="/ppt/comments/comment17.xml" ContentType="application/vnd.openxmlformats-officedocument.presentationml.comments+xml"/>
  <Override PartName="/ppt/notesSlides/notesSlide16.xml" ContentType="application/vnd.openxmlformats-officedocument.presentationml.notesSlide+xml"/>
  <Override PartName="/ppt/comments/comment18.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19.xml" ContentType="application/vnd.openxmlformats-officedocument.presentationml.comments+xml"/>
  <Override PartName="/ppt/comments/comment20.xml" ContentType="application/vnd.openxmlformats-officedocument.presentationml.comments+xml"/>
  <Override PartName="/ppt/notesSlides/notesSlide20.xml" ContentType="application/vnd.openxmlformats-officedocument.presentationml.notesSlide+xml"/>
  <Override PartName="/ppt/comments/comment2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Lst>
  <p:notesMasterIdLst>
    <p:notesMasterId r:id="rId35"/>
  </p:notesMasterIdLst>
  <p:handoutMasterIdLst>
    <p:handoutMasterId r:id="rId36"/>
  </p:handoutMasterIdLst>
  <p:sldIdLst>
    <p:sldId id="798" r:id="rId9"/>
    <p:sldId id="807" r:id="rId10"/>
    <p:sldId id="809" r:id="rId11"/>
    <p:sldId id="812" r:id="rId12"/>
    <p:sldId id="813" r:id="rId13"/>
    <p:sldId id="815" r:id="rId14"/>
    <p:sldId id="818" r:id="rId15"/>
    <p:sldId id="819" r:id="rId16"/>
    <p:sldId id="800" r:id="rId17"/>
    <p:sldId id="826" r:id="rId18"/>
    <p:sldId id="828" r:id="rId19"/>
    <p:sldId id="829" r:id="rId20"/>
    <p:sldId id="830" r:id="rId21"/>
    <p:sldId id="831" r:id="rId22"/>
    <p:sldId id="832" r:id="rId23"/>
    <p:sldId id="833" r:id="rId24"/>
    <p:sldId id="840" r:id="rId25"/>
    <p:sldId id="837" r:id="rId26"/>
    <p:sldId id="796" r:id="rId27"/>
    <p:sldId id="803" r:id="rId28"/>
    <p:sldId id="804" r:id="rId29"/>
    <p:sldId id="797" r:id="rId30"/>
    <p:sldId id="802" r:id="rId31"/>
    <p:sldId id="838" r:id="rId32"/>
    <p:sldId id="839" r:id="rId33"/>
    <p:sldId id="836" r:id="rId34"/>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844">
          <p15:clr>
            <a:srgbClr val="A4A3A4"/>
          </p15:clr>
        </p15:guide>
        <p15:guide id="2" pos="5601">
          <p15:clr>
            <a:srgbClr val="A4A3A4"/>
          </p15:clr>
        </p15:guide>
        <p15:guide id="3" pos="158">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23" clrIdx="0">
    <p:extLst/>
  </p:cmAuthor>
  <p:cmAuthor id="2" name="Ryan Balzan" initials="RB"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B2"/>
    <a:srgbClr val="66CCFF"/>
    <a:srgbClr val="33CCFF"/>
    <a:srgbClr val="CCFF66"/>
    <a:srgbClr val="FF9966"/>
    <a:srgbClr val="EAEAEA"/>
    <a:srgbClr val="FFCC99"/>
    <a:srgbClr val="8CADAE"/>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7" autoAdjust="0"/>
    <p:restoredTop sz="94728"/>
  </p:normalViewPr>
  <p:slideViewPr>
    <p:cSldViewPr showGuides="1">
      <p:cViewPr varScale="1">
        <p:scale>
          <a:sx n="103" d="100"/>
          <a:sy n="103" d="100"/>
        </p:scale>
        <p:origin x="258" y="78"/>
      </p:cViewPr>
      <p:guideLst>
        <p:guide orient="horz" pos="844"/>
        <p:guide pos="5601"/>
        <p:guide pos="1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8D76271A-144E-4EB7-86E8-FEDBED0BF86E}"/>
    <pc:docChg chg="addSld delSld modSld">
      <pc:chgData name="" userId="" providerId="" clId="Web-{8D76271A-144E-4EB7-86E8-FEDBED0BF86E}" dt="2018-11-28T21:14:32.401" v="132" actId="20577"/>
      <pc:docMkLst>
        <pc:docMk/>
      </pc:docMkLst>
      <pc:sldChg chg="modSp">
        <pc:chgData name="" userId="" providerId="" clId="Web-{8D76271A-144E-4EB7-86E8-FEDBED0BF86E}" dt="2018-11-28T21:05:46.480" v="87" actId="20577"/>
        <pc:sldMkLst>
          <pc:docMk/>
          <pc:sldMk cId="0" sldId="800"/>
        </pc:sldMkLst>
        <pc:spChg chg="mod">
          <ac:chgData name="" userId="" providerId="" clId="Web-{8D76271A-144E-4EB7-86E8-FEDBED0BF86E}" dt="2018-11-28T21:05:46.480" v="87" actId="20577"/>
          <ac:spMkLst>
            <pc:docMk/>
            <pc:sldMk cId="0" sldId="800"/>
            <ac:spMk id="24578" creationId="{00000000-0000-0000-0000-000000000000}"/>
          </ac:spMkLst>
        </pc:spChg>
      </pc:sldChg>
      <pc:sldChg chg="modSp">
        <pc:chgData name="" userId="" providerId="" clId="Web-{8D76271A-144E-4EB7-86E8-FEDBED0BF86E}" dt="2018-11-28T21:11:03.901" v="125" actId="20577"/>
        <pc:sldMkLst>
          <pc:docMk/>
          <pc:sldMk cId="0" sldId="803"/>
        </pc:sldMkLst>
        <pc:spChg chg="mod">
          <ac:chgData name="" userId="" providerId="" clId="Web-{8D76271A-144E-4EB7-86E8-FEDBED0BF86E}" dt="2018-11-28T21:11:03.901" v="125" actId="20577"/>
          <ac:spMkLst>
            <pc:docMk/>
            <pc:sldMk cId="0" sldId="803"/>
            <ac:spMk id="44034" creationId="{00000000-0000-0000-0000-000000000000}"/>
          </ac:spMkLst>
        </pc:spChg>
        <pc:spChg chg="mod">
          <ac:chgData name="" userId="" providerId="" clId="Web-{8D76271A-144E-4EB7-86E8-FEDBED0BF86E}" dt="2018-11-28T21:10:52.714" v="121" actId="20577"/>
          <ac:spMkLst>
            <pc:docMk/>
            <pc:sldMk cId="0" sldId="803"/>
            <ac:spMk id="44036" creationId="{00000000-0000-0000-0000-000000000000}"/>
          </ac:spMkLst>
        </pc:spChg>
      </pc:sldChg>
      <pc:sldChg chg="modSp">
        <pc:chgData name="" userId="" providerId="" clId="Web-{8D76271A-144E-4EB7-86E8-FEDBED0BF86E}" dt="2018-11-28T20:58:43.073" v="30"/>
        <pc:sldMkLst>
          <pc:docMk/>
          <pc:sldMk cId="0" sldId="809"/>
        </pc:sldMkLst>
        <pc:spChg chg="mod">
          <ac:chgData name="" userId="" providerId="" clId="Web-{8D76271A-144E-4EB7-86E8-FEDBED0BF86E}" dt="2018-11-28T20:58:32.713" v="26" actId="20577"/>
          <ac:spMkLst>
            <pc:docMk/>
            <pc:sldMk cId="0" sldId="809"/>
            <ac:spMk id="15362" creationId="{00000000-0000-0000-0000-000000000000}"/>
          </ac:spMkLst>
        </pc:spChg>
        <pc:graphicFrameChg chg="mod modGraphic">
          <ac:chgData name="" userId="" providerId="" clId="Web-{8D76271A-144E-4EB7-86E8-FEDBED0BF86E}" dt="2018-11-28T20:58:43.073" v="30"/>
          <ac:graphicFrameMkLst>
            <pc:docMk/>
            <pc:sldMk cId="0" sldId="809"/>
            <ac:graphicFrameMk id="4" creationId="{00000000-0000-0000-0000-000000000000}"/>
          </ac:graphicFrameMkLst>
        </pc:graphicFrameChg>
      </pc:sldChg>
      <pc:sldChg chg="modSp">
        <pc:chgData name="" userId="" providerId="" clId="Web-{8D76271A-144E-4EB7-86E8-FEDBED0BF86E}" dt="2018-11-28T21:00:34.026" v="44" actId="20577"/>
        <pc:sldMkLst>
          <pc:docMk/>
          <pc:sldMk cId="0" sldId="813"/>
        </pc:sldMkLst>
        <pc:spChg chg="mod">
          <ac:chgData name="" userId="" providerId="" clId="Web-{8D76271A-144E-4EB7-86E8-FEDBED0BF86E}" dt="2018-11-28T21:00:34.026" v="44" actId="20577"/>
          <ac:spMkLst>
            <pc:docMk/>
            <pc:sldMk cId="0" sldId="813"/>
            <ac:spMk id="19459" creationId="{00000000-0000-0000-0000-000000000000}"/>
          </ac:spMkLst>
        </pc:spChg>
      </pc:sldChg>
      <pc:sldChg chg="modSp">
        <pc:chgData name="" userId="" providerId="" clId="Web-{8D76271A-144E-4EB7-86E8-FEDBED0BF86E}" dt="2018-11-28T21:01:13.135" v="48" actId="20577"/>
        <pc:sldMkLst>
          <pc:docMk/>
          <pc:sldMk cId="0" sldId="815"/>
        </pc:sldMkLst>
        <pc:spChg chg="mod">
          <ac:chgData name="" userId="" providerId="" clId="Web-{8D76271A-144E-4EB7-86E8-FEDBED0BF86E}" dt="2018-11-28T21:01:13.135" v="48" actId="20577"/>
          <ac:spMkLst>
            <pc:docMk/>
            <pc:sldMk cId="0" sldId="815"/>
            <ac:spMk id="20482" creationId="{00000000-0000-0000-0000-000000000000}"/>
          </ac:spMkLst>
        </pc:spChg>
      </pc:sldChg>
      <pc:sldChg chg="modSp">
        <pc:chgData name="" userId="" providerId="" clId="Web-{8D76271A-144E-4EB7-86E8-FEDBED0BF86E}" dt="2018-11-28T21:04:29.980" v="78" actId="20577"/>
        <pc:sldMkLst>
          <pc:docMk/>
          <pc:sldMk cId="0" sldId="818"/>
        </pc:sldMkLst>
        <pc:spChg chg="mod">
          <ac:chgData name="" userId="" providerId="" clId="Web-{8D76271A-144E-4EB7-86E8-FEDBED0BF86E}" dt="2018-11-28T21:04:29.980" v="78" actId="20577"/>
          <ac:spMkLst>
            <pc:docMk/>
            <pc:sldMk cId="0" sldId="818"/>
            <ac:spMk id="15362" creationId="{00000000-0000-0000-0000-000000000000}"/>
          </ac:spMkLst>
        </pc:spChg>
        <pc:spChg chg="mod">
          <ac:chgData name="" userId="" providerId="" clId="Web-{8D76271A-144E-4EB7-86E8-FEDBED0BF86E}" dt="2018-11-28T21:01:36.291" v="49" actId="20577"/>
          <ac:spMkLst>
            <pc:docMk/>
            <pc:sldMk cId="0" sldId="818"/>
            <ac:spMk id="21508" creationId="{00000000-0000-0000-0000-000000000000}"/>
          </ac:spMkLst>
        </pc:spChg>
      </pc:sldChg>
      <pc:sldChg chg="modSp">
        <pc:chgData name="" userId="" providerId="" clId="Web-{8D76271A-144E-4EB7-86E8-FEDBED0BF86E}" dt="2018-11-28T21:04:43.948" v="82" actId="20577"/>
        <pc:sldMkLst>
          <pc:docMk/>
          <pc:sldMk cId="0" sldId="819"/>
        </pc:sldMkLst>
        <pc:spChg chg="mod">
          <ac:chgData name="" userId="" providerId="" clId="Web-{8D76271A-144E-4EB7-86E8-FEDBED0BF86E}" dt="2018-11-28T21:04:43.948" v="82" actId="20577"/>
          <ac:spMkLst>
            <pc:docMk/>
            <pc:sldMk cId="0" sldId="819"/>
            <ac:spMk id="22531" creationId="{00000000-0000-0000-0000-000000000000}"/>
          </ac:spMkLst>
        </pc:spChg>
      </pc:sldChg>
      <pc:sldChg chg="modSp">
        <pc:chgData name="" userId="" providerId="" clId="Web-{8D76271A-144E-4EB7-86E8-FEDBED0BF86E}" dt="2018-11-28T21:06:57.433" v="91" actId="20577"/>
        <pc:sldMkLst>
          <pc:docMk/>
          <pc:sldMk cId="0" sldId="830"/>
        </pc:sldMkLst>
        <pc:spChg chg="mod">
          <ac:chgData name="" userId="" providerId="" clId="Web-{8D76271A-144E-4EB7-86E8-FEDBED0BF86E}" dt="2018-11-28T21:06:57.433" v="91" actId="20577"/>
          <ac:spMkLst>
            <pc:docMk/>
            <pc:sldMk cId="0" sldId="830"/>
            <ac:spMk id="21506" creationId="{00000000-0000-0000-0000-000000000000}"/>
          </ac:spMkLst>
        </pc:spChg>
      </pc:sldChg>
      <pc:sldChg chg="modSp">
        <pc:chgData name="" userId="" providerId="" clId="Web-{8D76271A-144E-4EB7-86E8-FEDBED0BF86E}" dt="2018-11-28T21:07:14.308" v="95" actId="20577"/>
        <pc:sldMkLst>
          <pc:docMk/>
          <pc:sldMk cId="0" sldId="831"/>
        </pc:sldMkLst>
        <pc:spChg chg="mod">
          <ac:chgData name="" userId="" providerId="" clId="Web-{8D76271A-144E-4EB7-86E8-FEDBED0BF86E}" dt="2018-11-28T21:07:14.308" v="95" actId="20577"/>
          <ac:spMkLst>
            <pc:docMk/>
            <pc:sldMk cId="0" sldId="831"/>
            <ac:spMk id="22532" creationId="{00000000-0000-0000-0000-000000000000}"/>
          </ac:spMkLst>
        </pc:spChg>
      </pc:sldChg>
      <pc:sldChg chg="modSp">
        <pc:chgData name="" userId="" providerId="" clId="Web-{8D76271A-144E-4EB7-86E8-FEDBED0BF86E}" dt="2018-11-28T21:07:28.620" v="96" actId="20577"/>
        <pc:sldMkLst>
          <pc:docMk/>
          <pc:sldMk cId="0" sldId="832"/>
        </pc:sldMkLst>
        <pc:spChg chg="mod">
          <ac:chgData name="" userId="" providerId="" clId="Web-{8D76271A-144E-4EB7-86E8-FEDBED0BF86E}" dt="2018-11-28T21:07:28.620" v="96" actId="20577"/>
          <ac:spMkLst>
            <pc:docMk/>
            <pc:sldMk cId="0" sldId="832"/>
            <ac:spMk id="23556" creationId="{00000000-0000-0000-0000-000000000000}"/>
          </ac:spMkLst>
        </pc:spChg>
      </pc:sldChg>
      <pc:sldChg chg="modSp">
        <pc:chgData name="" userId="" providerId="" clId="Web-{8D76271A-144E-4EB7-86E8-FEDBED0BF86E}" dt="2018-11-28T21:08:02.839" v="101" actId="20577"/>
        <pc:sldMkLst>
          <pc:docMk/>
          <pc:sldMk cId="0" sldId="833"/>
        </pc:sldMkLst>
        <pc:spChg chg="mod">
          <ac:chgData name="" userId="" providerId="" clId="Web-{8D76271A-144E-4EB7-86E8-FEDBED0BF86E}" dt="2018-11-28T21:08:02.839" v="101" actId="20577"/>
          <ac:spMkLst>
            <pc:docMk/>
            <pc:sldMk cId="0" sldId="833"/>
            <ac:spMk id="24578" creationId="{00000000-0000-0000-0000-000000000000}"/>
          </ac:spMkLst>
        </pc:spChg>
      </pc:sldChg>
      <pc:sldChg chg="modSp">
        <pc:chgData name="" userId="" providerId="" clId="Web-{8D76271A-144E-4EB7-86E8-FEDBED0BF86E}" dt="2018-11-28T21:10:11.464" v="115" actId="20577"/>
        <pc:sldMkLst>
          <pc:docMk/>
          <pc:sldMk cId="0" sldId="837"/>
        </pc:sldMkLst>
        <pc:spChg chg="mod">
          <ac:chgData name="" userId="" providerId="" clId="Web-{8D76271A-144E-4EB7-86E8-FEDBED0BF86E}" dt="2018-11-28T21:10:11.464" v="115" actId="20577"/>
          <ac:spMkLst>
            <pc:docMk/>
            <pc:sldMk cId="0" sldId="837"/>
            <ac:spMk id="40999" creationId="{00000000-0000-0000-0000-000000000000}"/>
          </ac:spMkLst>
        </pc:spChg>
      </pc:sldChg>
      <pc:sldChg chg="modSp">
        <pc:chgData name="" userId="" providerId="" clId="Web-{8D76271A-144E-4EB7-86E8-FEDBED0BF86E}" dt="2018-11-28T21:14:32.401" v="132" actId="20577"/>
        <pc:sldMkLst>
          <pc:docMk/>
          <pc:sldMk cId="0" sldId="839"/>
        </pc:sldMkLst>
        <pc:spChg chg="mod">
          <ac:chgData name="" userId="" providerId="" clId="Web-{8D76271A-144E-4EB7-86E8-FEDBED0BF86E}" dt="2018-11-28T21:14:32.401" v="132" actId="20577"/>
          <ac:spMkLst>
            <pc:docMk/>
            <pc:sldMk cId="0" sldId="839"/>
            <ac:spMk id="51203" creationId="{00000000-0000-0000-0000-000000000000}"/>
          </ac:spMkLst>
        </pc:spChg>
      </pc:sldChg>
      <pc:sldChg chg="modSp">
        <pc:chgData name="" userId="" providerId="" clId="Web-{8D76271A-144E-4EB7-86E8-FEDBED0BF86E}" dt="2018-11-28T21:09:47.292" v="108" actId="20577"/>
        <pc:sldMkLst>
          <pc:docMk/>
          <pc:sldMk cId="3739612455" sldId="840"/>
        </pc:sldMkLst>
        <pc:spChg chg="mod">
          <ac:chgData name="" userId="" providerId="" clId="Web-{8D76271A-144E-4EB7-86E8-FEDBED0BF86E}" dt="2018-11-28T21:09:20.558" v="104" actId="20577"/>
          <ac:spMkLst>
            <pc:docMk/>
            <pc:sldMk cId="3739612455" sldId="840"/>
            <ac:spMk id="40997" creationId="{00000000-0000-0000-0000-000000000000}"/>
          </ac:spMkLst>
        </pc:spChg>
        <pc:spChg chg="mod">
          <ac:chgData name="" userId="" providerId="" clId="Web-{8D76271A-144E-4EB7-86E8-FEDBED0BF86E}" dt="2018-11-28T21:09:47.292" v="108" actId="20577"/>
          <ac:spMkLst>
            <pc:docMk/>
            <pc:sldMk cId="3739612455" sldId="840"/>
            <ac:spMk id="40999" creationId="{00000000-0000-0000-0000-000000000000}"/>
          </ac:spMkLst>
        </pc:spChg>
      </pc:sldChg>
      <pc:sldChg chg="add del replId">
        <pc:chgData name="" userId="" providerId="" clId="Web-{8D76271A-144E-4EB7-86E8-FEDBED0BF86E}" dt="2018-11-28T21:04:59.995" v="84"/>
        <pc:sldMkLst>
          <pc:docMk/>
          <pc:sldMk cId="2317160047" sldId="841"/>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6-02-03T15:36:54.214" idx="1">
    <p:pos x="10" y="10"/>
    <p:text>New unit name, changed on all the following slides too.
In the 1st edition, this unit was unit 10.</p:text>
    <p:extLst mod="1">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2-03T15:38:04.963" idx="2">
    <p:pos x="10" y="10"/>
    <p:text>new slide</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6-02-03T15:38:10.734" idx="3">
    <p:pos x="10" y="10"/>
    <p:text>new slide</p:text>
    <p:extLst>
      <p:ext uri="{C676402C-5697-4E1C-873F-D02D1690AC5C}">
        <p15:threadingInfo xmlns:p15="http://schemas.microsoft.com/office/powerpoint/2012/main" timeZoneBias="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6-02-03T15:38:45.405" idx="4">
    <p:pos x="10" y="10"/>
    <p:text>new slide</p:text>
    <p:extLst>
      <p:ext uri="{C676402C-5697-4E1C-873F-D02D1690AC5C}">
        <p15:threadingInfo xmlns:p15="http://schemas.microsoft.com/office/powerpoint/2012/main" timeZoneBias="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6-02-03T15:39:15.256" idx="5">
    <p:pos x="10" y="10"/>
    <p:text>changed (resembles old slide 2)</p:text>
    <p:extLst>
      <p:ext uri="{C676402C-5697-4E1C-873F-D02D1690AC5C}">
        <p15:threadingInfo xmlns:p15="http://schemas.microsoft.com/office/powerpoint/2012/main" timeZoneBias="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6-02-03T15:39:34.891" idx="6">
    <p:pos x="10" y="10"/>
    <p:text>new slide</p:text>
    <p:extLst>
      <p:ext uri="{C676402C-5697-4E1C-873F-D02D1690AC5C}">
        <p15:threadingInfo xmlns:p15="http://schemas.microsoft.com/office/powerpoint/2012/main" timeZoneBias="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6-02-03T15:39:47.348" idx="7">
    <p:pos x="10" y="10"/>
    <p:text>changed (resembles old slide 2)</p:text>
    <p:extLst>
      <p:ext uri="{C676402C-5697-4E1C-873F-D02D1690AC5C}">
        <p15:threadingInfo xmlns:p15="http://schemas.microsoft.com/office/powerpoint/2012/main" timeZoneBias="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16-02-03T15:40:08.779" idx="8">
    <p:pos x="10" y="10"/>
    <p:text>new slide</p:text>
    <p:extLst>
      <p:ext uri="{C676402C-5697-4E1C-873F-D02D1690AC5C}">
        <p15:threadingInfo xmlns:p15="http://schemas.microsoft.com/office/powerpoint/2012/main" timeZoneBias="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16-02-03T15:40:29.272" idx="9">
    <p:pos x="10" y="10"/>
    <p:text>changed (resembles old slide 3)</p:text>
    <p:extLst>
      <p:ext uri="{C676402C-5697-4E1C-873F-D02D1690AC5C}">
        <p15:threadingInfo xmlns:p15="http://schemas.microsoft.com/office/powerpoint/2012/main" timeZoneBias="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16-02-03T15:41:10.726" idx="10">
    <p:pos x="10" y="10"/>
    <p:text>changed (resembles old slide 3)</p:text>
    <p:extLst>
      <p:ext uri="{C676402C-5697-4E1C-873F-D02D1690AC5C}">
        <p15:threadingInfo xmlns:p15="http://schemas.microsoft.com/office/powerpoint/2012/main" timeZoneBias="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16-02-03T15:41:30.971" idx="11">
    <p:pos x="10" y="10"/>
    <p:text>new slide</p:text>
    <p:extLst>
      <p:ext uri="{C676402C-5697-4E1C-873F-D02D1690AC5C}">
        <p15:threadingInfo xmlns:p15="http://schemas.microsoft.com/office/powerpoint/2012/main" timeZoneBias="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16-02-03T15:41:36.426" idx="12">
    <p:pos x="10" y="10"/>
    <p:text>new slide</p:text>
    <p:extLst>
      <p:ext uri="{C676402C-5697-4E1C-873F-D02D1690AC5C}">
        <p15:threadingInfo xmlns:p15="http://schemas.microsoft.com/office/powerpoint/2012/main" timeZoneBias="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16-02-03T15:41:41.807" idx="13">
    <p:pos x="10" y="10"/>
    <p:text>new slide</p:text>
    <p:extLst>
      <p:ext uri="{C676402C-5697-4E1C-873F-D02D1690AC5C}">
        <p15:threadingInfo xmlns:p15="http://schemas.microsoft.com/office/powerpoint/2012/main" timeZoneBias="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16-02-03T15:41:48.322" idx="14">
    <p:pos x="10" y="10"/>
    <p:text>new slide</p:text>
    <p:extLst>
      <p:ext uri="{C676402C-5697-4E1C-873F-D02D1690AC5C}">
        <p15:threadingInfo xmlns:p15="http://schemas.microsoft.com/office/powerpoint/2012/main" timeZoneBias="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16-02-03T15:41:52.953" idx="15">
    <p:pos x="10" y="10"/>
    <p:text>new slide</p:text>
    <p:extLst>
      <p:ext uri="{C676402C-5697-4E1C-873F-D02D1690AC5C}">
        <p15:threadingInfo xmlns:p15="http://schemas.microsoft.com/office/powerpoint/2012/main" timeZoneBias="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16-02-03T15:41:58.287" idx="16">
    <p:pos x="10" y="10"/>
    <p:text>new slide</p:text>
    <p:extLst>
      <p:ext uri="{C676402C-5697-4E1C-873F-D02D1690AC5C}">
        <p15:threadingInfo xmlns:p15="http://schemas.microsoft.com/office/powerpoint/2012/main" timeZoneBias="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16-02-03T15:42:37.590" idx="23">
    <p:pos x="10" y="10"/>
    <p:text>(old version slide 4)</p:text>
    <p:extLst>
      <p:ext uri="{C676402C-5697-4E1C-873F-D02D1690AC5C}">
        <p15:threadingInfo xmlns:p15="http://schemas.microsoft.com/office/powerpoint/2012/main" timeZoneBias="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16-02-03T15:42:37.590" idx="17">
    <p:pos x="10" y="10"/>
    <p:text>(old version slide 4)</p:text>
    <p:extLst>
      <p:ext uri="{C676402C-5697-4E1C-873F-D02D1690AC5C}">
        <p15:threadingInfo xmlns:p15="http://schemas.microsoft.com/office/powerpoint/2012/main" timeZoneBias="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16-02-03T15:43:28.943" idx="19">
    <p:pos x="10" y="10"/>
    <p:text>new design - please add worksheet screenshots</p:text>
    <p:extLst mod="1">
      <p:ext uri="{C676402C-5697-4E1C-873F-D02D1690AC5C}">
        <p15:threadingInfo xmlns:p15="http://schemas.microsoft.com/office/powerpoint/2012/main" timeZoneBias="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16-02-03T15:43:52.543" idx="20">
    <p:pos x="10" y="10"/>
    <p:text>the contents of the table have been changed around a little bit</p:text>
    <p:extLst mod="1">
      <p:ext uri="{C676402C-5697-4E1C-873F-D02D1690AC5C}">
        <p15:threadingInfo xmlns:p15="http://schemas.microsoft.com/office/powerpoint/2012/main" timeZoneBias="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16-02-03T15:44:28.742" idx="21">
    <p:pos x="10" y="10"/>
    <p:text>new slide</p:text>
    <p:extLst>
      <p:ext uri="{C676402C-5697-4E1C-873F-D02D1690AC5C}">
        <p15:threadingInfo xmlns:p15="http://schemas.microsoft.com/office/powerpoint/2012/main" timeZoneBias="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DA073867-496B-4749-A178-FC9EB58C57A1}" type="slidenum">
              <a:rPr lang="en-GB" altLang="de-DE"/>
              <a:pPr/>
              <a:t>‹Nr.›</a:t>
            </a:fld>
            <a:endParaRPr lang="en-GB" altLang="de-DE"/>
          </a:p>
        </p:txBody>
      </p:sp>
    </p:spTree>
    <p:extLst>
      <p:ext uri="{BB962C8B-B14F-4D97-AF65-F5344CB8AC3E}">
        <p14:creationId xmlns:p14="http://schemas.microsoft.com/office/powerpoint/2010/main" val="358511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7EABDEF6-BB10-4FB8-916D-B2AFCB470E31}" type="slidenum">
              <a:rPr lang="en-US" altLang="de-DE"/>
              <a:pPr/>
              <a:t>‹Nr.›</a:t>
            </a:fld>
            <a:endParaRPr lang="en-US" altLang="de-DE"/>
          </a:p>
        </p:txBody>
      </p:sp>
    </p:spTree>
    <p:extLst>
      <p:ext uri="{BB962C8B-B14F-4D97-AF65-F5344CB8AC3E}">
        <p14:creationId xmlns:p14="http://schemas.microsoft.com/office/powerpoint/2010/main" val="863648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2FD0620-7CD2-4C9C-B33F-872FD8F8FDC6}" type="slidenum">
              <a:rPr lang="en-US" altLang="de-DE">
                <a:cs typeface="Times New Roman" pitchFamily="18" charset="0"/>
              </a:rPr>
              <a:pPr/>
              <a:t>1</a:t>
            </a:fld>
            <a:endParaRPr lang="en-US" altLang="de-DE">
              <a:cs typeface="Times New Roman" pitchFamily="18" charset="0"/>
            </a:endParaRPr>
          </a:p>
        </p:txBody>
      </p:sp>
      <p:sp>
        <p:nvSpPr>
          <p:cNvPr id="12291" name="Rectangle 2"/>
          <p:cNvSpPr>
            <a:spLocks noGrp="1" noRot="1" noChangeAspect="1" noChangeArrowheads="1" noTextEdit="1"/>
          </p:cNvSpPr>
          <p:nvPr>
            <p:ph type="sldImg"/>
          </p:nvPr>
        </p:nvSpPr>
        <p:spPr>
          <a:xfrm>
            <a:off x="919163" y="746125"/>
            <a:ext cx="4960937" cy="3721100"/>
          </a:xfrm>
          <a:ln/>
        </p:spPr>
      </p:sp>
      <p:sp>
        <p:nvSpPr>
          <p:cNvPr id="1229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a:p>
        </p:txBody>
      </p:sp>
    </p:spTree>
    <p:extLst>
      <p:ext uri="{BB962C8B-B14F-4D97-AF65-F5344CB8AC3E}">
        <p14:creationId xmlns:p14="http://schemas.microsoft.com/office/powerpoint/2010/main" val="91439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xfrm>
            <a:off x="917575" y="744538"/>
            <a:ext cx="4962525" cy="3722687"/>
          </a:xfrm>
          <a:ln/>
        </p:spPr>
      </p:sp>
      <p:sp>
        <p:nvSpPr>
          <p:cNvPr id="14339" name="Notizenplatzhalter 2"/>
          <p:cNvSpPr>
            <a:spLocks noGrp="1"/>
          </p:cNvSpPr>
          <p:nvPr>
            <p:ph type="body" idx="1"/>
          </p:nvPr>
        </p:nvSpPr>
        <p:spPr>
          <a:noFill/>
          <a:ln/>
        </p:spPr>
        <p:txBody>
          <a:bodyPr/>
          <a:lstStyle/>
          <a:p>
            <a:endParaRPr lang="de-DE" altLang="de-DE"/>
          </a:p>
        </p:txBody>
      </p:sp>
      <p:sp>
        <p:nvSpPr>
          <p:cNvPr id="14340" name="Foliennummernplatzhalter 3"/>
          <p:cNvSpPr>
            <a:spLocks noGrp="1"/>
          </p:cNvSpPr>
          <p:nvPr>
            <p:ph type="sldNum" sz="quarter" idx="5"/>
          </p:nvPr>
        </p:nvSpPr>
        <p:spPr>
          <a:noFill/>
        </p:spPr>
        <p:txBody>
          <a:bodyPr/>
          <a:lstStyle/>
          <a:p>
            <a:fld id="{50DDAB54-CEC3-4C22-8136-4E6F1D173116}" type="slidenum">
              <a:rPr lang="de-DE" altLang="de-DE">
                <a:cs typeface="Times New Roman" pitchFamily="18" charset="0"/>
              </a:rPr>
              <a:pPr/>
              <a:t>2</a:t>
            </a:fld>
            <a:endParaRPr lang="de-DE" altLang="de-DE">
              <a:cs typeface="Times New Roman" pitchFamily="18" charset="0"/>
            </a:endParaRPr>
          </a:p>
        </p:txBody>
      </p:sp>
    </p:spTree>
    <p:extLst>
      <p:ext uri="{BB962C8B-B14F-4D97-AF65-F5344CB8AC3E}">
        <p14:creationId xmlns:p14="http://schemas.microsoft.com/office/powerpoint/2010/main" val="249178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xfrm>
            <a:off x="917575" y="744538"/>
            <a:ext cx="4962525" cy="3722687"/>
          </a:xfrm>
          <a:ln/>
        </p:spPr>
      </p:sp>
      <p:sp>
        <p:nvSpPr>
          <p:cNvPr id="16387" name="Notizenplatzhalter 2"/>
          <p:cNvSpPr>
            <a:spLocks noGrp="1"/>
          </p:cNvSpPr>
          <p:nvPr>
            <p:ph type="body" idx="1"/>
          </p:nvPr>
        </p:nvSpPr>
        <p:spPr>
          <a:noFill/>
          <a:ln/>
        </p:spPr>
        <p:txBody>
          <a:bodyPr/>
          <a:lstStyle/>
          <a:p>
            <a:endParaRPr lang="de-DE" altLang="de-DE" dirty="0"/>
          </a:p>
        </p:txBody>
      </p:sp>
      <p:sp>
        <p:nvSpPr>
          <p:cNvPr id="16388" name="Foliennummernplatzhalter 3"/>
          <p:cNvSpPr>
            <a:spLocks noGrp="1"/>
          </p:cNvSpPr>
          <p:nvPr>
            <p:ph type="sldNum" sz="quarter" idx="5"/>
          </p:nvPr>
        </p:nvSpPr>
        <p:spPr>
          <a:noFill/>
        </p:spPr>
        <p:txBody>
          <a:bodyPr/>
          <a:lstStyle/>
          <a:p>
            <a:fld id="{C403DBD6-8194-41C4-A96D-3D2FF945A938}" type="slidenum">
              <a:rPr lang="de-DE" altLang="de-DE">
                <a:cs typeface="Times New Roman" pitchFamily="18" charset="0"/>
              </a:rPr>
              <a:pPr/>
              <a:t>3</a:t>
            </a:fld>
            <a:endParaRPr lang="de-DE" altLang="de-DE">
              <a:cs typeface="Times New Roman" pitchFamily="18" charset="0"/>
            </a:endParaRPr>
          </a:p>
        </p:txBody>
      </p:sp>
    </p:spTree>
    <p:extLst>
      <p:ext uri="{BB962C8B-B14F-4D97-AF65-F5344CB8AC3E}">
        <p14:creationId xmlns:p14="http://schemas.microsoft.com/office/powerpoint/2010/main" val="102353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xfrm>
            <a:off x="917575" y="744538"/>
            <a:ext cx="4962525" cy="3722687"/>
          </a:xfrm>
          <a:ln/>
        </p:spPr>
      </p:sp>
      <p:sp>
        <p:nvSpPr>
          <p:cNvPr id="18435" name="Notizenplatzhalter 2"/>
          <p:cNvSpPr>
            <a:spLocks noGrp="1"/>
          </p:cNvSpPr>
          <p:nvPr>
            <p:ph type="body" idx="1"/>
          </p:nvPr>
        </p:nvSpPr>
        <p:spPr>
          <a:noFill/>
          <a:ln/>
        </p:spPr>
        <p:txBody>
          <a:bodyPr/>
          <a:lstStyle/>
          <a:p>
            <a:r>
              <a:rPr lang="de-DE" altLang="de-DE" dirty="0"/>
              <a:t>Steffen: </a:t>
            </a:r>
            <a:r>
              <a:rPr lang="de-DE" altLang="de-DE" dirty="0" err="1"/>
              <a:t>agree</a:t>
            </a:r>
            <a:r>
              <a:rPr lang="de-DE" altLang="de-DE" dirty="0"/>
              <a:t> </a:t>
            </a:r>
            <a:r>
              <a:rPr lang="de-DE" altLang="de-DE" dirty="0" err="1"/>
              <a:t>with</a:t>
            </a:r>
            <a:r>
              <a:rPr lang="de-DE" altLang="de-DE" dirty="0"/>
              <a:t> Ryan</a:t>
            </a:r>
          </a:p>
        </p:txBody>
      </p:sp>
      <p:sp>
        <p:nvSpPr>
          <p:cNvPr id="18436" name="Foliennummernplatzhalter 3"/>
          <p:cNvSpPr>
            <a:spLocks noGrp="1"/>
          </p:cNvSpPr>
          <p:nvPr>
            <p:ph type="sldNum" sz="quarter" idx="5"/>
          </p:nvPr>
        </p:nvSpPr>
        <p:spPr>
          <a:noFill/>
        </p:spPr>
        <p:txBody>
          <a:bodyPr/>
          <a:lstStyle/>
          <a:p>
            <a:fld id="{E6641657-B14B-4FA2-A1B9-E112C9351F42}" type="slidenum">
              <a:rPr lang="de-DE" altLang="de-DE">
                <a:cs typeface="Times New Roman" pitchFamily="18" charset="0"/>
              </a:rPr>
              <a:pPr/>
              <a:t>4</a:t>
            </a:fld>
            <a:endParaRPr lang="de-DE" altLang="de-DE">
              <a:cs typeface="Times New Roman" pitchFamily="18" charset="0"/>
            </a:endParaRPr>
          </a:p>
        </p:txBody>
      </p:sp>
    </p:spTree>
    <p:extLst>
      <p:ext uri="{BB962C8B-B14F-4D97-AF65-F5344CB8AC3E}">
        <p14:creationId xmlns:p14="http://schemas.microsoft.com/office/powerpoint/2010/main" val="2615144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EABDEF6-BB10-4FB8-916D-B2AFCB470E31}" type="slidenum">
              <a:rPr lang="en-US" altLang="de-DE" smtClean="0"/>
              <a:pPr/>
              <a:t>5</a:t>
            </a:fld>
            <a:endParaRPr lang="en-US" altLang="de-DE"/>
          </a:p>
        </p:txBody>
      </p:sp>
    </p:spTree>
    <p:extLst>
      <p:ext uri="{BB962C8B-B14F-4D97-AF65-F5344CB8AC3E}">
        <p14:creationId xmlns:p14="http://schemas.microsoft.com/office/powerpoint/2010/main" val="1504581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xfrm>
            <a:off x="917575" y="744538"/>
            <a:ext cx="4962525" cy="3722687"/>
          </a:xfrm>
          <a:ln/>
        </p:spPr>
      </p:sp>
      <p:sp>
        <p:nvSpPr>
          <p:cNvPr id="23555" name="Notizenplatzhalter 2"/>
          <p:cNvSpPr>
            <a:spLocks noGrp="1"/>
          </p:cNvSpPr>
          <p:nvPr>
            <p:ph type="body" idx="1"/>
          </p:nvPr>
        </p:nvSpPr>
        <p:spPr>
          <a:noFill/>
          <a:ln/>
        </p:spPr>
        <p:txBody>
          <a:bodyPr/>
          <a:lstStyle/>
          <a:p>
            <a:pPr marL="157163" indent="-157163"/>
            <a:endParaRPr lang="de-DE" altLang="de-DE"/>
          </a:p>
        </p:txBody>
      </p:sp>
      <p:sp>
        <p:nvSpPr>
          <p:cNvPr id="23556" name="Foliennummernplatzhalter 3"/>
          <p:cNvSpPr>
            <a:spLocks noGrp="1"/>
          </p:cNvSpPr>
          <p:nvPr>
            <p:ph type="sldNum" sz="quarter" idx="5"/>
          </p:nvPr>
        </p:nvSpPr>
        <p:spPr>
          <a:noFill/>
        </p:spPr>
        <p:txBody>
          <a:bodyPr/>
          <a:lstStyle/>
          <a:p>
            <a:fld id="{25A2E4C1-5EC4-4047-9A45-1D8D00457A54}" type="slidenum">
              <a:rPr lang="de-DE" altLang="de-DE">
                <a:cs typeface="Times New Roman" pitchFamily="18" charset="0"/>
              </a:rPr>
              <a:pPr/>
              <a:t>8</a:t>
            </a:fld>
            <a:endParaRPr lang="de-DE" altLang="de-DE">
              <a:cs typeface="Times New Roman" pitchFamily="18" charset="0"/>
            </a:endParaRPr>
          </a:p>
        </p:txBody>
      </p:sp>
    </p:spTree>
    <p:extLst>
      <p:ext uri="{BB962C8B-B14F-4D97-AF65-F5344CB8AC3E}">
        <p14:creationId xmlns:p14="http://schemas.microsoft.com/office/powerpoint/2010/main" val="414592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p:spPr>
        <p:txBody>
          <a:bodyPr/>
          <a:lstStyle/>
          <a:p>
            <a:endParaRPr lang="en-GB" altLang="de-DE" dirty="0"/>
          </a:p>
        </p:txBody>
      </p:sp>
      <p:sp>
        <p:nvSpPr>
          <p:cNvPr id="25604" name="Foliennummernplatzhalter 3"/>
          <p:cNvSpPr>
            <a:spLocks noGrp="1"/>
          </p:cNvSpPr>
          <p:nvPr>
            <p:ph type="sldNum" sz="quarter" idx="5"/>
          </p:nvPr>
        </p:nvSpPr>
        <p:spPr>
          <a:noFill/>
        </p:spPr>
        <p:txBody>
          <a:bodyPr/>
          <a:lstStyle/>
          <a:p>
            <a:fld id="{F5A4BFAD-1216-4D7F-8428-1665B896F593}" type="slidenum">
              <a:rPr lang="en-US" altLang="de-DE"/>
              <a:pPr/>
              <a:t>9</a:t>
            </a:fld>
            <a:endParaRPr lang="en-US" altLang="de-DE"/>
          </a:p>
        </p:txBody>
      </p:sp>
    </p:spTree>
    <p:extLst>
      <p:ext uri="{BB962C8B-B14F-4D97-AF65-F5344CB8AC3E}">
        <p14:creationId xmlns:p14="http://schemas.microsoft.com/office/powerpoint/2010/main" val="51572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EABDEF6-BB10-4FB8-916D-B2AFCB470E31}" type="slidenum">
              <a:rPr lang="en-US" altLang="de-DE" smtClean="0"/>
              <a:pPr/>
              <a:t>10</a:t>
            </a:fld>
            <a:endParaRPr lang="en-US" altLang="de-DE"/>
          </a:p>
        </p:txBody>
      </p:sp>
    </p:spTree>
    <p:extLst>
      <p:ext uri="{BB962C8B-B14F-4D97-AF65-F5344CB8AC3E}">
        <p14:creationId xmlns:p14="http://schemas.microsoft.com/office/powerpoint/2010/main" val="1955289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lienbildplatzhalter 1"/>
          <p:cNvSpPr>
            <a:spLocks noGrp="1" noRot="1" noChangeAspect="1" noTextEdit="1"/>
          </p:cNvSpPr>
          <p:nvPr>
            <p:ph type="sldImg"/>
          </p:nvPr>
        </p:nvSpPr>
        <p:spPr>
          <a:xfrm>
            <a:off x="917575" y="744538"/>
            <a:ext cx="4962525" cy="3722687"/>
          </a:xfrm>
          <a:ln/>
        </p:spPr>
      </p:sp>
      <p:sp>
        <p:nvSpPr>
          <p:cNvPr id="28675" name="Notizenplatzhalter 2"/>
          <p:cNvSpPr>
            <a:spLocks noGrp="1"/>
          </p:cNvSpPr>
          <p:nvPr>
            <p:ph type="body" idx="1"/>
          </p:nvPr>
        </p:nvSpPr>
        <p:spPr>
          <a:noFill/>
          <a:ln/>
        </p:spPr>
        <p:txBody>
          <a:bodyPr/>
          <a:lstStyle/>
          <a:p>
            <a:pPr marL="157163" indent="-157163">
              <a:buFontTx/>
              <a:buChar char="-"/>
            </a:pPr>
            <a:endParaRPr lang="de-DE" altLang="de-DE"/>
          </a:p>
        </p:txBody>
      </p:sp>
      <p:sp>
        <p:nvSpPr>
          <p:cNvPr id="28676" name="Foliennummernplatzhalter 3"/>
          <p:cNvSpPr>
            <a:spLocks noGrp="1"/>
          </p:cNvSpPr>
          <p:nvPr>
            <p:ph type="sldNum" sz="quarter" idx="5"/>
          </p:nvPr>
        </p:nvSpPr>
        <p:spPr>
          <a:noFill/>
        </p:spPr>
        <p:txBody>
          <a:bodyPr/>
          <a:lstStyle/>
          <a:p>
            <a:fld id="{D68153CE-6DE4-4608-8C60-7A87131CBCC9}" type="slidenum">
              <a:rPr lang="de-DE" altLang="de-DE">
                <a:cs typeface="Times New Roman" pitchFamily="18" charset="0"/>
              </a:rPr>
              <a:pPr/>
              <a:t>11</a:t>
            </a:fld>
            <a:endParaRPr lang="de-DE" altLang="de-DE">
              <a:cs typeface="Times New Roman" pitchFamily="18" charset="0"/>
            </a:endParaRPr>
          </a:p>
        </p:txBody>
      </p:sp>
    </p:spTree>
    <p:extLst>
      <p:ext uri="{BB962C8B-B14F-4D97-AF65-F5344CB8AC3E}">
        <p14:creationId xmlns:p14="http://schemas.microsoft.com/office/powerpoint/2010/main" val="2488873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cs typeface="Times New Roman" pitchFamily="18" charset="0"/>
              </a:rPr>
              <a:pPr/>
              <a:t>12</a:t>
            </a:fld>
            <a:endParaRPr lang="de-DE" altLang="de-DE">
              <a:cs typeface="Times New Roman" pitchFamily="18" charset="0"/>
            </a:endParaRPr>
          </a:p>
        </p:txBody>
      </p:sp>
    </p:spTree>
    <p:extLst>
      <p:ext uri="{BB962C8B-B14F-4D97-AF65-F5344CB8AC3E}">
        <p14:creationId xmlns:p14="http://schemas.microsoft.com/office/powerpoint/2010/main" val="2021051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xfrm>
            <a:off x="917575" y="744538"/>
            <a:ext cx="4962525" cy="3722687"/>
          </a:xfrm>
          <a:ln/>
        </p:spPr>
      </p:sp>
      <p:sp>
        <p:nvSpPr>
          <p:cNvPr id="32771" name="Notizenplatzhalter 2"/>
          <p:cNvSpPr>
            <a:spLocks noGrp="1"/>
          </p:cNvSpPr>
          <p:nvPr>
            <p:ph type="body" idx="1"/>
          </p:nvPr>
        </p:nvSpPr>
        <p:spPr>
          <a:noFill/>
          <a:ln/>
        </p:spPr>
        <p:txBody>
          <a:bodyPr/>
          <a:lstStyle/>
          <a:p>
            <a:pPr marL="157163" indent="-157163">
              <a:buFontTx/>
              <a:buChar char="-"/>
            </a:pPr>
            <a:endParaRPr lang="de-DE" altLang="de-DE"/>
          </a:p>
        </p:txBody>
      </p:sp>
      <p:sp>
        <p:nvSpPr>
          <p:cNvPr id="32772" name="Foliennummernplatzhalter 3"/>
          <p:cNvSpPr>
            <a:spLocks noGrp="1"/>
          </p:cNvSpPr>
          <p:nvPr>
            <p:ph type="sldNum" sz="quarter" idx="5"/>
          </p:nvPr>
        </p:nvSpPr>
        <p:spPr>
          <a:noFill/>
        </p:spPr>
        <p:txBody>
          <a:bodyPr/>
          <a:lstStyle/>
          <a:p>
            <a:fld id="{F878CDFD-7CBD-4EF7-B32A-5BDB154E35CE}" type="slidenum">
              <a:rPr lang="de-DE" altLang="de-DE">
                <a:cs typeface="Times New Roman" pitchFamily="18" charset="0"/>
              </a:rPr>
              <a:pPr/>
              <a:t>13</a:t>
            </a:fld>
            <a:endParaRPr lang="de-DE" altLang="de-DE">
              <a:cs typeface="Times New Roman" pitchFamily="18" charset="0"/>
            </a:endParaRPr>
          </a:p>
        </p:txBody>
      </p:sp>
    </p:spTree>
    <p:extLst>
      <p:ext uri="{BB962C8B-B14F-4D97-AF65-F5344CB8AC3E}">
        <p14:creationId xmlns:p14="http://schemas.microsoft.com/office/powerpoint/2010/main" val="1006561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dirty="0"/>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14</a:t>
            </a:fld>
            <a:endParaRPr lang="de-DE" altLang="de-DE">
              <a:cs typeface="Times New Roman" pitchFamily="18" charset="0"/>
            </a:endParaRPr>
          </a:p>
        </p:txBody>
      </p:sp>
    </p:spTree>
    <p:extLst>
      <p:ext uri="{BB962C8B-B14F-4D97-AF65-F5344CB8AC3E}">
        <p14:creationId xmlns:p14="http://schemas.microsoft.com/office/powerpoint/2010/main" val="4258186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xfrm>
            <a:off x="917575" y="744538"/>
            <a:ext cx="4962525" cy="3722687"/>
          </a:xfrm>
          <a:ln/>
        </p:spPr>
      </p:sp>
      <p:sp>
        <p:nvSpPr>
          <p:cNvPr id="36867" name="Notizenplatzhalter 2"/>
          <p:cNvSpPr>
            <a:spLocks noGrp="1"/>
          </p:cNvSpPr>
          <p:nvPr>
            <p:ph type="body" idx="1"/>
          </p:nvPr>
        </p:nvSpPr>
        <p:spPr>
          <a:noFill/>
          <a:ln/>
        </p:spPr>
        <p:txBody>
          <a:bodyPr/>
          <a:lstStyle/>
          <a:p>
            <a:pPr marL="157163" indent="-157163">
              <a:buFontTx/>
              <a:buChar char="-"/>
            </a:pPr>
            <a:endParaRPr lang="de-DE" altLang="de-DE"/>
          </a:p>
        </p:txBody>
      </p:sp>
      <p:sp>
        <p:nvSpPr>
          <p:cNvPr id="36868" name="Foliennummernplatzhalter 3"/>
          <p:cNvSpPr>
            <a:spLocks noGrp="1"/>
          </p:cNvSpPr>
          <p:nvPr>
            <p:ph type="sldNum" sz="quarter" idx="5"/>
          </p:nvPr>
        </p:nvSpPr>
        <p:spPr>
          <a:noFill/>
        </p:spPr>
        <p:txBody>
          <a:bodyPr/>
          <a:lstStyle/>
          <a:p>
            <a:fld id="{E3E34246-CDD3-47E5-8DF0-14CEB10ADCA5}" type="slidenum">
              <a:rPr lang="de-DE" altLang="de-DE">
                <a:cs typeface="Times New Roman" pitchFamily="18" charset="0"/>
              </a:rPr>
              <a:pPr/>
              <a:t>15</a:t>
            </a:fld>
            <a:endParaRPr lang="de-DE" altLang="de-DE">
              <a:cs typeface="Times New Roman" pitchFamily="18" charset="0"/>
            </a:endParaRPr>
          </a:p>
        </p:txBody>
      </p:sp>
    </p:spTree>
    <p:extLst>
      <p:ext uri="{BB962C8B-B14F-4D97-AF65-F5344CB8AC3E}">
        <p14:creationId xmlns:p14="http://schemas.microsoft.com/office/powerpoint/2010/main" val="2700513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cs typeface="Times New Roman" pitchFamily="18" charset="0"/>
              </a:rPr>
              <a:pPr/>
              <a:t>16</a:t>
            </a:fld>
            <a:endParaRPr lang="de-DE" altLang="de-DE">
              <a:cs typeface="Times New Roman" pitchFamily="18" charset="0"/>
            </a:endParaRPr>
          </a:p>
        </p:txBody>
      </p:sp>
    </p:spTree>
    <p:extLst>
      <p:ext uri="{BB962C8B-B14F-4D97-AF65-F5344CB8AC3E}">
        <p14:creationId xmlns:p14="http://schemas.microsoft.com/office/powerpoint/2010/main" val="3850339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EABDEF6-BB10-4FB8-916D-B2AFCB470E31}" type="slidenum">
              <a:rPr lang="en-US" altLang="de-DE" smtClean="0"/>
              <a:pPr/>
              <a:t>17</a:t>
            </a:fld>
            <a:endParaRPr lang="en-US" altLang="de-DE"/>
          </a:p>
        </p:txBody>
      </p:sp>
    </p:spTree>
    <p:extLst>
      <p:ext uri="{BB962C8B-B14F-4D97-AF65-F5344CB8AC3E}">
        <p14:creationId xmlns:p14="http://schemas.microsoft.com/office/powerpoint/2010/main" val="3947123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EABDEF6-BB10-4FB8-916D-B2AFCB470E31}" type="slidenum">
              <a:rPr lang="en-US" altLang="de-DE" smtClean="0"/>
              <a:pPr/>
              <a:t>18</a:t>
            </a:fld>
            <a:endParaRPr lang="en-US" altLang="de-DE"/>
          </a:p>
        </p:txBody>
      </p:sp>
    </p:spTree>
    <p:extLst>
      <p:ext uri="{BB962C8B-B14F-4D97-AF65-F5344CB8AC3E}">
        <p14:creationId xmlns:p14="http://schemas.microsoft.com/office/powerpoint/2010/main" val="3947123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p:spPr>
        <p:txBody>
          <a:bodyPr/>
          <a:lstStyle/>
          <a:p>
            <a:endParaRPr lang="en-GB" altLang="de-DE"/>
          </a:p>
        </p:txBody>
      </p:sp>
      <p:sp>
        <p:nvSpPr>
          <p:cNvPr id="43012" name="Foliennummernplatzhalter 3"/>
          <p:cNvSpPr>
            <a:spLocks noGrp="1"/>
          </p:cNvSpPr>
          <p:nvPr>
            <p:ph type="sldNum" sz="quarter" idx="5"/>
          </p:nvPr>
        </p:nvSpPr>
        <p:spPr>
          <a:noFill/>
        </p:spPr>
        <p:txBody>
          <a:bodyPr/>
          <a:lstStyle/>
          <a:p>
            <a:fld id="{9A2DCB50-E62C-4BB3-810C-2B2C5DDB4743}" type="slidenum">
              <a:rPr lang="en-US" altLang="de-DE"/>
              <a:pPr/>
              <a:t>19</a:t>
            </a:fld>
            <a:endParaRPr lang="en-US" altLang="de-DE"/>
          </a:p>
        </p:txBody>
      </p:sp>
    </p:spTree>
    <p:extLst>
      <p:ext uri="{BB962C8B-B14F-4D97-AF65-F5344CB8AC3E}">
        <p14:creationId xmlns:p14="http://schemas.microsoft.com/office/powerpoint/2010/main" val="226865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40E134F-1D39-44C6-B991-91363082C73C}" type="slidenum">
              <a:rPr lang="en-US" altLang="de-DE">
                <a:cs typeface="Times New Roman" pitchFamily="18" charset="0"/>
              </a:rPr>
              <a:pPr/>
              <a:t>21</a:t>
            </a:fld>
            <a:endParaRPr lang="en-US" altLang="de-DE">
              <a:cs typeface="Times New Roman" pitchFamily="18" charset="0"/>
            </a:endParaRPr>
          </a:p>
        </p:txBody>
      </p:sp>
      <p:sp>
        <p:nvSpPr>
          <p:cNvPr id="46083" name="Rectangle 2"/>
          <p:cNvSpPr>
            <a:spLocks noGrp="1" noRot="1" noChangeAspect="1" noChangeArrowheads="1" noTextEdit="1"/>
          </p:cNvSpPr>
          <p:nvPr>
            <p:ph type="sldImg"/>
          </p:nvPr>
        </p:nvSpPr>
        <p:spPr>
          <a:xfrm>
            <a:off x="919163" y="746125"/>
            <a:ext cx="4959350" cy="3719513"/>
          </a:xfrm>
          <a:ln w="12700" cap="flat"/>
        </p:spPr>
      </p:sp>
      <p:sp>
        <p:nvSpPr>
          <p:cNvPr id="46084" name="Rectangle 3"/>
          <p:cNvSpPr>
            <a:spLocks noGrp="1" noChangeArrowheads="1"/>
          </p:cNvSpPr>
          <p:nvPr>
            <p:ph type="body" idx="1"/>
          </p:nvPr>
        </p:nvSpPr>
        <p:spPr>
          <a:xfrm>
            <a:off x="906463" y="4714875"/>
            <a:ext cx="4984750" cy="4465638"/>
          </a:xfrm>
          <a:noFill/>
          <a:ln/>
        </p:spPr>
        <p:txBody>
          <a:bodyPr lIns="94242" tIns="47121" rIns="94242" bIns="47121"/>
          <a:lstStyle/>
          <a:p>
            <a:pPr eaLnBrk="1" hangingPunct="1"/>
            <a:endParaRPr lang="en-US" altLang="de-DE"/>
          </a:p>
        </p:txBody>
      </p:sp>
    </p:spTree>
    <p:extLst>
      <p:ext uri="{BB962C8B-B14F-4D97-AF65-F5344CB8AC3E}">
        <p14:creationId xmlns:p14="http://schemas.microsoft.com/office/powerpoint/2010/main" val="2451218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A8E0B01-E42B-4B5D-9F55-64C12D1425E0}" type="slidenum">
              <a:rPr lang="en-US" altLang="de-DE">
                <a:cs typeface="Times New Roman" pitchFamily="18" charset="0"/>
              </a:rPr>
              <a:pPr/>
              <a:t>22</a:t>
            </a:fld>
            <a:endParaRPr lang="en-US" altLang="de-DE">
              <a:cs typeface="Times New Roman" pitchFamily="18" charset="0"/>
            </a:endParaRPr>
          </a:p>
        </p:txBody>
      </p:sp>
      <p:sp>
        <p:nvSpPr>
          <p:cNvPr id="48131" name="Rectangle 2"/>
          <p:cNvSpPr>
            <a:spLocks noGrp="1" noRot="1" noChangeAspect="1" noChangeArrowheads="1" noTextEdit="1"/>
          </p:cNvSpPr>
          <p:nvPr>
            <p:ph type="sldImg"/>
          </p:nvPr>
        </p:nvSpPr>
        <p:spPr>
          <a:xfrm>
            <a:off x="919163" y="746125"/>
            <a:ext cx="4960937" cy="3721100"/>
          </a:xfrm>
          <a:ln/>
        </p:spPr>
      </p:sp>
      <p:sp>
        <p:nvSpPr>
          <p:cNvPr id="4813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dirty="0"/>
          </a:p>
        </p:txBody>
      </p:sp>
    </p:spTree>
    <p:extLst>
      <p:ext uri="{BB962C8B-B14F-4D97-AF65-F5344CB8AC3E}">
        <p14:creationId xmlns:p14="http://schemas.microsoft.com/office/powerpoint/2010/main" val="3592060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EABDEF6-BB10-4FB8-916D-B2AFCB470E31}" type="slidenum">
              <a:rPr lang="en-US" altLang="de-DE" smtClean="0"/>
              <a:pPr/>
              <a:t>25</a:t>
            </a:fld>
            <a:endParaRPr lang="en-US" altLang="de-DE"/>
          </a:p>
        </p:txBody>
      </p:sp>
    </p:spTree>
    <p:extLst>
      <p:ext uri="{BB962C8B-B14F-4D97-AF65-F5344CB8AC3E}">
        <p14:creationId xmlns:p14="http://schemas.microsoft.com/office/powerpoint/2010/main" val="1448710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fld id="{7BF2FF19-ADFB-4AB2-97F2-B7C566594D3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C4EEFDF0-8C9E-44AB-859F-8990E68204DA}" type="slidenum">
              <a:rPr lang="de-DE" altLang="de-DE"/>
              <a:pPr/>
              <a:t>‹Nr.›</a:t>
            </a:fld>
            <a:endParaRPr lang="de-DE"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F6E14119-E34F-4DED-826B-A5F35E591307}"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B688406D-40A0-4363-88F9-84EB2C2E164E}" type="slidenum">
              <a:rPr lang="de-DE" altLang="de-DE"/>
              <a:pPr/>
              <a:t>‹Nr.›</a:t>
            </a:fld>
            <a:endParaRPr lang="de-DE"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fld id="{C942FB80-4A1E-449D-8E4B-E93EB72F088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73652106-F9B3-4095-9FEE-5ABB90DC257E}" type="slidenum">
              <a:rPr lang="de-DE" altLang="de-DE"/>
              <a:pPr/>
              <a:t>‹Nr.›</a:t>
            </a:fld>
            <a:endParaRPr lang="de-DE"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fld id="{7D96140B-3259-47B0-AEBF-333028F56963}"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389F613D-F537-47B5-A96D-AA88D0DB7F74}" type="slidenum">
              <a:rPr lang="de-DE" altLang="de-DE"/>
              <a:pPr/>
              <a:t>‹Nr.›</a:t>
            </a:fld>
            <a:endParaRPr lang="de-DE"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fld id="{7E6A85CC-B178-4DEE-BE7A-148983B03053}" type="slidenum">
              <a:rPr lang="en-US" altLang="de-DE"/>
              <a:pPr/>
              <a:t>‹Nr.›</a:t>
            </a:fld>
            <a:endParaRPr lang="en-US" altLang="de-DE"/>
          </a:p>
        </p:txBody>
      </p:sp>
      <p:sp>
        <p:nvSpPr>
          <p:cNvPr id="8" name="Foliennummernplatzhalter 5"/>
          <p:cNvSpPr>
            <a:spLocks noGrp="1"/>
          </p:cNvSpPr>
          <p:nvPr>
            <p:ph type="sldNum" sz="quarter" idx="11"/>
          </p:nvPr>
        </p:nvSpPr>
        <p:spPr/>
        <p:txBody>
          <a:bodyPr/>
          <a:lstStyle>
            <a:lvl1pPr>
              <a:defRPr/>
            </a:lvl1pPr>
          </a:lstStyle>
          <a:p>
            <a:fld id="{6B9E4DC9-5A76-4103-B70B-D359F86CB569}" type="slidenum">
              <a:rPr lang="de-DE" altLang="de-DE"/>
              <a:pPr/>
              <a:t>‹Nr.›</a:t>
            </a:fld>
            <a:endParaRPr lang="de-DE"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fld id="{43813FD1-A367-4A03-A641-345A5B9BB132}" type="slidenum">
              <a:rPr lang="en-US" altLang="de-DE"/>
              <a:pPr/>
              <a:t>‹Nr.›</a:t>
            </a:fld>
            <a:endParaRPr lang="en-US" altLang="de-DE"/>
          </a:p>
        </p:txBody>
      </p:sp>
      <p:sp>
        <p:nvSpPr>
          <p:cNvPr id="4" name="Foliennummernplatzhalter 5"/>
          <p:cNvSpPr>
            <a:spLocks noGrp="1"/>
          </p:cNvSpPr>
          <p:nvPr>
            <p:ph type="sldNum" sz="quarter" idx="11"/>
          </p:nvPr>
        </p:nvSpPr>
        <p:spPr/>
        <p:txBody>
          <a:bodyPr/>
          <a:lstStyle>
            <a:lvl1pPr>
              <a:defRPr/>
            </a:lvl1pPr>
          </a:lstStyle>
          <a:p>
            <a:fld id="{AC46F8E0-6CDD-4073-A5DE-7303BBCAC667}" type="slidenum">
              <a:rPr lang="de-DE" altLang="de-DE"/>
              <a:pPr/>
              <a:t>‹Nr.›</a:t>
            </a:fld>
            <a:endParaRPr lang="de-DE"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4630125B-4F1D-4E00-91A7-EF8AA44BC685}" type="slidenum">
              <a:rPr lang="en-US" altLang="de-DE"/>
              <a:pPr/>
              <a:t>‹Nr.›</a:t>
            </a:fld>
            <a:endParaRPr lang="en-US" altLang="de-DE"/>
          </a:p>
        </p:txBody>
      </p:sp>
      <p:sp>
        <p:nvSpPr>
          <p:cNvPr id="3" name="Foliennummernplatzhalter 5"/>
          <p:cNvSpPr>
            <a:spLocks noGrp="1"/>
          </p:cNvSpPr>
          <p:nvPr>
            <p:ph type="sldNum" sz="quarter" idx="11"/>
          </p:nvPr>
        </p:nvSpPr>
        <p:spPr/>
        <p:txBody>
          <a:bodyPr/>
          <a:lstStyle>
            <a:lvl1pPr>
              <a:defRPr/>
            </a:lvl1pPr>
          </a:lstStyle>
          <a:p>
            <a:fld id="{1A62FD68-E2A9-463A-BF76-02FA64B021AF}" type="slidenum">
              <a:rPr lang="de-DE" altLang="de-DE"/>
              <a:pPr/>
              <a:t>‹Nr.›</a:t>
            </a:fld>
            <a:endParaRPr lang="de-DE"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fld id="{2D8C4689-838D-403A-A898-7350A05AA2E1}"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BBEC0B4-B7AE-4A07-8EF0-A29E17370A26}" type="slidenum">
              <a:rPr lang="de-DE" altLang="de-DE"/>
              <a:pPr/>
              <a:t>‹Nr.›</a:t>
            </a:fld>
            <a:endParaRPr lang="de-DE"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fld id="{2E178CD9-D6E5-4448-8D0E-CE71E452D832}"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549AA80-654D-4010-8A7B-B39F7A8A61E1}" type="slidenum">
              <a:rPr lang="de-DE" altLang="de-DE"/>
              <a:pPr/>
              <a:t>‹Nr.›</a:t>
            </a:fld>
            <a:endParaRPr lang="de-DE" alt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A9646B0B-ACB6-45A7-AD40-EDE07743B15A}"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E1F283C7-8FB3-40C4-A654-3797F9AC2939}" type="slidenum">
              <a:rPr lang="de-DE" altLang="de-DE"/>
              <a:pPr/>
              <a:t>‹Nr.›</a:t>
            </a:fld>
            <a:endParaRPr lang="de-DE"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6861824A-53BD-4BC8-92BE-3F19081189AE}"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984E014F-99B0-48EC-B5BA-BF68431FE15C}" type="slidenum">
              <a:rPr lang="de-DE" altLang="de-DE"/>
              <a:pPr/>
              <a:t>‹Nr.›</a:t>
            </a:fld>
            <a:endParaRPr lang="de-DE"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ADD8C4C-6936-441D-AB2B-989B5F0344F8}" type="datetime1">
              <a:rPr lang="en-US" altLang="de-DE"/>
              <a:pPr>
                <a:defRPr/>
              </a:pPr>
              <a:t>2/5/2019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DF6D4AEC-6EA0-4A8C-81E7-7F1ECD2369D0}" type="slidenum">
              <a:rPr lang="en-US" altLang="de-DE"/>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EB14AF1-3EE2-4103-926E-B0A0B19BF47D}" type="datetime1">
              <a:rPr lang="en-US" altLang="de-DE"/>
              <a:pPr>
                <a:defRPr/>
              </a:pPr>
              <a:t>2/5/2019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94FB8648-AD3B-4FA3-B199-9E71A74F11D1}" type="slidenum">
              <a:rPr lang="en-US" altLang="de-DE"/>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ED8A2C51-F042-4833-BC2F-5A037E3ED25E}" type="datetime1">
              <a:rPr lang="en-US" altLang="de-DE"/>
              <a:pPr>
                <a:defRPr/>
              </a:pPr>
              <a:t>2/5/2019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B20E3F5D-F441-42AA-9925-AE0AB63DD2D0}" type="slidenum">
              <a:rPr lang="en-US" altLang="de-DE"/>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985CE5D7-FD96-4AA1-A939-D63F7CFB381E}" type="datetime1">
              <a:rPr lang="en-US" altLang="de-DE"/>
              <a:pPr>
                <a:defRPr/>
              </a:pPr>
              <a:t>2/5/2019</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7DDF8412-9B6D-4274-8BC0-25F486A8933B}" type="slidenum">
              <a:rPr lang="en-US" altLang="de-DE"/>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EA418D4B-2A1D-4D39-BCED-D0D5716738AA}" type="datetime1">
              <a:rPr lang="en-US" altLang="de-DE"/>
              <a:pPr>
                <a:defRPr/>
              </a:pPr>
              <a:t>2/5/2019</a:t>
            </a:fld>
            <a:endParaRPr lang="en-US" altLang="de-DE"/>
          </a:p>
        </p:txBody>
      </p:sp>
      <p:sp>
        <p:nvSpPr>
          <p:cNvPr id="8" name="Fußzeilenplatzhalter 16"/>
          <p:cNvSpPr>
            <a:spLocks noGrp="1"/>
          </p:cNvSpPr>
          <p:nvPr>
            <p:ph type="ftr" sz="quarter" idx="11"/>
          </p:nvPr>
        </p:nvSpPr>
        <p:spPr/>
        <p:txBody>
          <a:bodyPr/>
          <a:lstStyle>
            <a:lvl1pPr>
              <a:defRPr/>
            </a:lvl1pPr>
          </a:lstStyle>
          <a:p>
            <a:pPr>
              <a:defRPr/>
            </a:pPr>
            <a:r>
              <a:rPr lang="en-US" altLang="de-DE"/>
              <a:t>‹Nr.›</a:t>
            </a:r>
          </a:p>
        </p:txBody>
      </p:sp>
      <p:sp>
        <p:nvSpPr>
          <p:cNvPr id="9" name="Foliennummernplatzhalter 28"/>
          <p:cNvSpPr>
            <a:spLocks noGrp="1"/>
          </p:cNvSpPr>
          <p:nvPr>
            <p:ph type="sldNum" sz="quarter" idx="12"/>
          </p:nvPr>
        </p:nvSpPr>
        <p:spPr/>
        <p:txBody>
          <a:bodyPr/>
          <a:lstStyle>
            <a:lvl1pPr>
              <a:defRPr/>
            </a:lvl1pPr>
          </a:lstStyle>
          <a:p>
            <a:fld id="{E8178BCB-2D06-4883-9439-94F9FB220E96}" type="slidenum">
              <a:rPr lang="en-US" altLang="de-DE"/>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45CE1C7D-0C58-4B45-A22E-7855B5B4198B}" type="datetime1">
              <a:rPr lang="en-US" altLang="de-DE"/>
              <a:pPr>
                <a:defRPr/>
              </a:pPr>
              <a:t>2/5/2019</a:t>
            </a:fld>
            <a:endParaRPr lang="en-US" altLang="de-DE"/>
          </a:p>
        </p:txBody>
      </p:sp>
      <p:sp>
        <p:nvSpPr>
          <p:cNvPr id="4" name="Fußzeilenplatzhalter 16"/>
          <p:cNvSpPr>
            <a:spLocks noGrp="1"/>
          </p:cNvSpPr>
          <p:nvPr>
            <p:ph type="ftr" sz="quarter" idx="11"/>
          </p:nvPr>
        </p:nvSpPr>
        <p:spPr/>
        <p:txBody>
          <a:bodyPr/>
          <a:lstStyle>
            <a:lvl1pPr>
              <a:defRPr/>
            </a:lvl1pPr>
          </a:lstStyle>
          <a:p>
            <a:pPr>
              <a:defRPr/>
            </a:pPr>
            <a:r>
              <a:rPr lang="en-US" altLang="de-DE"/>
              <a:t>‹Nr.›</a:t>
            </a:r>
          </a:p>
        </p:txBody>
      </p:sp>
      <p:sp>
        <p:nvSpPr>
          <p:cNvPr id="5" name="Foliennummernplatzhalter 28"/>
          <p:cNvSpPr>
            <a:spLocks noGrp="1"/>
          </p:cNvSpPr>
          <p:nvPr>
            <p:ph type="sldNum" sz="quarter" idx="12"/>
          </p:nvPr>
        </p:nvSpPr>
        <p:spPr/>
        <p:txBody>
          <a:bodyPr/>
          <a:lstStyle>
            <a:lvl1pPr>
              <a:defRPr/>
            </a:lvl1pPr>
          </a:lstStyle>
          <a:p>
            <a:fld id="{34D94BA0-E753-4EEC-B585-EF12F30AE104}" type="slidenum">
              <a:rPr lang="en-US" altLang="de-DE"/>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6FB1CE2-2D70-4C82-ABA8-817B2232EFF4}" type="datetime1">
              <a:rPr lang="en-US" altLang="de-DE"/>
              <a:pPr>
                <a:defRPr/>
              </a:pPr>
              <a:t>2/5/2019</a:t>
            </a:fld>
            <a:endParaRPr lang="en-US" altLang="de-DE"/>
          </a:p>
        </p:txBody>
      </p:sp>
      <p:sp>
        <p:nvSpPr>
          <p:cNvPr id="3" name="Fußzeilenplatzhalter 16"/>
          <p:cNvSpPr>
            <a:spLocks noGrp="1"/>
          </p:cNvSpPr>
          <p:nvPr>
            <p:ph type="ftr" sz="quarter" idx="11"/>
          </p:nvPr>
        </p:nvSpPr>
        <p:spPr/>
        <p:txBody>
          <a:bodyPr/>
          <a:lstStyle>
            <a:lvl1pPr>
              <a:defRPr/>
            </a:lvl1pPr>
          </a:lstStyle>
          <a:p>
            <a:pPr>
              <a:defRPr/>
            </a:pPr>
            <a:r>
              <a:rPr lang="en-US" altLang="de-DE"/>
              <a:t>‹Nr.›</a:t>
            </a:r>
          </a:p>
        </p:txBody>
      </p:sp>
      <p:sp>
        <p:nvSpPr>
          <p:cNvPr id="4" name="Foliennummernplatzhalter 28"/>
          <p:cNvSpPr>
            <a:spLocks noGrp="1"/>
          </p:cNvSpPr>
          <p:nvPr>
            <p:ph type="sldNum" sz="quarter" idx="12"/>
          </p:nvPr>
        </p:nvSpPr>
        <p:spPr/>
        <p:txBody>
          <a:bodyPr/>
          <a:lstStyle>
            <a:lvl1pPr>
              <a:defRPr/>
            </a:lvl1pPr>
          </a:lstStyle>
          <a:p>
            <a:fld id="{B28B6A8A-A8EB-4805-BB15-61D4C9DFAD17}" type="slidenum">
              <a:rPr lang="en-US" altLang="de-DE"/>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EB5D764D-7D92-497B-926C-18238176F67D}" type="datetime1">
              <a:rPr lang="en-US" altLang="de-DE"/>
              <a:pPr>
                <a:defRPr/>
              </a:pPr>
              <a:t>2/5/2019</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1996F288-CEE9-48EA-8D34-021042860736}" type="slidenum">
              <a:rPr lang="en-US" altLang="de-DE"/>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8B5C56C-C17B-47FE-AC38-5E05FA990DD5}" type="datetime1">
              <a:rPr lang="en-US" altLang="de-DE"/>
              <a:pPr>
                <a:defRPr/>
              </a:pPr>
              <a:t>2/5/2019</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D201629F-95FD-4A80-A8BB-8EC257613D03}" type="slidenum">
              <a:rPr lang="en-US" altLang="de-DE"/>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B949D992-38EF-4462-A6B7-43C7768D3FD0}" type="datetime1">
              <a:rPr lang="en-US" altLang="de-DE"/>
              <a:pPr>
                <a:defRPr/>
              </a:pPr>
              <a:t>2/5/2019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A34EB81C-809B-47A7-A3F3-9C596F233623}" type="slidenum">
              <a:rPr lang="en-US" altLang="de-DE"/>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7E16FD62-9317-4AAD-9DDB-324D8E6D80C1}" type="datetime1">
              <a:rPr lang="en-US" altLang="de-DE"/>
              <a:pPr>
                <a:defRPr/>
              </a:pPr>
              <a:t>2/5/2019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E8B21EFF-97ED-498D-87CB-FE42C873B4FB}" type="slidenum">
              <a:rPr lang="en-US" altLang="de-DE"/>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ea typeface="+mn-ea"/>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fld id="{01F750D7-DE96-4AA7-814F-FC94C2F17342}" type="slidenum">
              <a:rPr lang="en-US" altLang="de-DE"/>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44AD8C6-01F2-4446-9DE3-5595C90A5E66}" type="slidenum">
              <a:rPr lang="de-DE" altLang="de-DE"/>
              <a:pPr/>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anchor="ctr"/>
          <a:lstStyle/>
          <a:p>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anchor="ctr"/>
          <a:lstStyle/>
          <a:p>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5"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6"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7"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ea typeface="+mn-ea"/>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3"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204"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cs typeface="Times New Roman" panose="02020603050405020304" pitchFamily="18" charset="0"/>
              </a:defRPr>
            </a:lvl1pPr>
          </a:lstStyle>
          <a:p>
            <a:pPr>
              <a:defRPr/>
            </a:pPr>
            <a:fld id="{C2F27933-8CA0-475C-B3E8-FEB140673432}" type="datetime1">
              <a:rPr lang="en-US" altLang="de-DE"/>
              <a:pPr>
                <a:defRPr/>
              </a:pPr>
              <a:t>2/5/2019</a:t>
            </a:fld>
            <a:endParaRPr lang="en-US" altLang="de-DE"/>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cs typeface="Times New Roman" panose="02020603050405020304" pitchFamily="18" charset="0"/>
              </a:defRPr>
            </a:lvl1pPr>
          </a:lstStyle>
          <a:p>
            <a:pPr>
              <a:defRPr/>
            </a:pPr>
            <a:r>
              <a:rPr lang="en-US" altLang="de-D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fld id="{BD98B04E-3E39-4C19-BBE4-1380243103B0}" type="slidenum">
              <a:rPr lang="en-US" altLang="de-DE"/>
              <a:pPr/>
              <a:t>‹Nr.›</a:t>
            </a:fld>
            <a:endParaRPr lang="en-US" altLang="de-DE"/>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9.xml"/><Relationship Id="rId4" Type="http://schemas.openxmlformats.org/officeDocument/2006/relationships/comments" Target="../comments/commen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9.xml"/><Relationship Id="rId4" Type="http://schemas.openxmlformats.org/officeDocument/2006/relationships/comments" Target="../comments/comment5.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4.xml"/><Relationship Id="rId4" Type="http://schemas.openxmlformats.org/officeDocument/2006/relationships/comments" Target="../comments/comment9.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9.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notesSlide" Target="../notesSlides/notesSlide14.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8.xml"/><Relationship Id="rId2" Type="http://schemas.openxmlformats.org/officeDocument/2006/relationships/notesSlide" Target="../notesSlides/notesSlide16.xml"/><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4.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omments" Target="../comments/comment19.xml"/><Relationship Id="rId2" Type="http://schemas.openxmlformats.org/officeDocument/2006/relationships/notesSlide" Target="../notesSlides/notesSlide19.xml"/><Relationship Id="rId1" Type="http://schemas.openxmlformats.org/officeDocument/2006/relationships/slideLayout" Target="../slideLayouts/slideLayout64.xml"/><Relationship Id="rId6" Type="http://schemas.openxmlformats.org/officeDocument/2006/relationships/image" Target="../media/image9.jpeg"/><Relationship Id="rId5" Type="http://schemas.openxmlformats.org/officeDocument/2006/relationships/image" Target="../media/image3.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20.xml"/><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21.xml"/><Relationship Id="rId2" Type="http://schemas.openxmlformats.org/officeDocument/2006/relationships/image" Target="../media/image3.jpe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1619250" y="2852738"/>
            <a:ext cx="5905500" cy="1636712"/>
          </a:xfrm>
        </p:spPr>
        <p:txBody>
          <a:bodyPr anchor="ctr"/>
          <a:lstStyle/>
          <a:p>
            <a:pPr eaLnBrk="1" hangingPunct="1">
              <a:lnSpc>
                <a:spcPct val="150000"/>
              </a:lnSpc>
            </a:pPr>
            <a:r>
              <a:rPr lang="en-US" altLang="de-DE" sz="1800" b="1" dirty="0">
                <a:solidFill>
                  <a:schemeClr val="tx2"/>
                </a:solidFill>
              </a:rPr>
              <a:t>DEL 11:</a:t>
            </a:r>
            <a:br>
              <a:rPr lang="en-US" altLang="de-DE" sz="1800" b="1" dirty="0">
                <a:solidFill>
                  <a:schemeClr val="tx2"/>
                </a:solidFill>
              </a:rPr>
            </a:br>
            <a:r>
              <a:rPr lang="en-US" altLang="de-DE" sz="1800" b="1" dirty="0">
                <a:solidFill>
                  <a:schemeClr val="tx2"/>
                </a:solidFill>
              </a:rPr>
              <a:t>ATT LEVA MED PSYKOS </a:t>
            </a:r>
            <a:br>
              <a:rPr lang="en-US" altLang="de-DE" sz="1800" b="1" dirty="0">
                <a:solidFill>
                  <a:schemeClr val="tx2"/>
                </a:solidFill>
              </a:rPr>
            </a:br>
            <a:r>
              <a:rPr lang="en-US" altLang="de-DE" sz="1800" b="1" dirty="0">
                <a:solidFill>
                  <a:schemeClr val="tx2"/>
                </a:solidFill>
              </a:rPr>
              <a:t>OCH ÅTERFALLSPREVENTION</a:t>
            </a:r>
            <a:endParaRPr lang="en-US" altLang="de-DE" sz="1800" b="1" dirty="0">
              <a:solidFill>
                <a:srgbClr val="FF0000"/>
              </a:solidFill>
            </a:endParaRPr>
          </a:p>
        </p:txBody>
      </p:sp>
      <p:sp>
        <p:nvSpPr>
          <p:cNvPr id="11267" name="Text Box 7"/>
          <p:cNvSpPr txBox="1">
            <a:spLocks noChangeArrowheads="1"/>
          </p:cNvSpPr>
          <p:nvPr/>
        </p:nvSpPr>
        <p:spPr bwMode="auto">
          <a:xfrm>
            <a:off x="0" y="1516063"/>
            <a:ext cx="9144000" cy="641350"/>
          </a:xfrm>
          <a:prstGeom prst="rect">
            <a:avLst/>
          </a:prstGeom>
          <a:noFill/>
          <a:ln w="9525">
            <a:noFill/>
            <a:miter lim="800000"/>
            <a:headEnd/>
            <a:tailEnd/>
          </a:ln>
        </p:spPr>
        <p:txBody>
          <a:bodyPr>
            <a:spAutoFit/>
          </a:bodyPr>
          <a:lstStyle/>
          <a:p>
            <a:pPr algn="ctr" eaLnBrk="1" hangingPunct="1">
              <a:spcBef>
                <a:spcPct val="50000"/>
              </a:spcBef>
            </a:pPr>
            <a:r>
              <a:rPr lang="sv-SE" altLang="de-DE" sz="3600" dirty="0">
                <a:solidFill>
                  <a:srgbClr val="D16349"/>
                </a:solidFill>
                <a:cs typeface="Times New Roman" pitchFamily="18" charset="0"/>
              </a:rPr>
              <a:t>Metakognitiv terapi </a:t>
            </a:r>
            <a:endParaRPr lang="sv-SE" altLang="de-DE" sz="3600" dirty="0">
              <a:solidFill>
                <a:schemeClr val="accent1"/>
              </a:solidFill>
              <a:cs typeface="Times New Roman" pitchFamily="18" charset="0"/>
            </a:endParaRPr>
          </a:p>
        </p:txBody>
      </p:sp>
      <p:sp>
        <p:nvSpPr>
          <p:cNvPr id="11268" name="Text Box 9"/>
          <p:cNvSpPr txBox="1">
            <a:spLocks noChangeArrowheads="1"/>
          </p:cNvSpPr>
          <p:nvPr/>
        </p:nvSpPr>
        <p:spPr bwMode="auto">
          <a:xfrm>
            <a:off x="8366125" y="5899150"/>
            <a:ext cx="184150" cy="457200"/>
          </a:xfrm>
          <a:prstGeom prst="rect">
            <a:avLst/>
          </a:prstGeom>
          <a:noFill/>
          <a:ln w="9525">
            <a:noFill/>
            <a:miter lim="800000"/>
            <a:headEnd/>
            <a:tailEnd/>
          </a:ln>
        </p:spPr>
        <p:txBody>
          <a:bodyPr wrap="none">
            <a:spAutoFit/>
          </a:bodyPr>
          <a:lstStyle/>
          <a:p>
            <a:pPr eaLnBrk="1" hangingPunct="1"/>
            <a:endParaRPr lang="en-US" altLang="de-DE" sz="2400">
              <a:cs typeface="Times New Roman" pitchFamily="18" charset="0"/>
            </a:endParaRPr>
          </a:p>
        </p:txBody>
      </p:sp>
      <p:sp>
        <p:nvSpPr>
          <p:cNvPr id="6" name="AutoShape 4">
            <a:extLst>
              <a:ext uri="{FF2B5EF4-FFF2-40B4-BE49-F238E27FC236}">
                <a16:creationId xmlns:a16="http://schemas.microsoft.com/office/drawing/2014/main" xmlns="" id="{1D426CD4-6FF7-114D-BDA2-5AE510C8B5C1}"/>
              </a:ext>
            </a:extLst>
          </p:cNvPr>
          <p:cNvSpPr>
            <a:spLocks noChangeArrowheads="1"/>
          </p:cNvSpPr>
          <p:nvPr/>
        </p:nvSpPr>
        <p:spPr bwMode="auto">
          <a:xfrm>
            <a:off x="165100" y="6379338"/>
            <a:ext cx="3759200" cy="360362"/>
          </a:xfrm>
          <a:prstGeom prst="roundRect">
            <a:avLst>
              <a:gd name="adj" fmla="val 440"/>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360">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nchorCtr="1"/>
          <a:lstStyle/>
          <a:p>
            <a:pPr eaLnBrk="1" hangingPunct="1"/>
            <a:r>
              <a:rPr lang="pl-PL" sz="1200" b="1" dirty="0" err="1">
                <a:solidFill>
                  <a:srgbClr val="646B86"/>
                </a:solidFill>
                <a:latin typeface="Verdana" charset="0"/>
              </a:rPr>
              <a:t>Översättning</a:t>
            </a:r>
            <a:r>
              <a:rPr lang="pl-PL" sz="1200" b="1" dirty="0">
                <a:solidFill>
                  <a:srgbClr val="646B86"/>
                </a:solidFill>
                <a:latin typeface="Verdana" charset="0"/>
              </a:rPr>
              <a:t>: Linda Swanson, Emma </a:t>
            </a:r>
            <a:r>
              <a:rPr lang="pl-PL" sz="1200" b="1" dirty="0" err="1">
                <a:solidFill>
                  <a:srgbClr val="646B86"/>
                </a:solidFill>
                <a:latin typeface="Verdana" charset="0"/>
              </a:rPr>
              <a:t>Eliasson</a:t>
            </a:r>
            <a:r>
              <a:rPr lang="pl-PL" sz="1200" b="1" dirty="0">
                <a:solidFill>
                  <a:srgbClr val="646B86"/>
                </a:solidFill>
                <a:latin typeface="Verdana" charset="0"/>
              </a:rPr>
              <a:t>, </a:t>
            </a:r>
            <a:r>
              <a:rPr lang="pl-PL" sz="1200" b="1" dirty="0" err="1">
                <a:solidFill>
                  <a:srgbClr val="646B86"/>
                </a:solidFill>
                <a:latin typeface="Verdana" charset="0"/>
              </a:rPr>
              <a:t>Åsa</a:t>
            </a:r>
            <a:r>
              <a:rPr lang="de-DE" sz="1200" b="1" dirty="0">
                <a:solidFill>
                  <a:srgbClr val="646B86"/>
                </a:solidFill>
                <a:latin typeface="Verdana" charset="0"/>
              </a:rPr>
              <a:t> Hagen</a:t>
            </a:r>
            <a:r>
              <a:rPr lang="pl-PL" sz="1200" b="1" dirty="0">
                <a:solidFill>
                  <a:srgbClr val="646B86"/>
                </a:solidFill>
                <a:latin typeface="Verdana" charset="0"/>
              </a:rPr>
              <a:t>, Victoria </a:t>
            </a:r>
            <a:r>
              <a:rPr lang="pl-PL" sz="1200" b="1" dirty="0" err="1">
                <a:solidFill>
                  <a:srgbClr val="646B86"/>
                </a:solidFill>
                <a:latin typeface="Verdana" charset="0"/>
              </a:rPr>
              <a:t>Andrén</a:t>
            </a:r>
            <a:endParaRPr lang="pl-PL" sz="1200" b="1" dirty="0">
              <a:solidFill>
                <a:srgbClr val="646B86"/>
              </a:solidFill>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txBox="1">
            <a:spLocks/>
          </p:cNvSpPr>
          <p:nvPr/>
        </p:nvSpPr>
        <p:spPr bwMode="auto">
          <a:xfrm>
            <a:off x="252413" y="1341438"/>
            <a:ext cx="8639175" cy="2735262"/>
          </a:xfrm>
          <a:prstGeom prst="rect">
            <a:avLst/>
          </a:prstGeom>
          <a:noFill/>
          <a:ln w="9525">
            <a:noFill/>
            <a:miter lim="800000"/>
            <a:headEnd/>
            <a:tailEnd/>
          </a:ln>
        </p:spPr>
        <p:txBody>
          <a:bodyPr/>
          <a:lstStyle/>
          <a:p>
            <a:pPr algn="ctr">
              <a:spcBef>
                <a:spcPct val="20000"/>
              </a:spcBef>
              <a:spcAft>
                <a:spcPts val="2400"/>
              </a:spcAft>
              <a:buClr>
                <a:srgbClr val="006699"/>
              </a:buClr>
              <a:buFont typeface="Wingdings" pitchFamily="2" charset="2"/>
              <a:buNone/>
              <a:tabLst>
                <a:tab pos="84138" algn="l"/>
              </a:tabLst>
            </a:pPr>
            <a:r>
              <a:rPr lang="sv-SE" altLang="de-DE" dirty="0">
                <a:cs typeface="Times New Roman" pitchFamily="18" charset="0"/>
              </a:rPr>
              <a:t>Hur många upplever mental ohälsa?</a:t>
            </a:r>
          </a:p>
          <a:p>
            <a:pPr algn="ctr">
              <a:spcBef>
                <a:spcPct val="20000"/>
              </a:spcBef>
              <a:spcAft>
                <a:spcPts val="2400"/>
              </a:spcAft>
              <a:buClr>
                <a:srgbClr val="006699"/>
              </a:buClr>
              <a:buFont typeface="Wingdings" pitchFamily="2" charset="2"/>
              <a:buNone/>
              <a:tabLst>
                <a:tab pos="84138" algn="l"/>
              </a:tabLst>
            </a:pPr>
            <a:endParaRPr lang="sv-SE" altLang="de-DE" dirty="0">
              <a:cs typeface="Times New Roman" pitchFamily="18" charset="0"/>
            </a:endParaRPr>
          </a:p>
          <a:p>
            <a:pPr algn="ctr">
              <a:spcBef>
                <a:spcPct val="20000"/>
              </a:spcBef>
              <a:spcAft>
                <a:spcPts val="2400"/>
              </a:spcAft>
              <a:buClr>
                <a:srgbClr val="006699"/>
              </a:buClr>
              <a:buFont typeface="Wingdings" pitchFamily="2" charset="2"/>
              <a:buNone/>
              <a:tabLst>
                <a:tab pos="84138" algn="l"/>
              </a:tabLst>
            </a:pPr>
            <a:r>
              <a:rPr lang="sv-SE" altLang="de-DE" dirty="0">
                <a:cs typeface="Times New Roman" pitchFamily="18" charset="0"/>
              </a:rPr>
              <a:t>Vad tror du?</a:t>
            </a:r>
            <a:br>
              <a:rPr lang="sv-SE" altLang="de-DE" dirty="0">
                <a:cs typeface="Times New Roman" pitchFamily="18" charset="0"/>
              </a:rPr>
            </a:br>
            <a:endParaRPr lang="sv-SE" altLang="de-DE" dirty="0">
              <a:cs typeface="Times New Roman" pitchFamily="18" charset="0"/>
            </a:endParaRPr>
          </a:p>
        </p:txBody>
      </p:sp>
      <p:sp>
        <p:nvSpPr>
          <p:cNvPr id="13315" name="Titel 1"/>
          <p:cNvSpPr>
            <a:spLocks noGrp="1"/>
          </p:cNvSpPr>
          <p:nvPr>
            <p:ph type="title"/>
          </p:nvPr>
        </p:nvSpPr>
        <p:spPr>
          <a:xfrm>
            <a:off x="0" y="0"/>
            <a:ext cx="9144000" cy="792163"/>
          </a:xfrm>
        </p:spPr>
        <p:txBody>
          <a:bodyPr anchor="ctr"/>
          <a:lstStyle/>
          <a:p>
            <a:r>
              <a:rPr lang="en-US" altLang="de-DE" dirty="0"/>
              <a:t>Är </a:t>
            </a:r>
            <a:r>
              <a:rPr lang="en-US" altLang="de-DE" dirty="0" err="1"/>
              <a:t>det</a:t>
            </a:r>
            <a:r>
              <a:rPr lang="en-US" altLang="de-DE" dirty="0"/>
              <a:t> </a:t>
            </a:r>
            <a:r>
              <a:rPr lang="en-US" altLang="de-DE" dirty="0" err="1"/>
              <a:t>vanligt</a:t>
            </a:r>
            <a:r>
              <a:rPr lang="en-US" altLang="de-DE" dirty="0"/>
              <a:t> </a:t>
            </a:r>
            <a:r>
              <a:rPr lang="en-US" altLang="de-DE" dirty="0" err="1"/>
              <a:t>att</a:t>
            </a:r>
            <a:r>
              <a:rPr lang="en-US" altLang="de-DE" dirty="0"/>
              <a:t> </a:t>
            </a:r>
            <a:r>
              <a:rPr lang="en-US" altLang="de-DE" dirty="0" err="1"/>
              <a:t>uppleva</a:t>
            </a:r>
            <a:r>
              <a:rPr lang="en-US" altLang="de-DE" dirty="0"/>
              <a:t> mental </a:t>
            </a:r>
            <a:r>
              <a:rPr lang="en-US" altLang="de-DE" dirty="0" err="1"/>
              <a:t>ohälsa</a:t>
            </a:r>
            <a:r>
              <a:rPr lang="en-US" altLang="de-DE" dirty="0"/>
              <a:t>?</a:t>
            </a:r>
          </a:p>
        </p:txBody>
      </p:sp>
      <p:sp>
        <p:nvSpPr>
          <p:cNvPr id="133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txBox="1">
            <a:spLocks/>
          </p:cNvSpPr>
          <p:nvPr/>
        </p:nvSpPr>
        <p:spPr bwMode="auto">
          <a:xfrm>
            <a:off x="250825" y="1341438"/>
            <a:ext cx="8642350" cy="5400675"/>
          </a:xfrm>
          <a:prstGeom prst="rect">
            <a:avLst/>
          </a:prstGeom>
          <a:noFill/>
          <a:ln w="9525">
            <a:noFill/>
            <a:miter lim="800000"/>
            <a:headEnd/>
            <a:tailEnd/>
          </a:ln>
        </p:spPr>
        <p:txBody>
          <a:bodyPr anchor="t"/>
          <a:lstStyle/>
          <a:p>
            <a:pPr marL="179388">
              <a:spcBef>
                <a:spcPts val="1200"/>
              </a:spcBef>
              <a:buClr>
                <a:srgbClr val="006699"/>
              </a:buClr>
              <a:buFont typeface="Wingdings" pitchFamily="2" charset="2"/>
              <a:buNone/>
              <a:tabLst>
                <a:tab pos="84138" algn="l"/>
              </a:tabLst>
            </a:pPr>
            <a:r>
              <a:rPr lang="sv-SE" altLang="de-DE" dirty="0">
                <a:cs typeface="Times New Roman" pitchFamily="18" charset="0"/>
              </a:rPr>
              <a:t>Hur många upplever mental ohälsa?</a:t>
            </a:r>
          </a:p>
          <a:p>
            <a:pPr marL="179070">
              <a:spcBef>
                <a:spcPts val="1200"/>
              </a:spcBef>
              <a:buClr>
                <a:srgbClr val="006699"/>
              </a:buClr>
              <a:tabLst>
                <a:tab pos="84138" algn="l"/>
              </a:tabLst>
            </a:pPr>
            <a:r>
              <a:rPr lang="sv-SE" altLang="de-DE" dirty="0">
                <a:cs typeface="Times New Roman" pitchFamily="18" charset="0"/>
              </a:rPr>
              <a:t>En studie från 2014 av Jacobi och hans kollegor visade att:</a:t>
            </a:r>
            <a:endParaRPr lang="sv-SE" altLang="de-DE" dirty="0">
              <a:ea typeface="Verdana"/>
              <a:cs typeface="Times New Roman" pitchFamily="18" charset="0"/>
            </a:endParaRPr>
          </a:p>
          <a:p>
            <a:pPr marL="179388">
              <a:spcBef>
                <a:spcPts val="1200"/>
              </a:spcBef>
              <a:buClr>
                <a:srgbClr val="006699"/>
              </a:buClr>
              <a:buFont typeface="Wingdings" pitchFamily="2" charset="2"/>
              <a:buChar char="Ø"/>
              <a:tabLst>
                <a:tab pos="84138" algn="l"/>
              </a:tabLst>
            </a:pPr>
            <a:endParaRPr lang="sv-SE" altLang="de-DE" dirty="0">
              <a:cs typeface="Times New Roman" pitchFamily="18" charset="0"/>
            </a:endParaRPr>
          </a:p>
          <a:p>
            <a:pPr marL="179388">
              <a:spcBef>
                <a:spcPts val="1200"/>
              </a:spcBef>
              <a:buClr>
                <a:srgbClr val="006699"/>
              </a:buClr>
              <a:buFont typeface="Wingdings" pitchFamily="2" charset="2"/>
              <a:buChar char="Ø"/>
              <a:tabLst>
                <a:tab pos="84138" algn="l"/>
              </a:tabLst>
            </a:pPr>
            <a:endParaRPr lang="sv-SE" altLang="de-DE" dirty="0">
              <a:cs typeface="Times New Roman" pitchFamily="18" charset="0"/>
            </a:endParaRPr>
          </a:p>
          <a:p>
            <a:pPr marL="179388">
              <a:spcBef>
                <a:spcPts val="1200"/>
              </a:spcBef>
              <a:buClr>
                <a:srgbClr val="006699"/>
              </a:buClr>
              <a:tabLst>
                <a:tab pos="84138" algn="l"/>
              </a:tabLst>
            </a:pPr>
            <a:endParaRPr lang="sv-SE" altLang="de-DE" dirty="0">
              <a:cs typeface="Times New Roman" pitchFamily="18" charset="0"/>
            </a:endParaRPr>
          </a:p>
          <a:p>
            <a:pPr marL="179388">
              <a:spcBef>
                <a:spcPts val="1200"/>
              </a:spcBef>
              <a:buClr>
                <a:srgbClr val="006699"/>
              </a:buClr>
              <a:tabLst>
                <a:tab pos="84138" algn="l"/>
              </a:tabLst>
            </a:pPr>
            <a:endParaRPr lang="sv-SE" altLang="de-DE" dirty="0">
              <a:cs typeface="Times New Roman" pitchFamily="18" charset="0"/>
            </a:endParaRPr>
          </a:p>
          <a:p>
            <a:pPr marL="179388">
              <a:spcBef>
                <a:spcPts val="1200"/>
              </a:spcBef>
              <a:buClr>
                <a:srgbClr val="006699"/>
              </a:buClr>
              <a:tabLst>
                <a:tab pos="84138" algn="l"/>
              </a:tabLst>
            </a:pPr>
            <a:endParaRPr lang="sv-SE" altLang="de-DE" dirty="0">
              <a:cs typeface="Times New Roman" pitchFamily="18" charset="0"/>
            </a:endParaRPr>
          </a:p>
          <a:p>
            <a:pPr marL="179388">
              <a:spcBef>
                <a:spcPts val="1200"/>
              </a:spcBef>
              <a:buClr>
                <a:srgbClr val="006699"/>
              </a:buClr>
              <a:tabLst>
                <a:tab pos="84138" algn="l"/>
              </a:tabLst>
            </a:pPr>
            <a:endParaRPr lang="sv-SE" altLang="de-DE" dirty="0">
              <a:cs typeface="Times New Roman" pitchFamily="18" charset="0"/>
            </a:endParaRPr>
          </a:p>
          <a:p>
            <a:pPr marL="179388">
              <a:spcBef>
                <a:spcPts val="1200"/>
              </a:spcBef>
              <a:buClr>
                <a:srgbClr val="006699"/>
              </a:buClr>
              <a:tabLst>
                <a:tab pos="84138" algn="l"/>
              </a:tabLst>
            </a:pPr>
            <a:endParaRPr lang="sv-SE" altLang="de-DE" dirty="0">
              <a:cs typeface="Times New Roman" pitchFamily="18" charset="0"/>
            </a:endParaRPr>
          </a:p>
          <a:p>
            <a:pPr marL="179070">
              <a:spcBef>
                <a:spcPts val="1200"/>
              </a:spcBef>
              <a:buClr>
                <a:srgbClr val="006699"/>
              </a:buClr>
              <a:tabLst>
                <a:tab pos="84138" algn="l"/>
              </a:tabLst>
            </a:pPr>
            <a:r>
              <a:rPr lang="sv-SE" altLang="de-DE" dirty="0">
                <a:cs typeface="Times New Roman" pitchFamily="18" charset="0"/>
              </a:rPr>
              <a:t>Om man dessutom tar hänsyn till de som lider av enstaka symptom av mental ohälsa ökar antalet markant.  </a:t>
            </a:r>
            <a:r>
              <a:rPr lang="sv-SE" altLang="de-DE" dirty="0">
                <a:ea typeface="Verdana"/>
                <a:cs typeface="Times New Roman" pitchFamily="18" charset="0"/>
              </a:rPr>
              <a:t/>
            </a:r>
            <a:br>
              <a:rPr lang="sv-SE" altLang="de-DE" dirty="0">
                <a:ea typeface="Verdana"/>
                <a:cs typeface="Times New Roman" pitchFamily="18" charset="0"/>
              </a:rPr>
            </a:br>
            <a:r>
              <a:rPr lang="sv-SE" altLang="de-DE" dirty="0">
                <a:ea typeface="Verdana"/>
                <a:cs typeface="Times New Roman" pitchFamily="18" charset="0"/>
              </a:rPr>
              <a:t/>
            </a:r>
            <a:br>
              <a:rPr lang="sv-SE" altLang="de-DE" dirty="0">
                <a:ea typeface="Verdana"/>
                <a:cs typeface="Times New Roman" pitchFamily="18" charset="0"/>
              </a:rPr>
            </a:br>
            <a:endParaRPr lang="en-US" altLang="de-DE" dirty="0">
              <a:solidFill>
                <a:srgbClr val="006699"/>
              </a:solidFill>
              <a:ea typeface="Verdana"/>
              <a:cs typeface="Times New Roman" pitchFamily="18"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2485463464"/>
              </p:ext>
            </p:extLst>
          </p:nvPr>
        </p:nvGraphicFramePr>
        <p:xfrm>
          <a:off x="250825" y="2530475"/>
          <a:ext cx="8651875" cy="2255838"/>
        </p:xfrm>
        <a:graphic>
          <a:graphicData uri="http://schemas.openxmlformats.org/drawingml/2006/table">
            <a:tbl>
              <a:tblPr/>
              <a:tblGrid>
                <a:gridCol w="7650163">
                  <a:extLst>
                    <a:ext uri="{9D8B030D-6E8A-4147-A177-3AD203B41FA5}">
                      <a16:colId xmlns:a16="http://schemas.microsoft.com/office/drawing/2014/main" xmlns="" val="20000"/>
                    </a:ext>
                  </a:extLst>
                </a:gridCol>
                <a:gridCol w="1001712">
                  <a:extLst>
                    <a:ext uri="{9D8B030D-6E8A-4147-A177-3AD203B41FA5}">
                      <a16:colId xmlns:a16="http://schemas.microsoft.com/office/drawing/2014/main" xmlns="" val="20001"/>
                    </a:ext>
                  </a:extLst>
                </a:gridCol>
              </a:tblGrid>
              <a:tr h="46647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de-DE" sz="1800" b="0" i="0" u="none" strike="noStrike" cap="none" normalizeH="0" baseline="0" noProof="0" dirty="0">
                          <a:ln>
                            <a:noFill/>
                          </a:ln>
                          <a:solidFill>
                            <a:schemeClr val="tx1"/>
                          </a:solidFill>
                          <a:effectLst/>
                          <a:latin typeface="Verdana"/>
                          <a:ea typeface="MS PGothic"/>
                          <a:cs typeface="Times New Roman"/>
                        </a:rPr>
                        <a:t>Antal som fick en psykiatrisk diagnos under 2014</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a:ln>
                            <a:noFill/>
                          </a:ln>
                          <a:solidFill>
                            <a:schemeClr val="tx1"/>
                          </a:solidFill>
                          <a:effectLst/>
                          <a:latin typeface="Verdana"/>
                          <a:ea typeface="MS PGothic"/>
                          <a:cs typeface="Times New Roman"/>
                        </a:rPr>
                        <a:t>28%</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432034">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de-DE" sz="1800" b="0" i="0" u="none" strike="noStrike" cap="none" normalizeH="0" baseline="0" noProof="0" dirty="0">
                          <a:ln>
                            <a:noFill/>
                          </a:ln>
                          <a:solidFill>
                            <a:schemeClr val="tx1"/>
                          </a:solidFill>
                          <a:effectLst/>
                          <a:latin typeface="Verdana"/>
                          <a:ea typeface="MS PGothic"/>
                          <a:cs typeface="Times New Roman"/>
                        </a:rPr>
                        <a:t>Antal med depression (den vanligaste diagnosen)</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7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10.6%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64805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rtl="0">
                        <a:lnSpc>
                          <a:spcPct val="100000"/>
                        </a:lnSpc>
                        <a:spcBef>
                          <a:spcPct val="0"/>
                        </a:spcBef>
                        <a:spcAft>
                          <a:spcPct val="0"/>
                        </a:spcAft>
                        <a:buClrTx/>
                        <a:buSzTx/>
                        <a:buFontTx/>
                        <a:buNone/>
                      </a:pPr>
                      <a:r>
                        <a:rPr kumimoji="0" lang="sv-SE" altLang="de-DE" sz="1800" b="0" i="0" u="none" strike="noStrike" cap="none" normalizeH="0" baseline="0" noProof="0" dirty="0">
                          <a:ln>
                            <a:noFill/>
                          </a:ln>
                          <a:solidFill>
                            <a:schemeClr val="tx1"/>
                          </a:solidFill>
                          <a:effectLst/>
                          <a:latin typeface="Verdana"/>
                          <a:ea typeface="MS PGothic"/>
                          <a:cs typeface="Times New Roman"/>
                        </a:rPr>
                        <a:t>Psykos (bl.a. schizofreni och organisk psykos)</a:t>
                      </a:r>
                      <a:r>
                        <a:rPr lang="sv-SE" altLang="de-DE" sz="1800" b="0" i="0" u="none" strike="noStrike" cap="none" baseline="0" noProof="0" dirty="0">
                          <a:solidFill>
                            <a:schemeClr val="tx1"/>
                          </a:solidFill>
                          <a:latin typeface="Verdana"/>
                          <a:ea typeface="MS PGothic"/>
                          <a:cs typeface="Times New Roman"/>
                        </a:rPr>
                        <a:t>  </a:t>
                      </a:r>
                      <a:endParaRPr kumimoji="0" lang="sv-SE"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709275">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Antal personer som lider av mental ohälsa under en och samma tidpunkt</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50%</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bl>
          </a:graphicData>
        </a:graphic>
      </p:graphicFrame>
      <p:sp>
        <p:nvSpPr>
          <p:cNvPr id="15380" name="Titel 1"/>
          <p:cNvSpPr>
            <a:spLocks noGrp="1"/>
          </p:cNvSpPr>
          <p:nvPr>
            <p:ph type="title"/>
          </p:nvPr>
        </p:nvSpPr>
        <p:spPr>
          <a:xfrm>
            <a:off x="0" y="0"/>
            <a:ext cx="9144000" cy="792163"/>
          </a:xfrm>
        </p:spPr>
        <p:txBody>
          <a:bodyPr anchor="ctr"/>
          <a:lstStyle/>
          <a:p>
            <a:r>
              <a:rPr lang="en-US" altLang="de-DE" dirty="0"/>
              <a:t>Är </a:t>
            </a:r>
            <a:r>
              <a:rPr lang="en-US" altLang="de-DE" dirty="0" err="1"/>
              <a:t>det</a:t>
            </a:r>
            <a:r>
              <a:rPr lang="en-US" altLang="de-DE" dirty="0"/>
              <a:t> </a:t>
            </a:r>
            <a:r>
              <a:rPr lang="en-US" altLang="de-DE" dirty="0" err="1"/>
              <a:t>vanligt</a:t>
            </a:r>
            <a:r>
              <a:rPr lang="en-US" altLang="de-DE" dirty="0"/>
              <a:t> </a:t>
            </a:r>
            <a:r>
              <a:rPr lang="en-US" altLang="de-DE" dirty="0" err="1"/>
              <a:t>att</a:t>
            </a:r>
            <a:r>
              <a:rPr lang="en-US" altLang="de-DE" dirty="0"/>
              <a:t> </a:t>
            </a:r>
            <a:r>
              <a:rPr lang="en-US" altLang="de-DE" dirty="0" err="1"/>
              <a:t>uppleva</a:t>
            </a:r>
            <a:r>
              <a:rPr lang="en-US" altLang="de-DE" dirty="0"/>
              <a:t> mental </a:t>
            </a:r>
            <a:r>
              <a:rPr lang="en-US" altLang="de-DE" dirty="0" err="1"/>
              <a:t>ohälsa</a:t>
            </a:r>
            <a:r>
              <a:rPr lang="en-US" altLang="de-DE" dirty="0"/>
              <a:t>?</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0" y="0"/>
            <a:ext cx="9144000" cy="792163"/>
          </a:xfrm>
        </p:spPr>
        <p:txBody>
          <a:bodyPr anchor="ctr"/>
          <a:lstStyle/>
          <a:p>
            <a:r>
              <a:rPr lang="sv-SE" altLang="de-DE" dirty="0"/>
              <a:t>Vad är stigma och vad är internaliserad stigma? </a:t>
            </a:r>
          </a:p>
        </p:txBody>
      </p:sp>
      <p:sp>
        <p:nvSpPr>
          <p:cNvPr id="17411" name="Inhaltsplatzhalter 2"/>
          <p:cNvSpPr>
            <a:spLocks noGrp="1"/>
          </p:cNvSpPr>
          <p:nvPr>
            <p:ph idx="1"/>
          </p:nvPr>
        </p:nvSpPr>
        <p:spPr>
          <a:xfrm>
            <a:off x="250825" y="1341438"/>
            <a:ext cx="8642350" cy="4525962"/>
          </a:xfrm>
        </p:spPr>
        <p:txBody>
          <a:bodyPr/>
          <a:lstStyle/>
          <a:p>
            <a:pPr marL="179388" indent="0">
              <a:spcBef>
                <a:spcPts val="1200"/>
              </a:spcBef>
            </a:pPr>
            <a:r>
              <a:rPr lang="sv-SE" altLang="de-DE" b="1" dirty="0">
                <a:solidFill>
                  <a:srgbClr val="006699"/>
                </a:solidFill>
              </a:rPr>
              <a:t>Stigma = ordagrant översättning från grekiska: </a:t>
            </a:r>
            <a:r>
              <a:rPr lang="sv-SE" altLang="de-DE" dirty="0"/>
              <a:t>Ärr, märke eller markering</a:t>
            </a:r>
          </a:p>
          <a:p>
            <a:pPr marL="179388" indent="0">
              <a:spcBef>
                <a:spcPts val="1200"/>
              </a:spcBef>
            </a:pPr>
            <a:r>
              <a:rPr lang="sv-SE" altLang="de-DE" b="1" dirty="0">
                <a:solidFill>
                  <a:srgbClr val="006699"/>
                </a:solidFill>
              </a:rPr>
              <a:t>Stigmatisering</a:t>
            </a:r>
            <a:r>
              <a:rPr lang="sv-SE" altLang="de-DE" dirty="0">
                <a:solidFill>
                  <a:srgbClr val="006699"/>
                </a:solidFill>
              </a:rPr>
              <a:t> </a:t>
            </a:r>
            <a:r>
              <a:rPr lang="sv-SE" altLang="de-DE" b="1" dirty="0">
                <a:solidFill>
                  <a:srgbClr val="006699"/>
                </a:solidFill>
              </a:rPr>
              <a:t>= </a:t>
            </a:r>
            <a:r>
              <a:rPr lang="sv-SE" altLang="de-DE" dirty="0"/>
              <a:t>en viss grupp tillskrivs negativa egenskaper. </a:t>
            </a:r>
          </a:p>
          <a:p>
            <a:pPr marL="719138" lvl="1" indent="-358775" eaLnBrk="1" hangingPunct="1">
              <a:spcBef>
                <a:spcPts val="1200"/>
              </a:spcBef>
              <a:buFontTx/>
              <a:buChar char="o"/>
            </a:pPr>
            <a:r>
              <a:rPr lang="sv-SE" altLang="de-DE" dirty="0">
                <a:cs typeface="Times New Roman" pitchFamily="18" charset="0"/>
              </a:rPr>
              <a:t>Det händer ofta utan bevis för att dessa negativa egenskaper stämmer.  </a:t>
            </a:r>
          </a:p>
          <a:p>
            <a:pPr marL="719138" lvl="1" indent="-358775" eaLnBrk="1" hangingPunct="1">
              <a:spcBef>
                <a:spcPts val="1200"/>
              </a:spcBef>
              <a:buFontTx/>
              <a:buChar char="o"/>
            </a:pPr>
            <a:r>
              <a:rPr lang="sv-SE" altLang="de-DE" dirty="0">
                <a:cs typeface="Times New Roman" pitchFamily="18" charset="0"/>
              </a:rPr>
              <a:t>Stigmatisering leder ofta till en nedvärdering och exkludering av de som stigmatiseras. </a:t>
            </a:r>
          </a:p>
          <a:p>
            <a:pPr marL="719138" lvl="1" indent="-358775" eaLnBrk="1" hangingPunct="1">
              <a:spcBef>
                <a:spcPts val="1200"/>
              </a:spcBef>
              <a:buFontTx/>
              <a:buChar char="o"/>
            </a:pPr>
            <a:r>
              <a:rPr lang="sv-SE" altLang="de-DE" dirty="0">
                <a:cs typeface="Times New Roman" pitchFamily="18" charset="0"/>
              </a:rPr>
              <a:t>Stigmatisering sker ofta i samband med sjukdomar (t.ex. HIV), synbara funktionsnedsättningar och mental ohälsa.</a:t>
            </a:r>
          </a:p>
          <a:p>
            <a:pPr marL="719138" lvl="1" indent="-358775" eaLnBrk="1" hangingPunct="1">
              <a:spcBef>
                <a:spcPts val="1200"/>
              </a:spcBef>
              <a:buFontTx/>
              <a:buChar char="o"/>
            </a:pPr>
            <a:r>
              <a:rPr lang="sv-SE" altLang="de-DE" dirty="0">
                <a:cs typeface="Times New Roman" pitchFamily="18" charset="0"/>
              </a:rPr>
              <a:t>Internaliserad stigma betyder att de som är stigmatiserade av samhället tar åt sig (dvs. internaliserar) stigmatiseringen, vilket till slut leder till att de känner sig mindre värda än andra. </a:t>
            </a:r>
            <a:endParaRPr lang="sv-SE" altLang="de-DE" dirty="0"/>
          </a:p>
        </p:txBody>
      </p:sp>
      <p:pic>
        <p:nvPicPr>
          <p:cNvPr id="17412" name="Grafik 3"/>
          <p:cNvPicPr>
            <a:picLocks noChangeAspect="1"/>
          </p:cNvPicPr>
          <p:nvPr/>
        </p:nvPicPr>
        <p:blipFill>
          <a:blip r:embed="rId3"/>
          <a:srcRect/>
          <a:stretch>
            <a:fillRect/>
          </a:stretch>
        </p:blipFill>
        <p:spPr bwMode="auto">
          <a:xfrm>
            <a:off x="7681913" y="0"/>
            <a:ext cx="1462087" cy="1339850"/>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11.4</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0" y="0"/>
            <a:ext cx="9144000" cy="792163"/>
          </a:xfrm>
        </p:spPr>
        <p:txBody>
          <a:bodyPr anchor="ctr"/>
          <a:lstStyle/>
          <a:p>
            <a:r>
              <a:rPr lang="sv-SE" altLang="de-DE" dirty="0"/>
              <a:t>Stigmatisering av psykos</a:t>
            </a:r>
          </a:p>
        </p:txBody>
      </p:sp>
      <p:sp>
        <p:nvSpPr>
          <p:cNvPr id="19459" name="Inhaltsplatzhalter 2"/>
          <p:cNvSpPr>
            <a:spLocks noGrp="1"/>
          </p:cNvSpPr>
          <p:nvPr>
            <p:ph idx="1"/>
          </p:nvPr>
        </p:nvSpPr>
        <p:spPr>
          <a:xfrm>
            <a:off x="252413" y="1341438"/>
            <a:ext cx="8639175" cy="3887787"/>
          </a:xfrm>
        </p:spPr>
        <p:txBody>
          <a:bodyPr/>
          <a:lstStyle/>
          <a:p>
            <a:pPr marL="179070" indent="0">
              <a:spcBef>
                <a:spcPts val="1200"/>
              </a:spcBef>
            </a:pPr>
            <a:r>
              <a:rPr lang="sv-SE" altLang="de-DE" dirty="0"/>
              <a:t>Många har fel uppfattning om vad termer som psykos och schizofreni innebär. Detta är ofta pga inkorrekt information i media, där folk med psykos ofta blir framstådda som farliga och impulsiva. </a:t>
            </a:r>
            <a:endParaRPr lang="sv-SE" altLang="de-DE" dirty="0">
              <a:solidFill>
                <a:srgbClr val="006699"/>
              </a:solidFill>
            </a:endParaRPr>
          </a:p>
          <a:p>
            <a:pPr marL="179070" indent="0">
              <a:spcBef>
                <a:spcPts val="1200"/>
              </a:spcBef>
            </a:pPr>
            <a:r>
              <a:rPr lang="sv-SE" altLang="de-DE" dirty="0">
                <a:solidFill>
                  <a:srgbClr val="006AB2"/>
                </a:solidFill>
              </a:rPr>
              <a:t>Vanliga missuppfattningar om de som drabbas av psykos:</a:t>
            </a:r>
            <a:r>
              <a:rPr lang="sv-SE" altLang="de-DE" dirty="0">
                <a:solidFill>
                  <a:srgbClr val="006699"/>
                </a:solidFill>
              </a:rPr>
              <a:t> </a:t>
            </a:r>
            <a:endParaRPr lang="sv-SE" altLang="de-DE" dirty="0"/>
          </a:p>
          <a:p>
            <a:pPr marL="179070" indent="0">
              <a:spcBef>
                <a:spcPts val="1200"/>
              </a:spcBef>
            </a:pPr>
            <a:r>
              <a:rPr lang="sv-SE" altLang="de-DE" dirty="0"/>
              <a:t>De är…</a:t>
            </a:r>
            <a:endParaRPr lang="sv-SE" altLang="de-DE" dirty="0">
              <a:ea typeface="Verdana"/>
            </a:endParaRPr>
          </a:p>
          <a:p>
            <a:pPr marL="179388" indent="0">
              <a:spcBef>
                <a:spcPts val="1200"/>
              </a:spcBef>
            </a:pPr>
            <a:r>
              <a:rPr lang="sv-SE" altLang="de-DE" dirty="0"/>
              <a:t>…farliga och oförutsägbara</a:t>
            </a:r>
          </a:p>
          <a:p>
            <a:pPr marL="179070" indent="0">
              <a:spcBef>
                <a:spcPts val="1200"/>
              </a:spcBef>
            </a:pPr>
            <a:r>
              <a:rPr lang="sv-SE" altLang="de-DE" dirty="0"/>
              <a:t>…har flera olika personligheter</a:t>
            </a:r>
            <a:endParaRPr lang="sv-SE" altLang="de-DE" dirty="0">
              <a:ea typeface="Verdana"/>
            </a:endParaRPr>
          </a:p>
          <a:p>
            <a:pPr marL="179388" indent="0">
              <a:spcBef>
                <a:spcPts val="1200"/>
              </a:spcBef>
            </a:pPr>
            <a:r>
              <a:rPr lang="sv-SE" altLang="de-DE" dirty="0"/>
              <a:t>…har lägre intelligens</a:t>
            </a:r>
          </a:p>
          <a:p>
            <a:pPr marL="179388" indent="0">
              <a:spcBef>
                <a:spcPts val="1200"/>
              </a:spcBef>
            </a:pPr>
            <a:r>
              <a:rPr lang="sv-SE" altLang="de-DE" dirty="0"/>
              <a:t>…kan aldrig bli friska</a:t>
            </a: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11.5</a:t>
            </a:r>
          </a:p>
        </p:txBody>
      </p:sp>
      <p:sp>
        <p:nvSpPr>
          <p:cNvPr id="14" name="Rechteck 1"/>
          <p:cNvSpPr>
            <a:spLocks noChangeArrowheads="1"/>
          </p:cNvSpPr>
          <p:nvPr/>
        </p:nvSpPr>
        <p:spPr bwMode="auto">
          <a:xfrm>
            <a:off x="3242149" y="5842000"/>
            <a:ext cx="2659702" cy="313932"/>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en-US" altLang="de-DE" b="1" dirty="0" err="1" smtClean="0">
                <a:solidFill>
                  <a:srgbClr val="006699"/>
                </a:solidFill>
                <a:cs typeface="Times New Roman" pitchFamily="18" charset="0"/>
              </a:rPr>
              <a:t>Stämmer</a:t>
            </a:r>
            <a:r>
              <a:rPr lang="en-US" altLang="de-DE" b="1" dirty="0" smtClean="0">
                <a:solidFill>
                  <a:srgbClr val="006699"/>
                </a:solidFill>
                <a:cs typeface="Times New Roman" pitchFamily="18" charset="0"/>
              </a:rPr>
              <a:t> </a:t>
            </a:r>
            <a:r>
              <a:rPr lang="en-US" altLang="de-DE" b="1" dirty="0" err="1" smtClean="0">
                <a:solidFill>
                  <a:srgbClr val="006699"/>
                </a:solidFill>
                <a:cs typeface="Times New Roman" pitchFamily="18" charset="0"/>
              </a:rPr>
              <a:t>det</a:t>
            </a:r>
            <a:r>
              <a:rPr lang="en-US" altLang="de-DE" b="1" dirty="0" smtClean="0">
                <a:solidFill>
                  <a:srgbClr val="006699"/>
                </a:solidFill>
                <a:cs typeface="Times New Roman" pitchFamily="18" charset="0"/>
              </a:rPr>
              <a:t>? NEJ!</a:t>
            </a:r>
            <a:endParaRPr lang="en-US" altLang="de-DE" b="1" dirty="0">
              <a:solidFill>
                <a:srgbClr val="006699"/>
              </a:solidFill>
              <a:cs typeface="Times New Roman" pitchFamily="18" charset="0"/>
            </a:endParaRPr>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r="13127"/>
          <a:stretch>
            <a:fillRect/>
          </a:stretch>
        </p:blipFill>
        <p:spPr bwMode="auto">
          <a:xfrm>
            <a:off x="3851275" y="4508500"/>
            <a:ext cx="1268413"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1"/>
          </p:nvPr>
        </p:nvSpPr>
        <p:spPr>
          <a:xfrm>
            <a:off x="250825" y="1341438"/>
            <a:ext cx="8640763" cy="4895850"/>
          </a:xfrm>
        </p:spPr>
        <p:txBody>
          <a:bodyPr/>
          <a:lstStyle/>
          <a:p>
            <a:pPr marL="179388" indent="0">
              <a:spcBef>
                <a:spcPts val="1200"/>
              </a:spcBef>
            </a:pPr>
            <a:r>
              <a:rPr lang="en-US" altLang="de-DE" dirty="0">
                <a:solidFill>
                  <a:srgbClr val="006AB2"/>
                </a:solidFill>
              </a:rPr>
              <a:t>…</a:t>
            </a:r>
            <a:r>
              <a:rPr lang="sv-SE" altLang="de-DE" dirty="0">
                <a:solidFill>
                  <a:srgbClr val="006AB2"/>
                </a:solidFill>
              </a:rPr>
              <a:t>farliga och oförutsägbara?</a:t>
            </a:r>
          </a:p>
          <a:p>
            <a:pPr marL="179388" indent="0">
              <a:spcBef>
                <a:spcPts val="1200"/>
              </a:spcBef>
            </a:pPr>
            <a:r>
              <a:rPr lang="sv-SE" altLang="de-DE" dirty="0"/>
              <a:t>Det är vanligare att de som drabbats av psykos faller offer för våld än att de utövar våld själva</a:t>
            </a:r>
          </a:p>
          <a:p>
            <a:pPr marL="179388" indent="0">
              <a:spcBef>
                <a:spcPts val="1200"/>
              </a:spcBef>
            </a:pPr>
            <a:r>
              <a:rPr lang="sv-SE" altLang="de-DE" u="sng" dirty="0"/>
              <a:t>Men</a:t>
            </a:r>
            <a:r>
              <a:rPr lang="sv-SE" altLang="de-DE" dirty="0"/>
              <a:t>: När de är våldsutövarna...</a:t>
            </a:r>
          </a:p>
          <a:p>
            <a:pPr marL="179388" indent="0">
              <a:spcBef>
                <a:spcPts val="1200"/>
              </a:spcBef>
            </a:pPr>
            <a:r>
              <a:rPr lang="sv-SE" altLang="de-DE" dirty="0"/>
              <a:t> … har media en större tendens att rapportera om det eftersom sådana brått kan ibland verka mer “spektakulära” (t.ex. attacken på John Lennon av en person med en psykiatrisk diagnos). </a:t>
            </a:r>
            <a:endParaRPr lang="en-US" altLang="de-DE" dirty="0"/>
          </a:p>
          <a:p>
            <a:pPr marL="179070" indent="0">
              <a:spcBef>
                <a:spcPts val="1200"/>
              </a:spcBef>
            </a:pPr>
            <a:r>
              <a:rPr lang="sv-SE" altLang="de-DE" dirty="0"/>
              <a:t>Ibland använder även vissa advokater mentala sjukdomar som en anledning till att deras klient begått ett brott och detta kan också öka den här felaktiga uppfattningen. </a:t>
            </a:r>
            <a:endParaRPr lang="sv-SE" altLang="de-DE" dirty="0">
              <a:ea typeface="Verdana"/>
            </a:endParaRPr>
          </a:p>
          <a:p>
            <a:pPr marL="179388" indent="0">
              <a:spcBef>
                <a:spcPts val="1200"/>
              </a:spcBef>
            </a:pPr>
            <a:endParaRPr lang="en-US" altLang="de-DE" dirty="0"/>
          </a:p>
        </p:txBody>
      </p:sp>
      <p:sp>
        <p:nvSpPr>
          <p:cNvPr id="20483" name="Titel 1"/>
          <p:cNvSpPr>
            <a:spLocks noGrp="1"/>
          </p:cNvSpPr>
          <p:nvPr>
            <p:ph type="title"/>
          </p:nvPr>
        </p:nvSpPr>
        <p:spPr>
          <a:xfrm>
            <a:off x="0" y="0"/>
            <a:ext cx="9144000" cy="792163"/>
          </a:xfrm>
        </p:spPr>
        <p:txBody>
          <a:bodyPr anchor="ctr"/>
          <a:lstStyle/>
          <a:p>
            <a:r>
              <a:rPr lang="sv-SE" altLang="de-DE" dirty="0"/>
              <a:t>Stigmatisering av psykos</a:t>
            </a:r>
            <a:endParaRPr lang="de-DE" altLang="de-DE" dirty="0"/>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11.6</a:t>
            </a:r>
          </a:p>
        </p:txBody>
      </p:sp>
      <p:sp>
        <p:nvSpPr>
          <p:cNvPr id="12" name="Rechteck 1"/>
          <p:cNvSpPr>
            <a:spLocks noChangeArrowheads="1"/>
          </p:cNvSpPr>
          <p:nvPr/>
        </p:nvSpPr>
        <p:spPr bwMode="auto">
          <a:xfrm>
            <a:off x="3242149" y="5842000"/>
            <a:ext cx="2659702" cy="313932"/>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en-US" altLang="de-DE" b="1" dirty="0" err="1" smtClean="0">
                <a:solidFill>
                  <a:srgbClr val="006699"/>
                </a:solidFill>
                <a:cs typeface="Times New Roman" pitchFamily="18" charset="0"/>
              </a:rPr>
              <a:t>Stämmer</a:t>
            </a:r>
            <a:r>
              <a:rPr lang="en-US" altLang="de-DE" b="1" dirty="0" smtClean="0">
                <a:solidFill>
                  <a:srgbClr val="006699"/>
                </a:solidFill>
                <a:cs typeface="Times New Roman" pitchFamily="18" charset="0"/>
              </a:rPr>
              <a:t> </a:t>
            </a:r>
            <a:r>
              <a:rPr lang="en-US" altLang="de-DE" b="1" dirty="0" err="1" smtClean="0">
                <a:solidFill>
                  <a:srgbClr val="006699"/>
                </a:solidFill>
                <a:cs typeface="Times New Roman" pitchFamily="18" charset="0"/>
              </a:rPr>
              <a:t>det</a:t>
            </a:r>
            <a:r>
              <a:rPr lang="en-US" altLang="de-DE" b="1" dirty="0" smtClean="0">
                <a:solidFill>
                  <a:srgbClr val="006699"/>
                </a:solidFill>
                <a:cs typeface="Times New Roman" pitchFamily="18" charset="0"/>
              </a:rPr>
              <a:t>? NEJ!</a:t>
            </a:r>
            <a:endParaRPr lang="en-US" altLang="de-DE" b="1" dirty="0">
              <a:solidFill>
                <a:srgbClr val="006699"/>
              </a:solidFill>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a:spLocks noGrp="1"/>
          </p:cNvSpPr>
          <p:nvPr>
            <p:ph idx="1"/>
          </p:nvPr>
        </p:nvSpPr>
        <p:spPr>
          <a:xfrm>
            <a:off x="252413" y="1341438"/>
            <a:ext cx="8639175" cy="5472112"/>
          </a:xfrm>
        </p:spPr>
        <p:txBody>
          <a:bodyPr/>
          <a:lstStyle/>
          <a:p>
            <a:pPr marL="358775" indent="-179070" eaLnBrk="1" hangingPunct="1">
              <a:spcBef>
                <a:spcPts val="1200"/>
              </a:spcBef>
              <a:defRPr/>
            </a:pPr>
            <a:r>
              <a:rPr lang="sv-SE" altLang="de-DE" dirty="0">
                <a:solidFill>
                  <a:srgbClr val="006AB2"/>
                </a:solidFill>
              </a:rPr>
              <a:t>…flera personligheter: </a:t>
            </a:r>
            <a:r>
              <a:rPr lang="sv-SE" altLang="de-DE" dirty="0"/>
              <a:t>Det är en vanlig missuppfattning att termen </a:t>
            </a:r>
            <a:r>
              <a:rPr lang="sv-SE" altLang="de-DE" i="1" dirty="0"/>
              <a:t>Schizofreni </a:t>
            </a:r>
            <a:r>
              <a:rPr lang="sv-SE" altLang="de-DE" dirty="0"/>
              <a:t>(grekiska: “delat” och “sinne”) betyder att folk har en “delad personlighet” och </a:t>
            </a:r>
            <a:r>
              <a:rPr lang="sv-SE" dirty="0"/>
              <a:t>termen </a:t>
            </a:r>
            <a:r>
              <a:rPr lang="sv-SE" altLang="de-DE" dirty="0"/>
              <a:t>används ofta den i helt fel sammanhang. Dessutom är forskare fortfarande inte överens om flera personligheter finns in den meningen. </a:t>
            </a:r>
            <a:endParaRPr lang="en-US" dirty="0"/>
          </a:p>
          <a:p>
            <a:pPr marL="358775" indent="-179388" eaLnBrk="1" hangingPunct="1">
              <a:spcBef>
                <a:spcPts val="1200"/>
              </a:spcBef>
              <a:defRPr/>
            </a:pPr>
            <a:r>
              <a:rPr lang="sv-SE" altLang="de-DE" dirty="0">
                <a:solidFill>
                  <a:srgbClr val="006AB2"/>
                </a:solidFill>
              </a:rPr>
              <a:t>…har lägre intelligens: </a:t>
            </a:r>
            <a:r>
              <a:rPr lang="sv-SE" altLang="de-DE" dirty="0"/>
              <a:t>Mental ohälsa har inget med intelligens att göra. De som drabbas ab psykos har därmed inte lägre intelligens än de som inte har psykos! </a:t>
            </a:r>
          </a:p>
          <a:p>
            <a:pPr marL="358775" indent="-179388" eaLnBrk="1" hangingPunct="1">
              <a:spcBef>
                <a:spcPts val="1200"/>
              </a:spcBef>
              <a:defRPr/>
            </a:pPr>
            <a:r>
              <a:rPr lang="en-US" altLang="de-DE" b="1" dirty="0" err="1" smtClean="0">
                <a:solidFill>
                  <a:srgbClr val="006AB2"/>
                </a:solidFill>
              </a:rPr>
              <a:t>Stämmer</a:t>
            </a:r>
            <a:r>
              <a:rPr lang="en-US" altLang="de-DE" b="1" dirty="0" smtClean="0">
                <a:solidFill>
                  <a:srgbClr val="006AB2"/>
                </a:solidFill>
              </a:rPr>
              <a:t> </a:t>
            </a:r>
            <a:r>
              <a:rPr lang="en-US" altLang="de-DE" b="1" dirty="0" err="1" smtClean="0">
                <a:solidFill>
                  <a:srgbClr val="006AB2"/>
                </a:solidFill>
              </a:rPr>
              <a:t>det</a:t>
            </a:r>
            <a:r>
              <a:rPr lang="en-US" altLang="de-DE" b="1" dirty="0" smtClean="0">
                <a:solidFill>
                  <a:srgbClr val="006AB2"/>
                </a:solidFill>
              </a:rPr>
              <a:t>? NEJ!</a:t>
            </a:r>
            <a:endParaRPr lang="sv-SE" altLang="de-DE" dirty="0">
              <a:solidFill>
                <a:srgbClr val="006AB2"/>
              </a:solidFill>
            </a:endParaRPr>
          </a:p>
          <a:p>
            <a:pPr marL="179705" indent="0" eaLnBrk="1" hangingPunct="1">
              <a:spcBef>
                <a:spcPts val="1200"/>
              </a:spcBef>
              <a:tabLst>
                <a:tab pos="722313" algn="l"/>
              </a:tabLst>
            </a:pPr>
            <a:r>
              <a:rPr lang="sv-SE" dirty="0">
                <a:ea typeface="Verdana"/>
              </a:rPr>
              <a:t>Vad är psykos? De vanligaste symptomen är: </a:t>
            </a:r>
            <a:endParaRPr lang="en-US" dirty="0">
              <a:ea typeface="Verdana"/>
            </a:endParaRPr>
          </a:p>
          <a:p>
            <a:pPr marL="179705" indent="0" eaLnBrk="1" hangingPunct="1">
              <a:spcBef>
                <a:spcPts val="600"/>
              </a:spcBef>
              <a:tabLst>
                <a:tab pos="722313" algn="l"/>
              </a:tabLst>
            </a:pPr>
            <a:r>
              <a:rPr lang="sv-SE" b="1" dirty="0">
                <a:ea typeface="Verdana"/>
              </a:rPr>
              <a:t>Hallucinationer: </a:t>
            </a:r>
            <a:r>
              <a:rPr lang="sv-SE" dirty="0">
                <a:ea typeface="Verdana"/>
              </a:rPr>
              <a:t>t.ex. att man hör röster </a:t>
            </a:r>
            <a:endParaRPr lang="en-US" dirty="0">
              <a:ea typeface="Verdana"/>
            </a:endParaRPr>
          </a:p>
          <a:p>
            <a:pPr marL="179705" indent="0" eaLnBrk="1" hangingPunct="1">
              <a:spcBef>
                <a:spcPts val="600"/>
              </a:spcBef>
              <a:tabLst>
                <a:tab pos="722313" algn="l"/>
              </a:tabLst>
            </a:pPr>
            <a:r>
              <a:rPr lang="sv-SE" b="1" dirty="0">
                <a:ea typeface="Verdana"/>
              </a:rPr>
              <a:t>Vanföreställningar: </a:t>
            </a:r>
            <a:r>
              <a:rPr lang="sv-SE" dirty="0">
                <a:ea typeface="Verdana"/>
              </a:rPr>
              <a:t>t.ex. man är övertygad om att man är förföljd, att man tror att man har blivit utvald till att rädda världen osv.  </a:t>
            </a:r>
            <a:endParaRPr lang="en-US" dirty="0">
              <a:ea typeface="Verdana"/>
            </a:endParaRPr>
          </a:p>
          <a:p>
            <a:pPr marL="176530" indent="0" eaLnBrk="1" hangingPunct="1">
              <a:tabLst>
                <a:tab pos="722313" algn="l"/>
              </a:tabLst>
            </a:pPr>
            <a:r>
              <a:rPr lang="sv-SE" b="1" dirty="0">
                <a:ea typeface="Verdana"/>
              </a:rPr>
              <a:t>Andra symptom:</a:t>
            </a:r>
            <a:r>
              <a:rPr lang="sv-SE" dirty="0">
                <a:ea typeface="Verdana"/>
              </a:rPr>
              <a:t> t.ex. depression, trötthet och  svårigheter med motivation.</a:t>
            </a:r>
            <a:endParaRPr lang="en-US" dirty="0"/>
          </a:p>
          <a:p>
            <a:pPr marL="358775" indent="-179070" eaLnBrk="1" hangingPunct="1">
              <a:spcBef>
                <a:spcPts val="1200"/>
              </a:spcBef>
              <a:defRPr/>
            </a:pPr>
            <a:endParaRPr lang="sv-SE" altLang="de-DE" dirty="0">
              <a:ea typeface="Verdana"/>
            </a:endParaRPr>
          </a:p>
        </p:txBody>
      </p:sp>
      <p:sp>
        <p:nvSpPr>
          <p:cNvPr id="21508" name="Titel 1"/>
          <p:cNvSpPr>
            <a:spLocks noGrp="1"/>
          </p:cNvSpPr>
          <p:nvPr>
            <p:ph type="title"/>
          </p:nvPr>
        </p:nvSpPr>
        <p:spPr>
          <a:xfrm>
            <a:off x="0" y="0"/>
            <a:ext cx="9144000" cy="792163"/>
          </a:xfrm>
        </p:spPr>
        <p:txBody>
          <a:bodyPr anchor="ctr"/>
          <a:lstStyle/>
          <a:p>
            <a:r>
              <a:rPr lang="sv-SE" dirty="0"/>
              <a:t>Stigmatisering av psykos</a:t>
            </a:r>
            <a:endParaRPr lang="en-US" dirty="0"/>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0" y="0"/>
            <a:ext cx="9144000" cy="792163"/>
          </a:xfrm>
        </p:spPr>
        <p:txBody>
          <a:bodyPr anchor="ctr"/>
          <a:lstStyle/>
          <a:p>
            <a:r>
              <a:rPr lang="sv-SE" altLang="de-DE" dirty="0"/>
              <a:t>Stigmatisering - vad kan jag göra? </a:t>
            </a:r>
          </a:p>
        </p:txBody>
      </p:sp>
      <p:sp>
        <p:nvSpPr>
          <p:cNvPr id="22531" name="Inhaltsplatzhalter 2"/>
          <p:cNvSpPr>
            <a:spLocks noGrp="1"/>
          </p:cNvSpPr>
          <p:nvPr>
            <p:ph idx="1"/>
          </p:nvPr>
        </p:nvSpPr>
        <p:spPr>
          <a:xfrm>
            <a:off x="250825" y="1339850"/>
            <a:ext cx="8642350" cy="1944688"/>
          </a:xfrm>
        </p:spPr>
        <p:txBody>
          <a:bodyPr/>
          <a:lstStyle/>
          <a:p>
            <a:pPr marL="719138" lvl="1" indent="-358775" eaLnBrk="1" hangingPunct="1">
              <a:spcBef>
                <a:spcPts val="1200"/>
              </a:spcBef>
              <a:buFontTx/>
              <a:buChar char="o"/>
              <a:tabLst>
                <a:tab pos="722313" algn="l"/>
              </a:tabLst>
            </a:pPr>
            <a:r>
              <a:rPr lang="sv-SE" altLang="de-DE" dirty="0">
                <a:cs typeface="Times New Roman" pitchFamily="18" charset="0"/>
              </a:rPr>
              <a:t>På grund av vinklad och missvisande information i media osv. är det tyvärr vanligt att folk har fel uppfattning om vad psykos innebär. </a:t>
            </a:r>
          </a:p>
          <a:p>
            <a:pPr marL="718820" lvl="1" indent="-358775" eaLnBrk="1" hangingPunct="1">
              <a:spcBef>
                <a:spcPts val="1200"/>
              </a:spcBef>
              <a:buFontTx/>
              <a:buChar char="o"/>
              <a:tabLst>
                <a:tab pos="722313" algn="l"/>
              </a:tabLst>
            </a:pPr>
            <a:r>
              <a:rPr lang="en-US" altLang="de-DE" dirty="0"/>
              <a:t>Det du </a:t>
            </a:r>
            <a:r>
              <a:rPr lang="en-US" altLang="de-DE" dirty="0" err="1"/>
              <a:t>kan</a:t>
            </a:r>
            <a:r>
              <a:rPr lang="en-US" altLang="de-DE" dirty="0"/>
              <a:t> </a:t>
            </a:r>
            <a:r>
              <a:rPr lang="en-US" altLang="de-DE" dirty="0" err="1"/>
              <a:t>göra</a:t>
            </a:r>
            <a:r>
              <a:rPr lang="en-US" altLang="de-DE" dirty="0"/>
              <a:t> </a:t>
            </a:r>
            <a:r>
              <a:rPr lang="en-US" altLang="de-DE" dirty="0" err="1"/>
              <a:t>är</a:t>
            </a:r>
            <a:r>
              <a:rPr lang="en-US" altLang="de-DE" dirty="0"/>
              <a:t> </a:t>
            </a:r>
            <a:r>
              <a:rPr lang="en-US" altLang="de-DE" dirty="0" err="1"/>
              <a:t>att</a:t>
            </a:r>
            <a:r>
              <a:rPr lang="en-US" altLang="de-DE" dirty="0"/>
              <a:t> </a:t>
            </a:r>
            <a:r>
              <a:rPr lang="en-US" altLang="de-DE" dirty="0" err="1"/>
              <a:t>skaffa</a:t>
            </a:r>
            <a:r>
              <a:rPr lang="en-US" altLang="de-DE" dirty="0"/>
              <a:t> information om </a:t>
            </a:r>
            <a:r>
              <a:rPr lang="en-US" altLang="de-DE" dirty="0" err="1"/>
              <a:t>psykos</a:t>
            </a:r>
            <a:r>
              <a:rPr lang="en-US" altLang="de-DE" dirty="0"/>
              <a:t>, </a:t>
            </a:r>
            <a:r>
              <a:rPr lang="en-US" altLang="de-DE" dirty="0" err="1"/>
              <a:t>så</a:t>
            </a:r>
            <a:r>
              <a:rPr lang="en-US" altLang="de-DE" dirty="0"/>
              <a:t> </a:t>
            </a:r>
            <a:r>
              <a:rPr lang="en-US" altLang="de-DE" dirty="0" err="1"/>
              <a:t>att</a:t>
            </a:r>
            <a:r>
              <a:rPr lang="en-US" altLang="de-DE" dirty="0"/>
              <a:t> du </a:t>
            </a:r>
            <a:r>
              <a:rPr lang="en-US" altLang="de-DE" dirty="0" err="1"/>
              <a:t>kan</a:t>
            </a:r>
            <a:r>
              <a:rPr lang="en-US" altLang="de-DE" dirty="0"/>
              <a:t> </a:t>
            </a:r>
            <a:r>
              <a:rPr lang="en-US" altLang="de-DE" dirty="0" err="1"/>
              <a:t>förklara</a:t>
            </a:r>
            <a:r>
              <a:rPr lang="en-US" altLang="de-DE" dirty="0"/>
              <a:t> </a:t>
            </a:r>
            <a:r>
              <a:rPr lang="en-US" altLang="de-DE" dirty="0" err="1"/>
              <a:t>för</a:t>
            </a:r>
            <a:r>
              <a:rPr lang="en-US" altLang="de-DE" dirty="0"/>
              <a:t> </a:t>
            </a:r>
            <a:r>
              <a:rPr lang="en-US" altLang="de-DE" dirty="0" err="1"/>
              <a:t>andra</a:t>
            </a:r>
            <a:r>
              <a:rPr lang="en-US" altLang="de-DE" dirty="0"/>
              <a:t> </a:t>
            </a:r>
            <a:r>
              <a:rPr lang="en-US" altLang="de-DE" dirty="0" err="1"/>
              <a:t>vad</a:t>
            </a:r>
            <a:r>
              <a:rPr lang="en-US" altLang="de-DE" dirty="0"/>
              <a:t> </a:t>
            </a:r>
            <a:r>
              <a:rPr lang="en-US" altLang="de-DE" dirty="0" err="1"/>
              <a:t>tillståndet</a:t>
            </a:r>
            <a:r>
              <a:rPr lang="en-US" altLang="de-DE" dirty="0"/>
              <a:t> </a:t>
            </a:r>
            <a:r>
              <a:rPr lang="en-US" altLang="de-DE" dirty="0" err="1"/>
              <a:t>faktiskt</a:t>
            </a:r>
            <a:r>
              <a:rPr lang="en-US" altLang="de-DE" dirty="0"/>
              <a:t> </a:t>
            </a:r>
            <a:r>
              <a:rPr lang="en-US" altLang="de-DE" dirty="0" err="1"/>
              <a:t>innebär</a:t>
            </a:r>
            <a:r>
              <a:rPr lang="en-US" altLang="de-DE" dirty="0"/>
              <a:t>. </a:t>
            </a:r>
            <a:endParaRPr lang="en-US" altLang="de-DE" dirty="0">
              <a:ea typeface="Verdana"/>
            </a:endParaRPr>
          </a:p>
          <a:p>
            <a:pPr marL="718820" lvl="1" indent="-358775" eaLnBrk="1" hangingPunct="1">
              <a:spcBef>
                <a:spcPts val="1200"/>
              </a:spcBef>
              <a:buFontTx/>
              <a:buChar char="o"/>
              <a:tabLst>
                <a:tab pos="722313" algn="l"/>
              </a:tabLst>
            </a:pPr>
            <a:endParaRPr lang="en-US" altLang="de-DE" dirty="0">
              <a:ea typeface="Verdana"/>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11.8</a:t>
            </a:r>
          </a:p>
        </p:txBody>
      </p:sp>
      <p:sp>
        <p:nvSpPr>
          <p:cNvPr id="2" name="textruta 1"/>
          <p:cNvSpPr txBox="1"/>
          <p:nvPr/>
        </p:nvSpPr>
        <p:spPr>
          <a:xfrm>
            <a:off x="2713844" y="4226998"/>
            <a:ext cx="184666" cy="369332"/>
          </a:xfrm>
          <a:prstGeom prst="rect">
            <a:avLst/>
          </a:prstGeom>
          <a:noFill/>
        </p:spPr>
        <p:txBody>
          <a:bodyPr wrap="none" rtlCol="0">
            <a:spAutoFit/>
          </a:bodyPr>
          <a:lstStyle/>
          <a:p>
            <a:endParaRPr lang="sv-S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252413" y="1339850"/>
            <a:ext cx="8639175" cy="5184775"/>
          </a:xfrm>
        </p:spPr>
        <p:txBody>
          <a:bodyPr/>
          <a:lstStyle/>
          <a:p>
            <a:pPr marL="179070" indent="0" eaLnBrk="1" hangingPunct="1">
              <a:spcBef>
                <a:spcPts val="1200"/>
              </a:spcBef>
            </a:pPr>
            <a:r>
              <a:rPr lang="sv-SE" altLang="de-DE" dirty="0">
                <a:cs typeface="Times New Roman" pitchFamily="18" charset="0"/>
              </a:rPr>
              <a:t>Psykos eller schizofreni är inte alltid märkbart. Det är upp till dig hur mycket eller hur lite du vill prata med andra om detta. Om du inte känner personen så väl kan det ibland vara bättre att beskriva dina symtom istället för att enbart använda professionella termer. </a:t>
            </a:r>
            <a:endParaRPr lang="en-US" altLang="de-DE" dirty="0">
              <a:ea typeface="Verdana"/>
            </a:endParaRPr>
          </a:p>
          <a:p>
            <a:pPr marL="179070" indent="0" eaLnBrk="1" hangingPunct="1">
              <a:spcBef>
                <a:spcPts val="1200"/>
              </a:spcBef>
            </a:pPr>
            <a:r>
              <a:rPr lang="sv-SE" altLang="de-DE" dirty="0"/>
              <a:t>Ibland kan det dock hjälpa att berätta för andra om din psykiska ohälsa. Ett exempel på det kan vara om du har hamnat i en konflikt med någon </a:t>
            </a:r>
            <a:r>
              <a:rPr lang="sv-SE" altLang="de-DE" dirty="0" err="1"/>
              <a:t>pga</a:t>
            </a:r>
            <a:r>
              <a:rPr lang="sv-SE" altLang="de-DE" dirty="0"/>
              <a:t> detta och behöver förklara ditt beteende för andra.  </a:t>
            </a:r>
            <a:endParaRPr lang="sv-SE" altLang="de-DE" dirty="0">
              <a:ea typeface="Verdana"/>
            </a:endParaRPr>
          </a:p>
          <a:p>
            <a:pPr marL="179388" indent="0" eaLnBrk="1" hangingPunct="1">
              <a:spcBef>
                <a:spcPts val="1200"/>
              </a:spcBef>
              <a:buFont typeface="Wingdings" pitchFamily="2" charset="2"/>
              <a:buNone/>
            </a:pPr>
            <a:r>
              <a:rPr lang="sv-SE" altLang="de-DE" dirty="0">
                <a:sym typeface="Wingdings" pitchFamily="2" charset="2"/>
              </a:rPr>
              <a:t>Att prata om din sjukdom för dina närstående och de som du litar på kan vara bra även för dig eftersom ... </a:t>
            </a:r>
          </a:p>
          <a:p>
            <a:pPr marL="179388" indent="0" eaLnBrk="1" hangingPunct="1">
              <a:spcBef>
                <a:spcPts val="1200"/>
              </a:spcBef>
              <a:buFont typeface="Wingdings" pitchFamily="2" charset="2"/>
              <a:buNone/>
            </a:pPr>
            <a:r>
              <a:rPr lang="sv-SE" altLang="de-DE" dirty="0">
                <a:sym typeface="Wingdings" pitchFamily="2" charset="2"/>
              </a:rPr>
              <a:t>…det kan vara en lättnad för dig. </a:t>
            </a:r>
          </a:p>
          <a:p>
            <a:pPr marL="179388" indent="0" eaLnBrk="1" hangingPunct="1">
              <a:spcBef>
                <a:spcPts val="600"/>
              </a:spcBef>
              <a:buFont typeface="Wingdings" pitchFamily="2" charset="2"/>
              <a:buNone/>
            </a:pPr>
            <a:r>
              <a:rPr lang="sv-SE" altLang="de-DE" dirty="0">
                <a:sym typeface="Wingdings" pitchFamily="2" charset="2"/>
              </a:rPr>
              <a:t>…andra kan ibland hjälpa dig att identifiera tidiga varningstecken på psykos, vilket kan leda till att du får stöd så tidigt som möjligt. </a:t>
            </a:r>
          </a:p>
        </p:txBody>
      </p:sp>
      <p:grpSp>
        <p:nvGrpSpPr>
          <p:cNvPr id="24579" name="Group 40"/>
          <p:cNvGrpSpPr>
            <a:grpSpLocks/>
          </p:cNvGrpSpPr>
          <p:nvPr/>
        </p:nvGrpSpPr>
        <p:grpSpPr bwMode="auto">
          <a:xfrm>
            <a:off x="0" y="6167438"/>
            <a:ext cx="2382838" cy="474662"/>
            <a:chOff x="0" y="3957"/>
            <a:chExt cx="1457" cy="299"/>
          </a:xfrm>
        </p:grpSpPr>
        <p:sp>
          <p:nvSpPr>
            <p:cNvPr id="2458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2458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4584" name="Text Box 71"/>
            <p:cNvSpPr txBox="1">
              <a:spLocks noChangeArrowheads="1"/>
            </p:cNvSpPr>
            <p:nvPr/>
          </p:nvSpPr>
          <p:spPr bwMode="auto">
            <a:xfrm>
              <a:off x="143" y="4015"/>
              <a:ext cx="1314" cy="184"/>
            </a:xfrm>
            <a:prstGeom prst="rect">
              <a:avLst/>
            </a:prstGeom>
            <a:noFill/>
            <a:ln w="9525">
              <a:noFill/>
              <a:miter lim="800000"/>
              <a:headEnd/>
              <a:tailEnd/>
            </a:ln>
          </p:spPr>
          <p:txBody>
            <a:bodyPr>
              <a:spAutoFit/>
            </a:bodyPr>
            <a:lstStyle/>
            <a:p>
              <a:pPr eaLnBrk="1" hangingPunct="1"/>
              <a:r>
                <a:rPr lang="de-DE" altLang="de-DE" sz="1300" dirty="0">
                  <a:cs typeface="Times New Roman" pitchFamily="18" charset="0"/>
                  <a:sym typeface="Wingdings" pitchFamily="2" charset="2"/>
                </a:rPr>
                <a:t>  </a:t>
              </a:r>
              <a:r>
                <a:rPr lang="de-DE" altLang="de-DE" sz="1300" dirty="0">
                  <a:cs typeface="Times New Roman" pitchFamily="18" charset="0"/>
                </a:rPr>
                <a:t> </a:t>
              </a:r>
              <a:r>
                <a:rPr lang="de-DE" altLang="de-DE" sz="1300" i="1" dirty="0" err="1">
                  <a:cs typeface="Times New Roman" pitchFamily="18" charset="0"/>
                </a:rPr>
                <a:t>Arbetsblad</a:t>
              </a:r>
              <a:r>
                <a:rPr lang="de-DE" altLang="de-DE" sz="1300" dirty="0">
                  <a:cs typeface="Times New Roman" pitchFamily="18" charset="0"/>
                </a:rPr>
                <a:t> 11.1</a:t>
              </a:r>
            </a:p>
          </p:txBody>
        </p:sp>
      </p:gr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11.9</a:t>
            </a:r>
          </a:p>
        </p:txBody>
      </p:sp>
      <p:sp>
        <p:nvSpPr>
          <p:cNvPr id="1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nhaltsplatzhalter 2"/>
          <p:cNvSpPr>
            <a:spLocks noGrp="1"/>
          </p:cNvSpPr>
          <p:nvPr>
            <p:ph idx="1"/>
          </p:nvPr>
        </p:nvSpPr>
        <p:spPr>
          <a:xfrm>
            <a:off x="250825" y="1347788"/>
            <a:ext cx="8640763" cy="4752975"/>
          </a:xfrm>
        </p:spPr>
        <p:txBody>
          <a:bodyPr/>
          <a:lstStyle/>
          <a:p>
            <a:pPr marL="179388" indent="0">
              <a:spcBef>
                <a:spcPts val="1200"/>
              </a:spcBef>
            </a:pPr>
            <a:r>
              <a:rPr lang="sv-SE" altLang="de-DE" dirty="0">
                <a:solidFill>
                  <a:srgbClr val="006AB2"/>
                </a:solidFill>
              </a:rPr>
              <a:t>Förslag: förklara dina symptom istället för din diagnos</a:t>
            </a:r>
          </a:p>
          <a:p>
            <a:pPr marL="719138" lvl="1" indent="-358775" eaLnBrk="1" hangingPunct="1">
              <a:spcBef>
                <a:spcPts val="1200"/>
              </a:spcBef>
              <a:buFontTx/>
              <a:buChar char="o"/>
            </a:pPr>
            <a:r>
              <a:rPr lang="sv-SE" altLang="de-DE" dirty="0"/>
              <a:t>Detta kan göra det lättare om du inte känner personen så väl, eftersom termer som schizofreni och psykos ofta blir missförstådda. </a:t>
            </a:r>
            <a:endParaRPr lang="sv-SE" altLang="de-DE" dirty="0">
              <a:solidFill>
                <a:srgbClr val="006699"/>
              </a:solidFill>
            </a:endParaRPr>
          </a:p>
          <a:p>
            <a:pPr marL="719138" lvl="1" indent="-358775" eaLnBrk="1" hangingPunct="1">
              <a:spcBef>
                <a:spcPts val="1200"/>
              </a:spcBef>
              <a:buFontTx/>
              <a:buChar char="o"/>
            </a:pPr>
            <a:r>
              <a:rPr lang="sv-SE" altLang="de-DE" dirty="0">
                <a:cs typeface="Times New Roman" pitchFamily="18" charset="0"/>
              </a:rPr>
              <a:t>För att du själv ska kunna förklara din situation kan det hjälpa om du läser på om psykos själv, så du kan ge andra fakta om ditt tillstånd. </a:t>
            </a:r>
            <a:endParaRPr lang="sv-SE" altLang="de-DE" dirty="0"/>
          </a:p>
          <a:p>
            <a:pPr marL="179388" indent="0"/>
            <a:endParaRPr lang="de-DE" altLang="de-DE" dirty="0"/>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11.10</a:t>
            </a: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Ellipse 3"/>
          <p:cNvSpPr>
            <a:spLocks noChangeArrowheads="1"/>
          </p:cNvSpPr>
          <p:nvPr/>
        </p:nvSpPr>
        <p:spPr bwMode="auto">
          <a:xfrm>
            <a:off x="4500563" y="5589588"/>
            <a:ext cx="3455987" cy="7921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7652"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765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11.11</a:t>
            </a:r>
          </a:p>
        </p:txBody>
      </p:sp>
      <p:sp>
        <p:nvSpPr>
          <p:cNvPr id="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indent="0">
              <a:spcBef>
                <a:spcPts val="1200"/>
              </a:spcBef>
            </a:pPr>
            <a:r>
              <a:rPr lang="en-US" altLang="de-DE" dirty="0" err="1">
                <a:solidFill>
                  <a:srgbClr val="006699"/>
                </a:solidFill>
              </a:rPr>
              <a:t>Vanliga</a:t>
            </a:r>
            <a:r>
              <a:rPr lang="en-US" altLang="de-DE" dirty="0">
                <a:solidFill>
                  <a:srgbClr val="006699"/>
                </a:solidFill>
              </a:rPr>
              <a:t> symptom </a:t>
            </a:r>
            <a:r>
              <a:rPr lang="en-US" altLang="de-DE" dirty="0" err="1">
                <a:solidFill>
                  <a:srgbClr val="006699"/>
                </a:solidFill>
              </a:rPr>
              <a:t>när</a:t>
            </a:r>
            <a:r>
              <a:rPr lang="en-US" altLang="de-DE" dirty="0">
                <a:solidFill>
                  <a:srgbClr val="006699"/>
                </a:solidFill>
              </a:rPr>
              <a:t> man </a:t>
            </a:r>
            <a:r>
              <a:rPr lang="en-US" altLang="de-DE" dirty="0" err="1">
                <a:solidFill>
                  <a:srgbClr val="006699"/>
                </a:solidFill>
              </a:rPr>
              <a:t>har</a:t>
            </a:r>
            <a:r>
              <a:rPr lang="en-US" altLang="de-DE" dirty="0">
                <a:solidFill>
                  <a:srgbClr val="006699"/>
                </a:solidFill>
              </a:rPr>
              <a:t> </a:t>
            </a:r>
            <a:r>
              <a:rPr lang="en-US" altLang="de-DE" dirty="0" err="1">
                <a:solidFill>
                  <a:srgbClr val="006699"/>
                </a:solidFill>
              </a:rPr>
              <a:t>schizofreni</a:t>
            </a:r>
            <a:r>
              <a:rPr lang="en-US" altLang="de-DE" dirty="0">
                <a:solidFill>
                  <a:srgbClr val="006699"/>
                </a:solidFill>
              </a:rPr>
              <a:t> </a:t>
            </a:r>
            <a:r>
              <a:rPr lang="en-US" altLang="de-DE" dirty="0" err="1">
                <a:solidFill>
                  <a:srgbClr val="006699"/>
                </a:solidFill>
              </a:rPr>
              <a:t>eller</a:t>
            </a:r>
            <a:r>
              <a:rPr lang="en-US" altLang="de-DE" dirty="0">
                <a:solidFill>
                  <a:srgbClr val="006699"/>
                </a:solidFill>
              </a:rPr>
              <a:t> </a:t>
            </a:r>
            <a:r>
              <a:rPr lang="en-US" altLang="de-DE" dirty="0" err="1" smtClean="0">
                <a:solidFill>
                  <a:srgbClr val="006699"/>
                </a:solidFill>
              </a:rPr>
              <a:t>psykos</a:t>
            </a:r>
            <a:r>
              <a:rPr lang="sv-SE" altLang="de-DE" dirty="0" smtClean="0">
                <a:solidFill>
                  <a:srgbClr val="006699"/>
                </a:solidFill>
              </a:rPr>
              <a:t>:</a:t>
            </a:r>
            <a:endParaRPr lang="sv-SE" altLang="de-DE" dirty="0">
              <a:solidFill>
                <a:srgbClr val="006699"/>
              </a:solidFill>
            </a:endParaRPr>
          </a:p>
          <a:p>
            <a:pPr marL="179388" lvl="1" indent="0" eaLnBrk="1" hangingPunct="1">
              <a:spcBef>
                <a:spcPts val="1200"/>
              </a:spcBef>
              <a:buFont typeface="Courier New" pitchFamily="49" charset="0"/>
              <a:buNone/>
            </a:pPr>
            <a:r>
              <a:rPr lang="sv-SE" altLang="de-DE" b="1" dirty="0">
                <a:cs typeface="Times New Roman" pitchFamily="18" charset="0"/>
              </a:rPr>
              <a:t>Hallucinationer: </a:t>
            </a:r>
            <a:r>
              <a:rPr lang="sv-SE" altLang="de-DE" dirty="0">
                <a:cs typeface="Times New Roman" pitchFamily="18" charset="0"/>
              </a:rPr>
              <a:t>man hör eller ser saker inte andra hör och ser. Ibland kan man även smaka och känna saker inte andra känner. </a:t>
            </a:r>
            <a:endParaRPr lang="sv-SE" altLang="de-DE" dirty="0" smtClean="0">
              <a:cs typeface="Times New Roman" pitchFamily="18" charset="0"/>
            </a:endParaRPr>
          </a:p>
          <a:p>
            <a:pPr marL="179388" lvl="1" indent="0" eaLnBrk="1" hangingPunct="1">
              <a:spcBef>
                <a:spcPts val="1200"/>
              </a:spcBef>
              <a:buFont typeface="Courier New" pitchFamily="49" charset="0"/>
              <a:buNone/>
            </a:pPr>
            <a:endParaRPr lang="sv-SE" altLang="de-DE" dirty="0"/>
          </a:p>
          <a:p>
            <a:pPr marL="179388" indent="0">
              <a:spcBef>
                <a:spcPts val="1200"/>
              </a:spcBef>
            </a:pPr>
            <a:r>
              <a:rPr lang="sv-SE" altLang="de-DE" dirty="0">
                <a:solidFill>
                  <a:srgbClr val="006699"/>
                </a:solidFill>
              </a:rPr>
              <a:t>Hur skulle du förklara det</a:t>
            </a:r>
            <a:r>
              <a:rPr lang="sv-SE" altLang="de-DE" dirty="0" smtClean="0">
                <a:solidFill>
                  <a:srgbClr val="006699"/>
                </a:solidFill>
              </a:rPr>
              <a:t>?</a:t>
            </a:r>
          </a:p>
          <a:p>
            <a:pPr marL="179388" indent="0">
              <a:spcBef>
                <a:spcPts val="1200"/>
              </a:spcBef>
            </a:pPr>
            <a:endParaRPr lang="sv-SE" altLang="de-DE" dirty="0">
              <a:solidFill>
                <a:srgbClr val="006699"/>
              </a:solidFill>
            </a:endParaRPr>
          </a:p>
          <a:p>
            <a:pPr marL="179388" indent="0" algn="ctr">
              <a:spcBef>
                <a:spcPts val="1200"/>
              </a:spcBef>
            </a:pPr>
            <a:r>
              <a:rPr lang="sv-SE" altLang="de-DE" dirty="0" smtClean="0"/>
              <a:t>???</a:t>
            </a:r>
            <a:endParaRPr lang="sv-SE" altLang="de-D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indent="0">
              <a:spcBef>
                <a:spcPts val="1200"/>
              </a:spcBef>
            </a:pPr>
            <a:r>
              <a:rPr lang="en-US" altLang="de-DE" dirty="0" err="1">
                <a:solidFill>
                  <a:srgbClr val="006699"/>
                </a:solidFill>
              </a:rPr>
              <a:t>Vanliga</a:t>
            </a:r>
            <a:r>
              <a:rPr lang="en-US" altLang="de-DE" dirty="0">
                <a:solidFill>
                  <a:srgbClr val="006699"/>
                </a:solidFill>
              </a:rPr>
              <a:t> symptom </a:t>
            </a:r>
            <a:r>
              <a:rPr lang="en-US" altLang="de-DE" dirty="0" err="1">
                <a:solidFill>
                  <a:srgbClr val="006699"/>
                </a:solidFill>
              </a:rPr>
              <a:t>när</a:t>
            </a:r>
            <a:r>
              <a:rPr lang="en-US" altLang="de-DE" dirty="0">
                <a:solidFill>
                  <a:srgbClr val="006699"/>
                </a:solidFill>
              </a:rPr>
              <a:t> man </a:t>
            </a:r>
            <a:r>
              <a:rPr lang="en-US" altLang="de-DE" dirty="0" err="1">
                <a:solidFill>
                  <a:srgbClr val="006699"/>
                </a:solidFill>
              </a:rPr>
              <a:t>har</a:t>
            </a:r>
            <a:r>
              <a:rPr lang="en-US" altLang="de-DE" dirty="0">
                <a:solidFill>
                  <a:srgbClr val="006699"/>
                </a:solidFill>
              </a:rPr>
              <a:t> </a:t>
            </a:r>
            <a:r>
              <a:rPr lang="en-US" altLang="de-DE" dirty="0" err="1">
                <a:solidFill>
                  <a:srgbClr val="006699"/>
                </a:solidFill>
              </a:rPr>
              <a:t>schizofreni</a:t>
            </a:r>
            <a:r>
              <a:rPr lang="en-US" altLang="de-DE" dirty="0">
                <a:solidFill>
                  <a:srgbClr val="006699"/>
                </a:solidFill>
              </a:rPr>
              <a:t> </a:t>
            </a:r>
            <a:r>
              <a:rPr lang="en-US" altLang="de-DE" dirty="0" err="1">
                <a:solidFill>
                  <a:srgbClr val="006699"/>
                </a:solidFill>
              </a:rPr>
              <a:t>eller</a:t>
            </a:r>
            <a:r>
              <a:rPr lang="en-US" altLang="de-DE" dirty="0">
                <a:solidFill>
                  <a:srgbClr val="006699"/>
                </a:solidFill>
              </a:rPr>
              <a:t> </a:t>
            </a:r>
            <a:r>
              <a:rPr lang="en-US" altLang="de-DE" dirty="0" err="1" smtClean="0">
                <a:solidFill>
                  <a:srgbClr val="006699"/>
                </a:solidFill>
              </a:rPr>
              <a:t>psykos</a:t>
            </a:r>
            <a:r>
              <a:rPr lang="sv-SE" altLang="de-DE" dirty="0" smtClean="0">
                <a:solidFill>
                  <a:srgbClr val="006699"/>
                </a:solidFill>
              </a:rPr>
              <a:t>:</a:t>
            </a:r>
            <a:endParaRPr lang="sv-SE" altLang="de-DE" dirty="0">
              <a:solidFill>
                <a:srgbClr val="006699"/>
              </a:solidFill>
            </a:endParaRPr>
          </a:p>
          <a:p>
            <a:pPr marL="179388" lvl="1" indent="0" eaLnBrk="1" hangingPunct="1">
              <a:spcBef>
                <a:spcPts val="1200"/>
              </a:spcBef>
              <a:buFont typeface="Courier New" pitchFamily="49" charset="0"/>
              <a:buNone/>
            </a:pPr>
            <a:r>
              <a:rPr lang="sv-SE" altLang="de-DE" b="1" dirty="0">
                <a:cs typeface="Times New Roman" pitchFamily="18" charset="0"/>
              </a:rPr>
              <a:t>Hallucinationer: </a:t>
            </a:r>
            <a:r>
              <a:rPr lang="sv-SE" altLang="de-DE" dirty="0">
                <a:cs typeface="Times New Roman" pitchFamily="18" charset="0"/>
              </a:rPr>
              <a:t>man hör eller ser saker inte andra hör och ser. Ibland kan man även smaka och känna saker inte andra känner. </a:t>
            </a:r>
            <a:endParaRPr lang="sv-SE" altLang="de-DE" dirty="0" smtClean="0">
              <a:cs typeface="Times New Roman" pitchFamily="18" charset="0"/>
            </a:endParaRPr>
          </a:p>
          <a:p>
            <a:pPr marL="179388" lvl="1" indent="0" eaLnBrk="1" hangingPunct="1">
              <a:spcBef>
                <a:spcPts val="1200"/>
              </a:spcBef>
              <a:buFont typeface="Courier New" pitchFamily="49" charset="0"/>
              <a:buNone/>
            </a:pPr>
            <a:endParaRPr lang="sv-SE" altLang="de-DE" dirty="0"/>
          </a:p>
          <a:p>
            <a:pPr marL="179388" indent="0">
              <a:spcBef>
                <a:spcPts val="1200"/>
              </a:spcBef>
            </a:pPr>
            <a:r>
              <a:rPr lang="sv-SE" altLang="de-DE" dirty="0">
                <a:solidFill>
                  <a:srgbClr val="006699"/>
                </a:solidFill>
              </a:rPr>
              <a:t>Hur skulle du förklara det?</a:t>
            </a:r>
          </a:p>
          <a:p>
            <a:pPr marL="179388" lvl="1">
              <a:spcBef>
                <a:spcPts val="1200"/>
              </a:spcBef>
              <a:buClr>
                <a:schemeClr val="accent1"/>
              </a:buClr>
              <a:buSzPct val="85000"/>
              <a:buFont typeface="Courier New" pitchFamily="49" charset="0"/>
              <a:buNone/>
            </a:pPr>
            <a:r>
              <a:rPr lang="sv-SE" altLang="de-DE" i="1" dirty="0">
                <a:cs typeface="Times New Roman" pitchFamily="18" charset="0"/>
              </a:rPr>
              <a:t>“Hallucinationer är vanligare än de flesta tror. Runt 15% har upplevt röster eller andra hallucinationer någon gång i sitt liv trots att de flesta inte upplever mental ohälsa. Att höra röster kan ibland beskrivas som “att tänka högt”, lite som när en sång fastnat i huvudet. Det är till exempel rätt vanligt att nyblivna föräldrar hör sina bebisar skrika trots att de ligger och sover lugnt. Ett annat exempel är när man är säker på att man hörde sin egen telefon ringa, trots att detta i verkligheten inte skett” </a:t>
            </a:r>
            <a:endParaRPr lang="sv-SE" altLang="de-DE" dirty="0">
              <a:solidFill>
                <a:srgbClr val="006699"/>
              </a:solidFill>
              <a:cs typeface="Times New Roman" pitchFamily="18" charset="0"/>
            </a:endParaRPr>
          </a:p>
        </p:txBody>
      </p:sp>
      <p:sp>
        <p:nvSpPr>
          <p:cNvPr id="2970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11.12</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11.13</a:t>
            </a:r>
          </a:p>
        </p:txBody>
      </p:sp>
      <p:sp>
        <p:nvSpPr>
          <p:cNvPr id="7" name="Inhaltsplatzhalter 2"/>
          <p:cNvSpPr txBox="1">
            <a:spLocks/>
          </p:cNvSpPr>
          <p:nvPr/>
        </p:nvSpPr>
        <p:spPr bwMode="auto">
          <a:xfrm>
            <a:off x="252413" y="1341438"/>
            <a:ext cx="8639175" cy="4491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t"/>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marL="179070" lvl="1" eaLnBrk="1" hangingPunct="1">
              <a:spcBef>
                <a:spcPts val="1200"/>
              </a:spcBef>
              <a:buNone/>
              <a:defRPr/>
            </a:pPr>
            <a:r>
              <a:rPr lang="sv-SE" altLang="de-DE" b="1" dirty="0">
                <a:cs typeface="Times New Roman" panose="02020603050405020304" pitchFamily="18" charset="0"/>
              </a:rPr>
              <a:t>Vanföreställningar: </a:t>
            </a:r>
            <a:r>
              <a:rPr lang="sv-SE" altLang="de-DE" dirty="0">
                <a:cs typeface="Times New Roman" panose="02020603050405020304" pitchFamily="18" charset="0"/>
              </a:rPr>
              <a:t>Att vara övertygad om något som inte stämmer (t.ex. att FBI spionerar på en eller att man blivit utvald av högre makter att rädda världen)</a:t>
            </a:r>
            <a:endParaRPr lang="en-US" dirty="0"/>
          </a:p>
          <a:p>
            <a:pPr>
              <a:buFont typeface="Wingdings" panose="05000000000000000000" pitchFamily="2" charset="2"/>
              <a:buChar char="Ø"/>
              <a:defRPr/>
            </a:pPr>
            <a:endParaRPr lang="de-DE" altLang="de-DE" dirty="0"/>
          </a:p>
          <a:p>
            <a:pPr marL="179388" indent="0">
              <a:spcBef>
                <a:spcPts val="1200"/>
              </a:spcBef>
            </a:pPr>
            <a:r>
              <a:rPr lang="sv-SE" altLang="de-DE" dirty="0">
                <a:solidFill>
                  <a:srgbClr val="006699"/>
                </a:solidFill>
              </a:rPr>
              <a:t>Hur skulle du förklara det</a:t>
            </a:r>
            <a:r>
              <a:rPr lang="sv-SE" altLang="de-DE" dirty="0" smtClean="0">
                <a:solidFill>
                  <a:srgbClr val="006699"/>
                </a:solidFill>
              </a:rPr>
              <a:t>?</a:t>
            </a:r>
          </a:p>
          <a:p>
            <a:pPr marL="179388" indent="0">
              <a:spcBef>
                <a:spcPts val="1200"/>
              </a:spcBef>
            </a:pPr>
            <a:endParaRPr lang="sv-SE" altLang="de-DE" dirty="0">
              <a:solidFill>
                <a:srgbClr val="006699"/>
              </a:solidFill>
            </a:endParaRPr>
          </a:p>
          <a:p>
            <a:pPr marL="179388" indent="0" algn="ctr">
              <a:spcBef>
                <a:spcPts val="1200"/>
              </a:spcBef>
            </a:pPr>
            <a:r>
              <a:rPr lang="sv-SE" altLang="de-DE" dirty="0" smtClean="0"/>
              <a:t>???</a:t>
            </a:r>
            <a:endParaRPr lang="sv-SE" altLang="de-D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t"/>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marL="179070" lvl="1" eaLnBrk="1" hangingPunct="1">
              <a:spcBef>
                <a:spcPts val="1200"/>
              </a:spcBef>
              <a:buNone/>
              <a:defRPr/>
            </a:pPr>
            <a:r>
              <a:rPr lang="sv-SE" altLang="de-DE" b="1" dirty="0">
                <a:cs typeface="Times New Roman" panose="02020603050405020304" pitchFamily="18" charset="0"/>
              </a:rPr>
              <a:t>Vanföreställningar: </a:t>
            </a:r>
            <a:r>
              <a:rPr lang="sv-SE" altLang="de-DE" dirty="0">
                <a:cs typeface="Times New Roman" panose="02020603050405020304" pitchFamily="18" charset="0"/>
              </a:rPr>
              <a:t>Att vara övertygad om något som inte stämmer (t.ex. att FBI spionerar på en eller att man blivit utvald av högre makter att rädda världen)</a:t>
            </a:r>
            <a:endParaRPr lang="en-US" dirty="0"/>
          </a:p>
          <a:p>
            <a:pPr>
              <a:buFont typeface="Wingdings" panose="05000000000000000000" pitchFamily="2" charset="2"/>
              <a:buChar char="Ø"/>
              <a:defRPr/>
            </a:pPr>
            <a:endParaRPr lang="de-DE" altLang="de-DE" dirty="0"/>
          </a:p>
          <a:p>
            <a:pPr marL="179388" indent="0">
              <a:spcBef>
                <a:spcPts val="1200"/>
              </a:spcBef>
            </a:pPr>
            <a:r>
              <a:rPr lang="sv-SE" altLang="de-DE" dirty="0">
                <a:solidFill>
                  <a:srgbClr val="006699"/>
                </a:solidFill>
              </a:rPr>
              <a:t>Hur skulle du förklara det</a:t>
            </a:r>
            <a:r>
              <a:rPr lang="sv-SE" altLang="de-DE" dirty="0" smtClean="0">
                <a:solidFill>
                  <a:srgbClr val="006699"/>
                </a:solidFill>
              </a:rPr>
              <a:t>?</a:t>
            </a:r>
            <a:endParaRPr lang="sv-SE" altLang="de-DE" dirty="0"/>
          </a:p>
          <a:p>
            <a:pPr lvl="1">
              <a:buFont typeface="Courier New" panose="02070309020205020404" pitchFamily="49" charset="0"/>
              <a:buNone/>
              <a:defRPr/>
            </a:pPr>
            <a:r>
              <a:rPr lang="sv-SE" altLang="de-DE" i="1" dirty="0">
                <a:cs typeface="Times New Roman" panose="02020603050405020304" pitchFamily="18" charset="0"/>
              </a:rPr>
              <a:t>“Dem flesta har någon gång haft känslan av att hela världen är emot dem, och eller att främlingar tittar på en konstigt. I  mitt fall blir de känslorna ibland lite för starka. Jag kan ibland vara helt övertygad om att hela världen är emot mig och att folk försöker skada mig. Jag vet dock nu att detta inte är sant.”</a:t>
            </a:r>
          </a:p>
          <a:p>
            <a:pPr lvl="1">
              <a:buFont typeface="Courier New" panose="02070309020205020404" pitchFamily="49" charset="0"/>
              <a:buNone/>
              <a:defRPr/>
            </a:pPr>
            <a:r>
              <a:rPr lang="sv-SE" altLang="de-DE" i="1" dirty="0">
                <a:cs typeface="Times New Roman" panose="02020603050405020304" pitchFamily="18" charset="0"/>
              </a:rPr>
              <a:t> ”Vissa dagar kan man känna sig ostoppbar och redo att ta över världen och allt känns fantastiskt. I mitt fall kan detta tillstånd ibland bli överdrivet och pågå ganska länge, vilket kan leda till att jag hamnar i situationer som är rätt svåra att hantera” </a:t>
            </a:r>
            <a:endParaRPr lang="sv-SE" altLang="de-DE" sz="2000" i="1" dirty="0">
              <a:cs typeface="Times New Roman" panose="02020603050405020304" pitchFamily="18" charset="0"/>
            </a:endParaRPr>
          </a:p>
        </p:txBody>
      </p:sp>
      <p:sp>
        <p:nvSpPr>
          <p:cNvPr id="33795"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Inhaltsplatzhalter 2"/>
          <p:cNvSpPr>
            <a:spLocks noGrp="1"/>
          </p:cNvSpPr>
          <p:nvPr>
            <p:ph idx="1"/>
          </p:nvPr>
        </p:nvSpPr>
        <p:spPr>
          <a:xfrm>
            <a:off x="252413" y="1341438"/>
            <a:ext cx="8639175" cy="4491037"/>
          </a:xfrm>
        </p:spPr>
        <p:txBody>
          <a:bodyPr/>
          <a:lstStyle/>
          <a:p>
            <a:pPr marL="365125" indent="-182245" eaLnBrk="1" hangingPunct="1">
              <a:defRPr/>
            </a:pPr>
            <a:r>
              <a:rPr lang="sv-SE" altLang="de-DE" b="1" dirty="0">
                <a:cs typeface="Times New Roman" panose="02020603050405020304" pitchFamily="18" charset="0"/>
              </a:rPr>
              <a:t>Andra symptom</a:t>
            </a:r>
            <a:r>
              <a:rPr lang="de-DE" altLang="de-DE" b="1" dirty="0">
                <a:cs typeface="Times New Roman" panose="02020603050405020304" pitchFamily="18" charset="0"/>
              </a:rPr>
              <a:t>:</a:t>
            </a:r>
            <a:r>
              <a:rPr lang="sv-SE" altLang="de-DE" b="1" dirty="0">
                <a:cs typeface="Times New Roman" panose="02020603050405020304" pitchFamily="18" charset="0"/>
              </a:rPr>
              <a:t> </a:t>
            </a:r>
            <a:r>
              <a:rPr lang="sv-SE" altLang="de-DE" dirty="0"/>
              <a:t>t.ex. depression, sömnproblem, och svårigheter med motivation</a:t>
            </a:r>
            <a:endParaRPr lang="en-US"/>
          </a:p>
          <a:p>
            <a:pPr>
              <a:buFont typeface="Wingdings" panose="05000000000000000000" pitchFamily="2" charset="2"/>
              <a:buChar char="Ø"/>
              <a:tabLst>
                <a:tab pos="722313" algn="l"/>
              </a:tabLst>
              <a:defRPr/>
            </a:pPr>
            <a:endParaRPr lang="de-DE" altLang="de-DE" dirty="0"/>
          </a:p>
          <a:p>
            <a:pPr indent="-90488">
              <a:spcBef>
                <a:spcPts val="1200"/>
              </a:spcBef>
              <a:tabLst>
                <a:tab pos="722313" algn="l"/>
              </a:tabLst>
              <a:defRPr/>
            </a:pPr>
            <a:r>
              <a:rPr lang="sv-SE" altLang="de-DE" dirty="0">
                <a:solidFill>
                  <a:srgbClr val="006699"/>
                </a:solidFill>
              </a:rPr>
              <a:t>Hur skulle du förklara det?</a:t>
            </a:r>
          </a:p>
          <a:p>
            <a:pPr indent="-90488">
              <a:spcBef>
                <a:spcPts val="1200"/>
              </a:spcBef>
              <a:tabLst>
                <a:tab pos="722313" algn="l"/>
              </a:tabLst>
              <a:defRPr/>
            </a:pPr>
            <a:endParaRPr lang="en-US" altLang="de-DE" dirty="0">
              <a:solidFill>
                <a:srgbClr val="006699"/>
              </a:solidFill>
            </a:endParaRPr>
          </a:p>
          <a:p>
            <a:pPr>
              <a:tabLst>
                <a:tab pos="722313" algn="l"/>
              </a:tabLst>
              <a:defRPr/>
            </a:pPr>
            <a:endParaRPr lang="de-DE" altLang="de-DE" dirty="0">
              <a:solidFill>
                <a:srgbClr val="006699"/>
              </a:solidFill>
            </a:endParaRPr>
          </a:p>
          <a:p>
            <a:pPr>
              <a:tabLst>
                <a:tab pos="722313" algn="l"/>
              </a:tabLst>
              <a:defRPr/>
            </a:pPr>
            <a:endParaRPr lang="de-DE" altLang="de-DE" dirty="0">
              <a:solidFill>
                <a:srgbClr val="006699"/>
              </a:solidFill>
            </a:endParaRPr>
          </a:p>
          <a:p>
            <a:pPr algn="ctr">
              <a:tabLst>
                <a:tab pos="722313" algn="l"/>
              </a:tabLst>
              <a:defRPr/>
            </a:pPr>
            <a:r>
              <a:rPr lang="de-DE" altLang="de-DE" dirty="0"/>
              <a:t>???</a:t>
            </a:r>
          </a:p>
          <a:p>
            <a:pPr>
              <a:spcBef>
                <a:spcPts val="1200"/>
              </a:spcBef>
              <a:tabLst>
                <a:tab pos="722313" algn="l"/>
              </a:tabLst>
              <a:defRPr/>
            </a:pPr>
            <a:endParaRPr lang="de-DE" altLang="de-DE" dirty="0"/>
          </a:p>
        </p:txBody>
      </p:sp>
      <p:sp>
        <p:nvSpPr>
          <p:cNvPr id="3584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365125" indent="-182245" eaLnBrk="1" hangingPunct="1">
              <a:defRPr/>
            </a:pPr>
            <a:r>
              <a:rPr lang="sv-SE" altLang="de-DE" b="1" dirty="0">
                <a:cs typeface="Times New Roman" panose="02020603050405020304" pitchFamily="18" charset="0"/>
              </a:rPr>
              <a:t>Andra symptom: </a:t>
            </a:r>
            <a:r>
              <a:rPr lang="sv-SE" altLang="de-DE" dirty="0"/>
              <a:t>t.ex. depression, sömnproblem, och svårigheter med motivation</a:t>
            </a:r>
            <a:endParaRPr lang="en-US" dirty="0"/>
          </a:p>
          <a:p>
            <a:pPr>
              <a:buFont typeface="Wingdings" panose="05000000000000000000" pitchFamily="2" charset="2"/>
              <a:buChar char="Ø"/>
              <a:tabLst>
                <a:tab pos="722313" algn="l"/>
              </a:tabLst>
              <a:defRPr/>
            </a:pPr>
            <a:endParaRPr lang="de-DE" altLang="de-DE" dirty="0"/>
          </a:p>
          <a:p>
            <a:pPr indent="-90488">
              <a:spcBef>
                <a:spcPts val="1200"/>
              </a:spcBef>
              <a:tabLst>
                <a:tab pos="722313" algn="l"/>
              </a:tabLst>
              <a:defRPr/>
            </a:pPr>
            <a:r>
              <a:rPr lang="sv-SE" altLang="de-DE" dirty="0">
                <a:solidFill>
                  <a:srgbClr val="006699"/>
                </a:solidFill>
              </a:rPr>
              <a:t>Hur skulle du förklara det?</a:t>
            </a:r>
          </a:p>
          <a:p>
            <a:pPr marL="179070" lvl="1" indent="0">
              <a:buFont typeface="Courier New" pitchFamily="49" charset="0"/>
              <a:buNone/>
              <a:tabLst>
                <a:tab pos="722313" algn="l"/>
              </a:tabLst>
              <a:defRPr/>
            </a:pPr>
            <a:r>
              <a:rPr lang="sv-SE" altLang="de-DE" i="1" dirty="0" smtClean="0"/>
              <a:t>“</a:t>
            </a:r>
            <a:r>
              <a:rPr lang="sv-SE" altLang="de-DE" i="1" dirty="0"/>
              <a:t>Alla känner sig ledsna och nedstämda ibland. Tyvärr så kan min nedstämdhet vara ganska länge, och jag känner mig nere och har extremt låga förväntningar på framtiden. Då är det väldigt svårt att muntra upp mig, och jag har väldigt svårt att få saker gjorda då jag spenderar mestadels av tiden hemma och vill helst inte träffa någon. Min självkänsla blir också mycket låg. Som tur är vet jag nu att det går över och blir bättre.”</a:t>
            </a:r>
            <a:endParaRPr lang="sv-SE" altLang="de-DE" i="1" dirty="0">
              <a:ea typeface="Verdana"/>
            </a:endParaRPr>
          </a:p>
        </p:txBody>
      </p:sp>
      <p:sp>
        <p:nvSpPr>
          <p:cNvPr id="37891"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en-US" altLang="de-DE" sz="2000" dirty="0" err="1">
                <a:solidFill>
                  <a:srgbClr val="D16349"/>
                </a:solidFill>
                <a:cs typeface="Times New Roman" pitchFamily="18" charset="0"/>
              </a:rPr>
              <a:t>Hur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berättar</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att</a:t>
            </a:r>
            <a:r>
              <a:rPr lang="en-US" altLang="de-DE" sz="2000" dirty="0">
                <a:solidFill>
                  <a:srgbClr val="D16349"/>
                </a:solidFill>
                <a:cs typeface="Times New Roman" pitchFamily="18" charset="0"/>
              </a:rPr>
              <a:t> jag </a:t>
            </a:r>
            <a:r>
              <a:rPr lang="en-US" altLang="de-DE" sz="2000" dirty="0" err="1">
                <a:solidFill>
                  <a:srgbClr val="D16349"/>
                </a:solidFill>
                <a:cs typeface="Times New Roman" pitchFamily="18" charset="0"/>
              </a:rPr>
              <a:t>har</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psykos</a:t>
            </a:r>
            <a:r>
              <a:rPr lang="en-US" altLang="de-DE" sz="2000" dirty="0">
                <a:solidFill>
                  <a:srgbClr val="D16349"/>
                </a:solidFill>
                <a:cs typeface="Times New Roman" pitchFamily="18" charset="0"/>
              </a:rPr>
              <a:t>?</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11.16</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extLst>
              <p:ext uri="{D42A27DB-BD31-4B8C-83A1-F6EECF244321}">
                <p14:modId xmlns:p14="http://schemas.microsoft.com/office/powerpoint/2010/main" val="1547687460"/>
              </p:ext>
            </p:extLst>
          </p:nvPr>
        </p:nvGraphicFramePr>
        <p:xfrm>
          <a:off x="107950" y="2276872"/>
          <a:ext cx="8928100" cy="3913560"/>
        </p:xfrm>
        <a:graphic>
          <a:graphicData uri="http://schemas.openxmlformats.org/drawingml/2006/table">
            <a:tbl>
              <a:tblPr/>
              <a:tblGrid>
                <a:gridCol w="7789863">
                  <a:extLst>
                    <a:ext uri="{9D8B030D-6E8A-4147-A177-3AD203B41FA5}">
                      <a16:colId xmlns:a16="http://schemas.microsoft.com/office/drawing/2014/main" xmlns="" val="20000"/>
                    </a:ext>
                  </a:extLst>
                </a:gridCol>
                <a:gridCol w="1138237">
                  <a:extLst>
                    <a:ext uri="{9D8B030D-6E8A-4147-A177-3AD203B41FA5}">
                      <a16:colId xmlns:a16="http://schemas.microsoft.com/office/drawing/2014/main" xmlns="" val="20001"/>
                    </a:ext>
                  </a:extLst>
                </a:gridCol>
              </a:tblGrid>
              <a:tr h="518018">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1" i="0" u="none" strike="noStrike" cap="none" normalizeH="0" baseline="0" noProof="0">
                          <a:ln>
                            <a:noFill/>
                          </a:ln>
                          <a:solidFill>
                            <a:srgbClr val="000000"/>
                          </a:solidFill>
                          <a:effectLst/>
                          <a:latin typeface="Verdana" pitchFamily="34" charset="0"/>
                          <a:cs typeface="Arial" charset="0"/>
                        </a:rPr>
                        <a:t>Frågor om psykosliknande upplevelser: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 som svarade “ja”</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 du någon gång trott att du kommunicerat telepatiskt?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Tror du på magi, voodoo eller häxkraft?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 gång haft känslan av att folk kan läsa dina tankar?</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någonsin trott att folk skvallrar eller pratar illa om dig?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rPr>
                        <a:t>Har du någonsin haft övernaturliga upplevelser?</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dirty="0">
                          <a:ln>
                            <a:noFill/>
                          </a:ln>
                          <a:solidFill>
                            <a:schemeClr val="tx1"/>
                          </a:solidFill>
                          <a:effectLst/>
                          <a:latin typeface="Verdana" pitchFamily="34" charset="0"/>
                          <a:cs typeface="Arial" charset="0"/>
                        </a:rPr>
                        <a:t>Känns det ibland som saker omkring dig inte är på riktigt, som om allt vore ett stort experiment?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någonsin kännt dig förföljd?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51801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någonsin haft känslan att saker på TV eller i tidningen har en speciell betydelse och är enbart riktat till dig?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dirty="0">
                          <a:ln>
                            <a:noFill/>
                          </a:ln>
                          <a:solidFill>
                            <a:schemeClr val="tx1"/>
                          </a:solidFill>
                          <a:effectLst/>
                          <a:latin typeface="Verdana" pitchFamily="34" charset="0"/>
                          <a:cs typeface="Arial" charset="0"/>
                        </a:rPr>
                        <a:t>Har du någonsin hört röster trots att ingen är där?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
        <p:nvSpPr>
          <p:cNvPr id="40997"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n-US" altLang="de-DE" sz="2000" dirty="0" err="1">
                <a:solidFill>
                  <a:srgbClr val="D16349"/>
                </a:solidFill>
                <a:cs typeface="Times New Roman" pitchFamily="18" charset="0"/>
              </a:rPr>
              <a:t>Resultat</a:t>
            </a:r>
            <a:r>
              <a:rPr lang="en-US" altLang="de-DE" sz="2000" dirty="0">
                <a:solidFill>
                  <a:srgbClr val="D16349"/>
                </a:solidFill>
                <a:cs typeface="Times New Roman" pitchFamily="18" charset="0"/>
              </a:rPr>
              <a:t> av en </a:t>
            </a:r>
            <a:r>
              <a:rPr lang="en-US" altLang="de-DE" sz="2000" dirty="0" err="1">
                <a:solidFill>
                  <a:srgbClr val="D16349"/>
                </a:solidFill>
                <a:cs typeface="Times New Roman" pitchFamily="18" charset="0"/>
              </a:rPr>
              <a:t>befolkningsenkät</a:t>
            </a:r>
            <a:r>
              <a:rPr lang="en-US" altLang="de-DE" sz="2000" dirty="0">
                <a:solidFill>
                  <a:srgbClr val="D16349"/>
                </a:solidFill>
                <a:cs typeface="Times New Roman" pitchFamily="18" charset="0"/>
              </a:rPr>
              <a:t>*</a:t>
            </a:r>
          </a:p>
        </p:txBody>
      </p:sp>
      <p:sp>
        <p:nvSpPr>
          <p:cNvPr id="40998"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dirty="0">
                <a:latin typeface="Arial" charset="0"/>
                <a:cs typeface="Times New Roman" pitchFamily="18" charset="0"/>
              </a:rPr>
              <a:t>* </a:t>
            </a:r>
            <a:r>
              <a:rPr lang="de-DE" altLang="de-DE" sz="800" i="1" dirty="0" err="1">
                <a:cs typeface="Times New Roman" pitchFamily="18" charset="0"/>
              </a:rPr>
              <a:t>Källa</a:t>
            </a:r>
            <a:r>
              <a:rPr lang="de-DE" altLang="de-DE" sz="800" i="1" dirty="0">
                <a:cs typeface="Times New Roman" pitchFamily="18" charset="0"/>
              </a:rPr>
              <a:t>: Emmanuelle R. Peters (Instrument: PDI), Steffen Moritz (Instrument: KSF)</a:t>
            </a:r>
          </a:p>
        </p:txBody>
      </p:sp>
      <p:sp>
        <p:nvSpPr>
          <p:cNvPr id="40999" name="Text Box 39"/>
          <p:cNvSpPr txBox="1">
            <a:spLocks noChangeArrowheads="1"/>
          </p:cNvSpPr>
          <p:nvPr/>
        </p:nvSpPr>
        <p:spPr bwMode="auto">
          <a:xfrm>
            <a:off x="107950" y="1052513"/>
            <a:ext cx="8928100" cy="1154162"/>
          </a:xfrm>
          <a:prstGeom prst="rect">
            <a:avLst/>
          </a:prstGeom>
          <a:noFill/>
          <a:ln w="9525">
            <a:noFill/>
            <a:miter lim="800000"/>
            <a:headEnd/>
            <a:tailEnd/>
          </a:ln>
        </p:spPr>
        <p:txBody>
          <a:bodyPr anchor="t">
            <a:spAutoFit/>
          </a:bodyPr>
          <a:lstStyle/>
          <a:p>
            <a:pPr eaLnBrk="1" hangingPunct="1">
              <a:spcBef>
                <a:spcPts val="1200"/>
              </a:spcBef>
            </a:pPr>
            <a:r>
              <a:rPr lang="sv-SE" altLang="de-DE" sz="1700" dirty="0">
                <a:cs typeface="Times New Roman" pitchFamily="18" charset="0"/>
              </a:rPr>
              <a:t>Vissa “psykosliknande” symptom är rätt vanliga, även hos dem som inte har besvär med sin mentala hälsa. Skillnaden är dock att hos de som inte upplever psykos så leder dessa upplevelser inte till några större problem i vardagen och folk förstår oftast att dessa upplevelser inte är 100% sanna.” </a:t>
            </a:r>
            <a:r>
              <a:rPr lang="sv-SE" altLang="de-DE" dirty="0">
                <a:cs typeface="Times New Roman" pitchFamily="18" charset="0"/>
              </a:rPr>
              <a:t>  </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leva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11.17</a:t>
            </a:r>
          </a:p>
        </p:txBody>
      </p:sp>
    </p:spTree>
    <p:extLst>
      <p:ext uri="{BB962C8B-B14F-4D97-AF65-F5344CB8AC3E}">
        <p14:creationId xmlns:p14="http://schemas.microsoft.com/office/powerpoint/2010/main" val="3739612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extLst>
              <p:ext uri="{D42A27DB-BD31-4B8C-83A1-F6EECF244321}">
                <p14:modId xmlns:p14="http://schemas.microsoft.com/office/powerpoint/2010/main" val="624597249"/>
              </p:ext>
            </p:extLst>
          </p:nvPr>
        </p:nvGraphicFramePr>
        <p:xfrm>
          <a:off x="107950" y="2276872"/>
          <a:ext cx="8928100" cy="3913560"/>
        </p:xfrm>
        <a:graphic>
          <a:graphicData uri="http://schemas.openxmlformats.org/drawingml/2006/table">
            <a:tbl>
              <a:tblPr/>
              <a:tblGrid>
                <a:gridCol w="7789863">
                  <a:extLst>
                    <a:ext uri="{9D8B030D-6E8A-4147-A177-3AD203B41FA5}">
                      <a16:colId xmlns:a16="http://schemas.microsoft.com/office/drawing/2014/main" xmlns="" val="20000"/>
                    </a:ext>
                  </a:extLst>
                </a:gridCol>
                <a:gridCol w="1138237">
                  <a:extLst>
                    <a:ext uri="{9D8B030D-6E8A-4147-A177-3AD203B41FA5}">
                      <a16:colId xmlns:a16="http://schemas.microsoft.com/office/drawing/2014/main" xmlns="" val="20001"/>
                    </a:ext>
                  </a:extLst>
                </a:gridCol>
              </a:tblGrid>
              <a:tr h="518018">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1" i="0" u="none" strike="noStrike" cap="none" normalizeH="0" baseline="0" noProof="0">
                          <a:ln>
                            <a:noFill/>
                          </a:ln>
                          <a:solidFill>
                            <a:srgbClr val="000000"/>
                          </a:solidFill>
                          <a:effectLst/>
                          <a:latin typeface="Verdana" pitchFamily="34" charset="0"/>
                          <a:cs typeface="Arial" charset="0"/>
                        </a:rPr>
                        <a:t>Frågor om psykosliknande upplevelser: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 som svarade “ja”</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 du någon gång trott att du kommunicerat telepatiskt?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61%</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Tror du på magi, voodoo eller häxkraft?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44%</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 gång haft känslan av att folk kan läsa dina tankar?</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33%</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någonsin trott att folk skvallrar eller pratar illa om dig?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32%</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rPr>
                        <a:t>Har du någonsin haft övernaturliga upplevelser?</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dirty="0">
                          <a:ln>
                            <a:noFill/>
                          </a:ln>
                          <a:solidFill>
                            <a:schemeClr val="tx1"/>
                          </a:solidFill>
                          <a:effectLst/>
                          <a:latin typeface="Verdana" pitchFamily="34" charset="0"/>
                          <a:cs typeface="Arial" charset="0"/>
                        </a:rPr>
                        <a:t>Känns det ibland som saker omkring dig inte är på riktigt, som om allt vore ett stort experiment?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26%</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någonsin kännt dig förföljd?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19%</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51801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a:ln>
                            <a:noFill/>
                          </a:ln>
                          <a:solidFill>
                            <a:schemeClr val="tx1"/>
                          </a:solidFill>
                          <a:effectLst/>
                          <a:latin typeface="Verdana" pitchFamily="34" charset="0"/>
                          <a:cs typeface="Arial" charset="0"/>
                        </a:rPr>
                        <a:t>Har du någonsin haft känslan att saker på TV eller i tidningen har en speciell betydelse och är enbart riktat till dig?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16%</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dirty="0">
                          <a:ln>
                            <a:noFill/>
                          </a:ln>
                          <a:solidFill>
                            <a:schemeClr val="tx1"/>
                          </a:solidFill>
                          <a:effectLst/>
                          <a:latin typeface="Verdana" pitchFamily="34" charset="0"/>
                          <a:cs typeface="Arial" charset="0"/>
                        </a:rPr>
                        <a:t>Har du någonsin hört röster trots att ingen är där? </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15%</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
        <p:nvSpPr>
          <p:cNvPr id="40997"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sv-SE" altLang="de-DE" sz="2000" dirty="0">
                <a:solidFill>
                  <a:srgbClr val="D16349"/>
                </a:solidFill>
                <a:cs typeface="Times New Roman" pitchFamily="18" charset="0"/>
              </a:rPr>
              <a:t>Resultat av en befolkningsenkät*</a:t>
            </a:r>
          </a:p>
        </p:txBody>
      </p:sp>
      <p:sp>
        <p:nvSpPr>
          <p:cNvPr id="40998"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dirty="0">
                <a:latin typeface="Arial" charset="0"/>
                <a:cs typeface="Times New Roman" pitchFamily="18" charset="0"/>
              </a:rPr>
              <a:t>* </a:t>
            </a:r>
            <a:r>
              <a:rPr lang="de-DE" altLang="de-DE" sz="800" i="1" dirty="0" err="1">
                <a:cs typeface="Times New Roman" pitchFamily="18" charset="0"/>
              </a:rPr>
              <a:t>Källa</a:t>
            </a:r>
            <a:r>
              <a:rPr lang="de-DE" altLang="de-DE" sz="800" i="1" dirty="0">
                <a:cs typeface="Times New Roman" pitchFamily="18" charset="0"/>
              </a:rPr>
              <a:t>: Emmanuelle R. Peters (Instrument: PDI), Steffen Moritz (Instrument: KSF)</a:t>
            </a:r>
          </a:p>
        </p:txBody>
      </p:sp>
      <p:sp>
        <p:nvSpPr>
          <p:cNvPr id="40999" name="Text Box 39"/>
          <p:cNvSpPr txBox="1">
            <a:spLocks noChangeArrowheads="1"/>
          </p:cNvSpPr>
          <p:nvPr/>
        </p:nvSpPr>
        <p:spPr bwMode="auto">
          <a:xfrm>
            <a:off x="107950" y="1052513"/>
            <a:ext cx="8928100" cy="1154162"/>
          </a:xfrm>
          <a:prstGeom prst="rect">
            <a:avLst/>
          </a:prstGeom>
          <a:noFill/>
          <a:ln w="9525">
            <a:noFill/>
            <a:miter lim="800000"/>
            <a:headEnd/>
            <a:tailEnd/>
          </a:ln>
        </p:spPr>
        <p:txBody>
          <a:bodyPr anchor="t">
            <a:spAutoFit/>
          </a:bodyPr>
          <a:lstStyle/>
          <a:p>
            <a:pPr eaLnBrk="1" hangingPunct="1">
              <a:spcBef>
                <a:spcPts val="1200"/>
              </a:spcBef>
            </a:pPr>
            <a:r>
              <a:rPr lang="sv-SE" altLang="de-DE" sz="1700" dirty="0">
                <a:cs typeface="Times New Roman" pitchFamily="18" charset="0"/>
              </a:rPr>
              <a:t>Vissa “psykosliknande” symptom är rätt vanliga, även hos dem som inte har besvär med sin mentala hälsa. Skillnaden är dock att hos de som inte upplever psykos så leder dessa upplevelser inte till några större problem i vardagen och folk förstår oftast att dessa upplevelser inte är 100% sanna.” </a:t>
            </a:r>
            <a:r>
              <a:rPr lang="sv-SE" altLang="de-DE" dirty="0">
                <a:cs typeface="Times New Roman" pitchFamily="18" charset="0"/>
              </a:rPr>
              <a:t>  </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11.18</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0"/>
            <a:ext cx="9144000" cy="765175"/>
          </a:xfrm>
        </p:spPr>
        <p:txBody>
          <a:bodyPr anchor="ctr"/>
          <a:lstStyle/>
          <a:p>
            <a:pPr eaLnBrk="1" hangingPunct="1"/>
            <a:r>
              <a:rPr lang="sv-SE" altLang="de-DE" dirty="0"/>
              <a:t>Återfallsprevention</a:t>
            </a:r>
          </a:p>
        </p:txBody>
      </p:sp>
      <p:grpSp>
        <p:nvGrpSpPr>
          <p:cNvPr id="41987" name="Gruppierung 1"/>
          <p:cNvGrpSpPr>
            <a:grpSpLocks/>
          </p:cNvGrpSpPr>
          <p:nvPr/>
        </p:nvGrpSpPr>
        <p:grpSpPr bwMode="auto">
          <a:xfrm>
            <a:off x="0" y="1196975"/>
            <a:ext cx="5761038" cy="5416550"/>
            <a:chOff x="0" y="1323752"/>
            <a:chExt cx="5761038" cy="5416550"/>
          </a:xfrm>
        </p:grpSpPr>
        <p:graphicFrame>
          <p:nvGraphicFramePr>
            <p:cNvPr id="41995" name="Object 47"/>
            <p:cNvGraphicFramePr>
              <a:graphicFrameLocks noChangeAspect="1"/>
            </p:cNvGraphicFramePr>
            <p:nvPr/>
          </p:nvGraphicFramePr>
          <p:xfrm>
            <a:off x="0" y="1339627"/>
            <a:ext cx="5761038" cy="5400675"/>
          </p:xfrm>
          <a:graphic>
            <a:graphicData uri="http://schemas.openxmlformats.org/presentationml/2006/ole">
              <mc:AlternateContent xmlns:mc="http://schemas.openxmlformats.org/markup-compatibility/2006">
                <mc:Choice xmlns:v="urn:schemas-microsoft-com:vml" Requires="v">
                  <p:oleObj spid="_x0000_s42103" name="Acrobat Document" r:id="rId4" imgW="5355000" imgH="7578000" progId="AcroExch.Document.DC">
                    <p:embed/>
                  </p:oleObj>
                </mc:Choice>
                <mc:Fallback>
                  <p:oleObj name="Acrobat Document" r:id="rId4" imgW="5355000" imgH="7578000" progId="AcroExch.Document.DC">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t="6502" r="9895" b="42929"/>
                        <a:stretch>
                          <a:fillRect/>
                        </a:stretch>
                      </p:blipFill>
                      <p:spPr bwMode="auto">
                        <a:xfrm>
                          <a:off x="0" y="1339627"/>
                          <a:ext cx="5761038" cy="54006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pic>
          <p:nvPicPr>
            <p:cNvPr id="41996" name="Picture 5" descr="Wanderer039"/>
            <p:cNvPicPr>
              <a:picLocks noChangeAspect="1" noChangeArrowheads="1"/>
            </p:cNvPicPr>
            <p:nvPr/>
          </p:nvPicPr>
          <p:blipFill>
            <a:blip r:embed="rId6"/>
            <a:srcRect/>
            <a:stretch>
              <a:fillRect/>
            </a:stretch>
          </p:blipFill>
          <p:spPr bwMode="auto">
            <a:xfrm>
              <a:off x="1547813" y="1323752"/>
              <a:ext cx="307975" cy="647700"/>
            </a:xfrm>
            <a:prstGeom prst="rect">
              <a:avLst/>
            </a:prstGeom>
            <a:noFill/>
            <a:ln w="9525">
              <a:noFill/>
              <a:miter lim="800000"/>
              <a:headEnd/>
              <a:tailEnd/>
            </a:ln>
          </p:spPr>
        </p:pic>
        <p:pic>
          <p:nvPicPr>
            <p:cNvPr id="41997" name="Picture 6" descr="Wanderer039"/>
            <p:cNvPicPr>
              <a:picLocks noChangeAspect="1" noChangeArrowheads="1"/>
            </p:cNvPicPr>
            <p:nvPr/>
          </p:nvPicPr>
          <p:blipFill>
            <a:blip r:embed="rId6"/>
            <a:srcRect/>
            <a:stretch>
              <a:fillRect/>
            </a:stretch>
          </p:blipFill>
          <p:spPr bwMode="auto">
            <a:xfrm>
              <a:off x="1744663" y="4214589"/>
              <a:ext cx="307975" cy="647700"/>
            </a:xfrm>
            <a:prstGeom prst="rect">
              <a:avLst/>
            </a:prstGeom>
            <a:noFill/>
            <a:ln w="9525">
              <a:noFill/>
              <a:miter lim="800000"/>
              <a:headEnd/>
              <a:tailEnd/>
            </a:ln>
          </p:spPr>
        </p:pic>
        <p:pic>
          <p:nvPicPr>
            <p:cNvPr id="41998" name="Picture 8" descr="Wanderer039"/>
            <p:cNvPicPr>
              <a:picLocks noChangeAspect="1" noChangeArrowheads="1"/>
            </p:cNvPicPr>
            <p:nvPr/>
          </p:nvPicPr>
          <p:blipFill>
            <a:blip r:embed="rId6"/>
            <a:srcRect/>
            <a:stretch>
              <a:fillRect/>
            </a:stretch>
          </p:blipFill>
          <p:spPr bwMode="auto">
            <a:xfrm>
              <a:off x="1595438" y="2849339"/>
              <a:ext cx="307975" cy="647700"/>
            </a:xfrm>
            <a:prstGeom prst="rect">
              <a:avLst/>
            </a:prstGeom>
            <a:noFill/>
            <a:ln w="9525">
              <a:noFill/>
              <a:miter lim="800000"/>
              <a:headEnd/>
              <a:tailEnd/>
            </a:ln>
          </p:spPr>
        </p:pic>
        <p:pic>
          <p:nvPicPr>
            <p:cNvPr id="41999" name="Picture 9" descr="Wanderer039"/>
            <p:cNvPicPr>
              <a:picLocks noChangeAspect="1" noChangeArrowheads="1"/>
            </p:cNvPicPr>
            <p:nvPr/>
          </p:nvPicPr>
          <p:blipFill>
            <a:blip r:embed="rId6"/>
            <a:srcRect/>
            <a:stretch>
              <a:fillRect/>
            </a:stretch>
          </p:blipFill>
          <p:spPr bwMode="auto">
            <a:xfrm>
              <a:off x="2843213" y="5494114"/>
              <a:ext cx="307975" cy="647700"/>
            </a:xfrm>
            <a:prstGeom prst="rect">
              <a:avLst/>
            </a:prstGeom>
            <a:noFill/>
            <a:ln w="9525">
              <a:noFill/>
              <a:miter lim="800000"/>
              <a:headEnd/>
              <a:tailEnd/>
            </a:ln>
          </p:spPr>
        </p:pic>
      </p:grpSp>
      <p:sp>
        <p:nvSpPr>
          <p:cNvPr id="41988" name="Text Box 10"/>
          <p:cNvSpPr txBox="1">
            <a:spLocks noChangeArrowheads="1"/>
          </p:cNvSpPr>
          <p:nvPr/>
        </p:nvSpPr>
        <p:spPr bwMode="auto">
          <a:xfrm>
            <a:off x="2195513" y="1362075"/>
            <a:ext cx="1436098" cy="369332"/>
          </a:xfrm>
          <a:prstGeom prst="rect">
            <a:avLst/>
          </a:prstGeom>
          <a:noFill/>
          <a:ln w="9525">
            <a:noFill/>
            <a:miter lim="800000"/>
            <a:headEnd/>
            <a:tailEnd/>
          </a:ln>
        </p:spPr>
        <p:txBody>
          <a:bodyPr wrap="none">
            <a:spAutoFit/>
          </a:bodyPr>
          <a:lstStyle/>
          <a:p>
            <a:pPr eaLnBrk="1" hangingPunct="1"/>
            <a:r>
              <a:rPr lang="sv-SE" altLang="de-DE" b="1" dirty="0">
                <a:cs typeface="Times New Roman" pitchFamily="18" charset="0"/>
              </a:rPr>
              <a:t>En episod</a:t>
            </a:r>
          </a:p>
        </p:txBody>
      </p:sp>
      <p:sp>
        <p:nvSpPr>
          <p:cNvPr id="41989" name="Text Box 11"/>
          <p:cNvSpPr txBox="1">
            <a:spLocks noChangeArrowheads="1"/>
          </p:cNvSpPr>
          <p:nvPr/>
        </p:nvSpPr>
        <p:spPr bwMode="auto">
          <a:xfrm>
            <a:off x="2195513" y="2414588"/>
            <a:ext cx="2112139" cy="369332"/>
          </a:xfrm>
          <a:prstGeom prst="rect">
            <a:avLst/>
          </a:prstGeom>
          <a:noFill/>
          <a:ln w="9525">
            <a:noFill/>
            <a:miter lim="800000"/>
            <a:headEnd/>
            <a:tailEnd/>
          </a:ln>
        </p:spPr>
        <p:txBody>
          <a:bodyPr wrap="none">
            <a:spAutoFit/>
          </a:bodyPr>
          <a:lstStyle/>
          <a:p>
            <a:pPr eaLnBrk="1" hangingPunct="1"/>
            <a:r>
              <a:rPr lang="sv-SE" altLang="de-DE" b="1" dirty="0">
                <a:cs typeface="Times New Roman" pitchFamily="18" charset="0"/>
              </a:rPr>
              <a:t>Flera episoder</a:t>
            </a:r>
          </a:p>
        </p:txBody>
      </p:sp>
      <p:sp>
        <p:nvSpPr>
          <p:cNvPr id="41990" name="Text Box 12"/>
          <p:cNvSpPr txBox="1">
            <a:spLocks noChangeArrowheads="1"/>
          </p:cNvSpPr>
          <p:nvPr/>
        </p:nvSpPr>
        <p:spPr bwMode="auto">
          <a:xfrm>
            <a:off x="1763713" y="3786188"/>
            <a:ext cx="6147837" cy="369332"/>
          </a:xfrm>
          <a:prstGeom prst="rect">
            <a:avLst/>
          </a:prstGeom>
          <a:noFill/>
          <a:ln w="9525">
            <a:noFill/>
            <a:miter lim="800000"/>
            <a:headEnd/>
            <a:tailEnd/>
          </a:ln>
        </p:spPr>
        <p:txBody>
          <a:bodyPr wrap="none">
            <a:spAutoFit/>
          </a:bodyPr>
          <a:lstStyle/>
          <a:p>
            <a:pPr eaLnBrk="1" hangingPunct="1"/>
            <a:r>
              <a:rPr lang="sv-SE" altLang="de-DE" b="1" dirty="0">
                <a:cs typeface="Times New Roman" pitchFamily="18" charset="0"/>
              </a:rPr>
              <a:t>Flera episoder med några symptom emellanåt</a:t>
            </a:r>
          </a:p>
        </p:txBody>
      </p:sp>
      <p:sp>
        <p:nvSpPr>
          <p:cNvPr id="41991" name="Text Box 13"/>
          <p:cNvSpPr txBox="1">
            <a:spLocks noChangeArrowheads="1"/>
          </p:cNvSpPr>
          <p:nvPr/>
        </p:nvSpPr>
        <p:spPr bwMode="auto">
          <a:xfrm>
            <a:off x="1763713" y="5157788"/>
            <a:ext cx="6341738" cy="369332"/>
          </a:xfrm>
          <a:prstGeom prst="rect">
            <a:avLst/>
          </a:prstGeom>
          <a:noFill/>
          <a:ln w="9525">
            <a:noFill/>
            <a:miter lim="800000"/>
            <a:headEnd/>
            <a:tailEnd/>
          </a:ln>
        </p:spPr>
        <p:txBody>
          <a:bodyPr wrap="none">
            <a:spAutoFit/>
          </a:bodyPr>
          <a:lstStyle/>
          <a:p>
            <a:pPr eaLnBrk="1" hangingPunct="1">
              <a:spcBef>
                <a:spcPct val="20000"/>
              </a:spcBef>
              <a:buClr>
                <a:schemeClr val="accent1"/>
              </a:buClr>
              <a:buSzPct val="85000"/>
              <a:buFont typeface="Wingdings 2" pitchFamily="18" charset="2"/>
              <a:buNone/>
            </a:pPr>
            <a:r>
              <a:rPr lang="sv-SE" altLang="de-DE" b="1" dirty="0">
                <a:cs typeface="Times New Roman" pitchFamily="18" charset="0"/>
              </a:rPr>
              <a:t>Flera episoder med ökande symptom emellanåt</a:t>
            </a:r>
          </a:p>
        </p:txBody>
      </p:sp>
      <p:sp>
        <p:nvSpPr>
          <p:cNvPr id="41992" name="Text Box 15"/>
          <p:cNvSpPr txBox="1">
            <a:spLocks noChangeArrowheads="1"/>
          </p:cNvSpPr>
          <p:nvPr/>
        </p:nvSpPr>
        <p:spPr bwMode="auto">
          <a:xfrm>
            <a:off x="0" y="6656630"/>
            <a:ext cx="2339976" cy="214313"/>
          </a:xfrm>
          <a:prstGeom prst="rect">
            <a:avLst/>
          </a:prstGeom>
          <a:noFill/>
          <a:ln w="9525">
            <a:noFill/>
            <a:miter lim="800000"/>
            <a:headEnd/>
            <a:tailEnd/>
          </a:ln>
        </p:spPr>
        <p:txBody>
          <a:bodyPr>
            <a:spAutoFit/>
          </a:bodyPr>
          <a:lstStyle/>
          <a:p>
            <a:pPr eaLnBrk="1" hangingPunct="1"/>
            <a:r>
              <a:rPr lang="en-US" altLang="de-DE" sz="800" i="1" dirty="0">
                <a:cs typeface="Times New Roman" pitchFamily="18" charset="0"/>
              </a:rPr>
              <a:t>(</a:t>
            </a:r>
            <a:r>
              <a:rPr lang="en-US" altLang="de-DE" sz="800" i="1" dirty="0">
                <a:latin typeface="Arial" charset="0"/>
                <a:cs typeface="Times New Roman" pitchFamily="18" charset="0"/>
              </a:rPr>
              <a:t>“</a:t>
            </a:r>
            <a:r>
              <a:rPr lang="en-US" altLang="de-DE" sz="800" i="1" dirty="0" err="1">
                <a:cs typeface="Times New Roman" pitchFamily="18" charset="0"/>
              </a:rPr>
              <a:t>Verlauf</a:t>
            </a:r>
            <a:r>
              <a:rPr lang="en-US" altLang="de-DE" sz="800" i="1" dirty="0">
                <a:cs typeface="Times New Roman" pitchFamily="18" charset="0"/>
              </a:rPr>
              <a:t> </a:t>
            </a:r>
            <a:r>
              <a:rPr lang="en-US" altLang="de-DE" sz="800" i="1" dirty="0" err="1">
                <a:cs typeface="Times New Roman" pitchFamily="18" charset="0"/>
              </a:rPr>
              <a:t>Symptomatik</a:t>
            </a:r>
            <a:r>
              <a:rPr lang="en-US" altLang="de-DE" sz="800" i="1" dirty="0">
                <a:cs typeface="Times New Roman" pitchFamily="18" charset="0"/>
              </a:rPr>
              <a:t>” by</a:t>
            </a:r>
            <a:r>
              <a:rPr lang="en-US" altLang="ja-JP" sz="800" i="1" dirty="0">
                <a:cs typeface="Times New Roman" pitchFamily="18" charset="0"/>
              </a:rPr>
              <a:t> Ruth </a:t>
            </a:r>
            <a:r>
              <a:rPr lang="en-US" altLang="ja-JP" sz="800" i="1" dirty="0" err="1">
                <a:cs typeface="Times New Roman" pitchFamily="18" charset="0"/>
              </a:rPr>
              <a:t>Klinge</a:t>
            </a:r>
            <a:r>
              <a:rPr lang="en-US" altLang="ja-JP" sz="800" i="1" dirty="0">
                <a:cs typeface="Times New Roman" pitchFamily="18" charset="0"/>
              </a:rPr>
              <a:t>)</a:t>
            </a:r>
            <a:endParaRPr lang="en-US" altLang="de-DE" sz="800" i="1" dirty="0">
              <a:cs typeface="Times New Roman" pitchFamily="18" charset="0"/>
            </a:endParaRPr>
          </a:p>
        </p:txBody>
      </p:sp>
      <p:sp>
        <p:nvSpPr>
          <p:cNvPr id="41993" name="Text Box 7"/>
          <p:cNvSpPr txBox="1">
            <a:spLocks noChangeArrowheads="1"/>
          </p:cNvSpPr>
          <p:nvPr/>
        </p:nvSpPr>
        <p:spPr bwMode="auto">
          <a:xfrm>
            <a:off x="5219700" y="1341438"/>
            <a:ext cx="3673475" cy="1477328"/>
          </a:xfrm>
          <a:prstGeom prst="rect">
            <a:avLst/>
          </a:prstGeom>
          <a:noFill/>
          <a:ln w="9525">
            <a:noFill/>
            <a:miter lim="800000"/>
            <a:headEnd/>
            <a:tailEnd/>
          </a:ln>
        </p:spPr>
        <p:txBody>
          <a:bodyPr>
            <a:spAutoFit/>
          </a:bodyPr>
          <a:lstStyle/>
          <a:p>
            <a:pPr eaLnBrk="1" hangingPunct="1">
              <a:spcBef>
                <a:spcPct val="20000"/>
              </a:spcBef>
              <a:buClr>
                <a:srgbClr val="336699"/>
              </a:buClr>
              <a:buSzPct val="85000"/>
              <a:buFont typeface="Wingdings 2" pitchFamily="18" charset="2"/>
              <a:buNone/>
            </a:pPr>
            <a:r>
              <a:rPr lang="sv-SE" altLang="de-DE" dirty="0">
                <a:cs typeface="Times New Roman" pitchFamily="18" charset="0"/>
              </a:rPr>
              <a:t>Mental ohälsa (t.ex. psykos) är väldigt individuellt där vissa upplever endast en episod medans andra kan uppleva fler: </a:t>
            </a:r>
          </a:p>
        </p:txBody>
      </p:sp>
      <p:sp>
        <p:nvSpPr>
          <p:cNvPr id="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11.19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0"/>
            <a:ext cx="9144000" cy="765175"/>
          </a:xfrm>
        </p:spPr>
        <p:txBody>
          <a:bodyPr anchor="ctr"/>
          <a:lstStyle/>
          <a:p>
            <a:pPr eaLnBrk="1" hangingPunct="1"/>
            <a:r>
              <a:rPr lang="sv-SE" altLang="de-DE" dirty="0" err="1"/>
              <a:t>Stress-skalor</a:t>
            </a:r>
          </a:p>
        </p:txBody>
      </p:sp>
      <p:sp>
        <p:nvSpPr>
          <p:cNvPr id="44035" name="Rectangle 27"/>
          <p:cNvSpPr>
            <a:spLocks noChangeArrowheads="1"/>
          </p:cNvSpPr>
          <p:nvPr/>
        </p:nvSpPr>
        <p:spPr bwMode="auto">
          <a:xfrm>
            <a:off x="0" y="6657975"/>
            <a:ext cx="1816100"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i="1" dirty="0">
                <a:cs typeface="Times New Roman" pitchFamily="18" charset="0"/>
              </a:rPr>
              <a:t>(</a:t>
            </a:r>
            <a:r>
              <a:rPr lang="de-DE" altLang="de-DE" sz="800" i="1" dirty="0" err="1">
                <a:cs typeface="Times New Roman" pitchFamily="18" charset="0"/>
              </a:rPr>
              <a:t>adapted</a:t>
            </a:r>
            <a:r>
              <a:rPr lang="de-DE" altLang="de-DE" sz="800" i="1" dirty="0">
                <a:cs typeface="Times New Roman" pitchFamily="18" charset="0"/>
              </a:rPr>
              <a:t> </a:t>
            </a:r>
            <a:r>
              <a:rPr lang="de-DE" altLang="de-DE" sz="800" i="1" dirty="0" err="1">
                <a:cs typeface="Times New Roman" pitchFamily="18" charset="0"/>
              </a:rPr>
              <a:t>from</a:t>
            </a:r>
            <a:r>
              <a:rPr lang="de-DE" altLang="de-DE" sz="800" i="1" dirty="0">
                <a:cs typeface="Times New Roman" pitchFamily="18" charset="0"/>
              </a:rPr>
              <a:t> Behrendt, 2001)</a:t>
            </a:r>
            <a:endParaRPr lang="en-US" altLang="de-DE" sz="800" i="1" dirty="0">
              <a:cs typeface="Times New Roman" pitchFamily="18" charset="0"/>
            </a:endParaRPr>
          </a:p>
        </p:txBody>
      </p:sp>
      <p:sp>
        <p:nvSpPr>
          <p:cNvPr id="44036" name="Text Box 28"/>
          <p:cNvSpPr txBox="1">
            <a:spLocks noChangeArrowheads="1"/>
          </p:cNvSpPr>
          <p:nvPr/>
        </p:nvSpPr>
        <p:spPr bwMode="auto">
          <a:xfrm>
            <a:off x="250825" y="1268413"/>
            <a:ext cx="8640763" cy="923330"/>
          </a:xfrm>
          <a:prstGeom prst="rect">
            <a:avLst/>
          </a:prstGeom>
          <a:noFill/>
          <a:ln w="9525">
            <a:noFill/>
            <a:miter lim="800000"/>
            <a:headEnd/>
            <a:tailEnd/>
          </a:ln>
        </p:spPr>
        <p:txBody>
          <a:bodyPr anchor="t">
            <a:spAutoFit/>
          </a:bodyPr>
          <a:lstStyle/>
          <a:p>
            <a:pPr marL="179070" eaLnBrk="1" hangingPunct="1"/>
            <a:r>
              <a:rPr lang="sv-SE" altLang="de-DE" dirty="0">
                <a:cs typeface="Times New Roman" pitchFamily="18" charset="0"/>
              </a:rPr>
              <a:t>För att må bra ska man helst ha en balans i livet där man tillåter sig själv att slappna av. Om man stressar för mycket kan vågen hamna i obalans, vilket ökar risken för återfall.</a:t>
            </a:r>
            <a:r>
              <a:rPr lang="en-US" altLang="de-DE" dirty="0">
                <a:cs typeface="Times New Roman" pitchFamily="18" charset="0"/>
              </a:rPr>
              <a:t> </a:t>
            </a:r>
            <a:endParaRPr lang="en-US" dirty="0"/>
          </a:p>
        </p:txBody>
      </p:sp>
      <p:grpSp>
        <p:nvGrpSpPr>
          <p:cNvPr id="44037" name="Gruppierung 1"/>
          <p:cNvGrpSpPr>
            <a:grpSpLocks/>
          </p:cNvGrpSpPr>
          <p:nvPr/>
        </p:nvGrpSpPr>
        <p:grpSpPr bwMode="auto">
          <a:xfrm>
            <a:off x="1028700" y="2565400"/>
            <a:ext cx="7089775" cy="3419475"/>
            <a:chOff x="900113" y="2924175"/>
            <a:chExt cx="7089396" cy="3419475"/>
          </a:xfrm>
        </p:grpSpPr>
        <p:sp>
          <p:nvSpPr>
            <p:cNvPr id="44043" name="AutoShape 37"/>
            <p:cNvSpPr>
              <a:spLocks noChangeAspect="1" noChangeArrowheads="1"/>
            </p:cNvSpPr>
            <p:nvPr/>
          </p:nvSpPr>
          <p:spPr bwMode="auto">
            <a:xfrm>
              <a:off x="900113" y="3024188"/>
              <a:ext cx="6913562" cy="3319462"/>
            </a:xfrm>
            <a:prstGeom prst="rect">
              <a:avLst/>
            </a:prstGeom>
            <a:noFill/>
            <a:ln w="9525">
              <a:noFill/>
              <a:miter lim="800000"/>
              <a:headEnd/>
              <a:tailEnd/>
            </a:ln>
          </p:spPr>
          <p:txBody>
            <a:bodyPr/>
            <a:lstStyle/>
            <a:p>
              <a:pPr eaLnBrk="1" hangingPunct="1"/>
              <a:endParaRPr lang="de-DE" altLang="de-DE">
                <a:cs typeface="Times New Roman" pitchFamily="18" charset="0"/>
              </a:endParaRPr>
            </a:p>
          </p:txBody>
        </p:sp>
        <p:sp>
          <p:nvSpPr>
            <p:cNvPr id="44044" name="Line 38"/>
            <p:cNvSpPr>
              <a:spLocks noChangeShapeType="1"/>
            </p:cNvSpPr>
            <p:nvPr/>
          </p:nvSpPr>
          <p:spPr bwMode="auto">
            <a:xfrm>
              <a:off x="900113" y="5751513"/>
              <a:ext cx="6913562" cy="1587"/>
            </a:xfrm>
            <a:prstGeom prst="line">
              <a:avLst/>
            </a:prstGeom>
            <a:noFill/>
            <a:ln w="9525">
              <a:solidFill>
                <a:srgbClr val="000000"/>
              </a:solidFill>
              <a:round/>
              <a:headEnd/>
              <a:tailEnd/>
            </a:ln>
          </p:spPr>
          <p:txBody>
            <a:bodyPr/>
            <a:lstStyle/>
            <a:p>
              <a:endParaRPr lang="de-DE"/>
            </a:p>
          </p:txBody>
        </p:sp>
        <p:grpSp>
          <p:nvGrpSpPr>
            <p:cNvPr id="44045" name="Group 39"/>
            <p:cNvGrpSpPr>
              <a:grpSpLocks/>
            </p:cNvGrpSpPr>
            <p:nvPr/>
          </p:nvGrpSpPr>
          <p:grpSpPr bwMode="auto">
            <a:xfrm>
              <a:off x="3924300" y="5751513"/>
              <a:ext cx="865188" cy="492125"/>
              <a:chOff x="1248" y="240"/>
              <a:chExt cx="4176" cy="3600"/>
            </a:xfrm>
          </p:grpSpPr>
          <p:sp>
            <p:nvSpPr>
              <p:cNvPr id="44064"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noFill/>
              <a:ln w="9525">
                <a:solidFill>
                  <a:srgbClr val="000000"/>
                </a:solidFill>
                <a:miter lim="800000"/>
                <a:headEnd/>
                <a:tailEnd/>
              </a:ln>
            </p:spPr>
            <p:txBody>
              <a:bodyPr/>
              <a:lstStyle/>
              <a:p>
                <a:endParaRPr lang="de-DE"/>
              </a:p>
            </p:txBody>
          </p:sp>
          <p:sp>
            <p:nvSpPr>
              <p:cNvPr id="44065"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noFill/>
              <a:ln w="9525">
                <a:solidFill>
                  <a:srgbClr val="000000"/>
                </a:solidFill>
                <a:miter lim="800000"/>
                <a:headEnd/>
                <a:tailEnd/>
              </a:ln>
            </p:spPr>
            <p:txBody>
              <a:bodyPr/>
              <a:lstStyle/>
              <a:p>
                <a:endParaRPr lang="de-DE"/>
              </a:p>
            </p:txBody>
          </p:sp>
          <p:sp>
            <p:nvSpPr>
              <p:cNvPr id="44066"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noFill/>
              <a:ln w="9525">
                <a:solidFill>
                  <a:srgbClr val="000000"/>
                </a:solidFill>
                <a:miter lim="800000"/>
                <a:headEnd/>
                <a:tailEnd/>
              </a:ln>
            </p:spPr>
            <p:txBody>
              <a:bodyPr/>
              <a:lstStyle/>
              <a:p>
                <a:endParaRPr lang="de-DE"/>
              </a:p>
            </p:txBody>
          </p:sp>
          <p:sp>
            <p:nvSpPr>
              <p:cNvPr id="44067"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noFill/>
              <a:ln w="9525">
                <a:solidFill>
                  <a:srgbClr val="000000"/>
                </a:solidFill>
                <a:miter lim="800000"/>
                <a:headEnd/>
                <a:tailEnd/>
              </a:ln>
            </p:spPr>
            <p:txBody>
              <a:bodyPr/>
              <a:lstStyle/>
              <a:p>
                <a:endParaRPr lang="de-DE"/>
              </a:p>
            </p:txBody>
          </p:sp>
        </p:grpSp>
        <p:sp>
          <p:nvSpPr>
            <p:cNvPr id="44046" name="Rectangle 44"/>
            <p:cNvSpPr>
              <a:spLocks noChangeArrowheads="1"/>
            </p:cNvSpPr>
            <p:nvPr/>
          </p:nvSpPr>
          <p:spPr bwMode="auto">
            <a:xfrm>
              <a:off x="957263" y="5068888"/>
              <a:ext cx="1325562" cy="682625"/>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7" name="Rectangle 45"/>
            <p:cNvSpPr>
              <a:spLocks noChangeArrowheads="1"/>
            </p:cNvSpPr>
            <p:nvPr/>
          </p:nvSpPr>
          <p:spPr bwMode="auto">
            <a:xfrm>
              <a:off x="2339975" y="4503738"/>
              <a:ext cx="865188" cy="1247775"/>
            </a:xfrm>
            <a:prstGeom prst="rect">
              <a:avLst/>
            </a:prstGeom>
            <a:solidFill>
              <a:srgbClr val="FFF8C2"/>
            </a:solidFill>
            <a:ln w="9525">
              <a:solidFill>
                <a:schemeClr val="tx1"/>
              </a:solidFill>
              <a:miter lim="800000"/>
              <a:headEnd/>
              <a:tailEnd/>
            </a:ln>
          </p:spPr>
          <p:txBody>
            <a:bodyPr wrap="none" lIns="90000" tIns="46800" rIns="90000" bIns="46800" anchor="ctr"/>
            <a:lstStyle/>
            <a:p>
              <a:pPr eaLnBrk="1" hangingPunct="1"/>
              <a:endParaRPr lang="de-DE" altLang="de-DE">
                <a:latin typeface="Georgia" pitchFamily="18" charset="0"/>
                <a:cs typeface="Times New Roman" pitchFamily="18" charset="0"/>
              </a:endParaRPr>
            </a:p>
          </p:txBody>
        </p:sp>
        <p:sp>
          <p:nvSpPr>
            <p:cNvPr id="44048" name="Rectangle 46"/>
            <p:cNvSpPr>
              <a:spLocks noChangeArrowheads="1"/>
            </p:cNvSpPr>
            <p:nvPr/>
          </p:nvSpPr>
          <p:spPr bwMode="auto">
            <a:xfrm>
              <a:off x="1131888" y="4389438"/>
              <a:ext cx="1208087" cy="679450"/>
            </a:xfrm>
            <a:prstGeom prst="rect">
              <a:avLst/>
            </a:prstGeom>
            <a:solidFill>
              <a:srgbClr val="D16349"/>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9" name="Rectangle 47"/>
            <p:cNvSpPr>
              <a:spLocks noChangeArrowheads="1"/>
            </p:cNvSpPr>
            <p:nvPr/>
          </p:nvSpPr>
          <p:spPr bwMode="auto">
            <a:xfrm>
              <a:off x="320516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0" name="Rectangle 48"/>
            <p:cNvSpPr>
              <a:spLocks noChangeArrowheads="1"/>
            </p:cNvSpPr>
            <p:nvPr/>
          </p:nvSpPr>
          <p:spPr bwMode="auto">
            <a:xfrm>
              <a:off x="320516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1" name="Rectangle 49"/>
            <p:cNvSpPr>
              <a:spLocks noChangeArrowheads="1"/>
            </p:cNvSpPr>
            <p:nvPr/>
          </p:nvSpPr>
          <p:spPr bwMode="auto">
            <a:xfrm>
              <a:off x="1247775" y="3835400"/>
              <a:ext cx="1841500" cy="554038"/>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2" name="Rectangle 50"/>
            <p:cNvSpPr>
              <a:spLocks noChangeArrowheads="1"/>
            </p:cNvSpPr>
            <p:nvPr/>
          </p:nvSpPr>
          <p:spPr bwMode="auto">
            <a:xfrm>
              <a:off x="153352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3" name="Rectangle 51"/>
            <p:cNvSpPr>
              <a:spLocks noChangeArrowheads="1"/>
            </p:cNvSpPr>
            <p:nvPr/>
          </p:nvSpPr>
          <p:spPr bwMode="auto">
            <a:xfrm>
              <a:off x="2801938" y="2924175"/>
              <a:ext cx="1150937" cy="908050"/>
            </a:xfrm>
            <a:prstGeom prst="rect">
              <a:avLst/>
            </a:prstGeom>
            <a:solidFill>
              <a:srgbClr val="008080"/>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4" name="Rectangle 52"/>
            <p:cNvSpPr>
              <a:spLocks noChangeArrowheads="1"/>
            </p:cNvSpPr>
            <p:nvPr/>
          </p:nvSpPr>
          <p:spPr bwMode="auto">
            <a:xfrm>
              <a:off x="4416425" y="5068888"/>
              <a:ext cx="1327150" cy="682625"/>
            </a:xfrm>
            <a:prstGeom prst="rect">
              <a:avLst/>
            </a:prstGeom>
            <a:solidFill>
              <a:srgbClr val="FF9966"/>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5" name="Rectangle 53"/>
            <p:cNvSpPr>
              <a:spLocks noChangeArrowheads="1"/>
            </p:cNvSpPr>
            <p:nvPr/>
          </p:nvSpPr>
          <p:spPr bwMode="auto">
            <a:xfrm>
              <a:off x="5800725" y="4503738"/>
              <a:ext cx="865188" cy="1247775"/>
            </a:xfrm>
            <a:prstGeom prst="rect">
              <a:avLst/>
            </a:prstGeom>
            <a:solidFill>
              <a:srgbClr val="EAEAEA"/>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6" name="Rectangle 54"/>
            <p:cNvSpPr>
              <a:spLocks noChangeArrowheads="1"/>
            </p:cNvSpPr>
            <p:nvPr/>
          </p:nvSpPr>
          <p:spPr bwMode="auto">
            <a:xfrm>
              <a:off x="4591050" y="4389438"/>
              <a:ext cx="1209675" cy="6794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7" name="Rectangle 55"/>
            <p:cNvSpPr>
              <a:spLocks noChangeArrowheads="1"/>
            </p:cNvSpPr>
            <p:nvPr/>
          </p:nvSpPr>
          <p:spPr bwMode="auto">
            <a:xfrm>
              <a:off x="666591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8" name="Rectangle 56"/>
            <p:cNvSpPr>
              <a:spLocks noChangeArrowheads="1"/>
            </p:cNvSpPr>
            <p:nvPr/>
          </p:nvSpPr>
          <p:spPr bwMode="auto">
            <a:xfrm>
              <a:off x="666591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9" name="Rectangle 57"/>
            <p:cNvSpPr>
              <a:spLocks noChangeArrowheads="1"/>
            </p:cNvSpPr>
            <p:nvPr/>
          </p:nvSpPr>
          <p:spPr bwMode="auto">
            <a:xfrm>
              <a:off x="4708525" y="3835400"/>
              <a:ext cx="1841500" cy="554038"/>
            </a:xfrm>
            <a:prstGeom prst="rect">
              <a:avLst/>
            </a:prstGeom>
            <a:solidFill>
              <a:srgbClr val="8CADAE"/>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0" name="Rectangle 58"/>
            <p:cNvSpPr>
              <a:spLocks noChangeArrowheads="1"/>
            </p:cNvSpPr>
            <p:nvPr/>
          </p:nvSpPr>
          <p:spPr bwMode="auto">
            <a:xfrm>
              <a:off x="499427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1" name="Rectangle 59"/>
            <p:cNvSpPr>
              <a:spLocks noChangeArrowheads="1"/>
            </p:cNvSpPr>
            <p:nvPr/>
          </p:nvSpPr>
          <p:spPr bwMode="auto">
            <a:xfrm>
              <a:off x="6261100" y="2924175"/>
              <a:ext cx="1152525" cy="9080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2" name="Text Box 60"/>
            <p:cNvSpPr txBox="1">
              <a:spLocks noChangeArrowheads="1"/>
            </p:cNvSpPr>
            <p:nvPr/>
          </p:nvSpPr>
          <p:spPr bwMode="auto">
            <a:xfrm>
              <a:off x="927100" y="5784850"/>
              <a:ext cx="1123950" cy="312738"/>
            </a:xfrm>
            <a:prstGeom prst="rect">
              <a:avLst/>
            </a:prstGeom>
            <a:noFill/>
            <a:ln w="9525">
              <a:noFill/>
              <a:miter lim="800000"/>
              <a:headEnd/>
              <a:tailEnd/>
            </a:ln>
          </p:spPr>
          <p:txBody>
            <a:bodyPr/>
            <a:lstStyle/>
            <a:p>
              <a:pPr eaLnBrk="1" hangingPunct="1"/>
              <a:r>
                <a:rPr lang="de-DE" altLang="de-DE">
                  <a:solidFill>
                    <a:srgbClr val="000000"/>
                  </a:solidFill>
                  <a:cs typeface="Times New Roman" pitchFamily="18" charset="0"/>
                </a:rPr>
                <a:t>Stress</a:t>
              </a:r>
              <a:endParaRPr lang="en-US" altLang="de-DE">
                <a:cs typeface="Times New Roman" pitchFamily="18" charset="0"/>
              </a:endParaRPr>
            </a:p>
          </p:txBody>
        </p:sp>
        <p:sp>
          <p:nvSpPr>
            <p:cNvPr id="44063" name="Text Box 61"/>
            <p:cNvSpPr txBox="1">
              <a:spLocks noChangeArrowheads="1"/>
            </p:cNvSpPr>
            <p:nvPr/>
          </p:nvSpPr>
          <p:spPr bwMode="auto">
            <a:xfrm>
              <a:off x="6243327" y="5776914"/>
              <a:ext cx="1746182" cy="315118"/>
            </a:xfrm>
            <a:prstGeom prst="rect">
              <a:avLst/>
            </a:prstGeom>
            <a:noFill/>
            <a:ln w="9525">
              <a:noFill/>
              <a:miter lim="800000"/>
              <a:headEnd/>
              <a:tailEnd/>
            </a:ln>
          </p:spPr>
          <p:txBody>
            <a:bodyPr/>
            <a:lstStyle/>
            <a:p>
              <a:pPr eaLnBrk="1" hangingPunct="1"/>
              <a:r>
                <a:rPr lang="sv-SE" altLang="de-DE" dirty="0">
                  <a:solidFill>
                    <a:srgbClr val="000000"/>
                  </a:solidFill>
                  <a:cs typeface="Times New Roman" pitchFamily="18" charset="0"/>
                </a:rPr>
                <a:t>Avslappning</a:t>
              </a:r>
              <a:endParaRPr lang="sv-SE" altLang="de-DE" dirty="0">
                <a:cs typeface="Times New Roman" pitchFamily="18" charset="0"/>
              </a:endParaRPr>
            </a:p>
          </p:txBody>
        </p:sp>
      </p:grpSp>
      <p:grpSp>
        <p:nvGrpSpPr>
          <p:cNvPr id="44038" name="Group 38"/>
          <p:cNvGrpSpPr>
            <a:grpSpLocks/>
          </p:cNvGrpSpPr>
          <p:nvPr/>
        </p:nvGrpSpPr>
        <p:grpSpPr bwMode="auto">
          <a:xfrm>
            <a:off x="0" y="6167438"/>
            <a:ext cx="2328863" cy="474662"/>
            <a:chOff x="0" y="3957"/>
            <a:chExt cx="1424" cy="299"/>
          </a:xfrm>
        </p:grpSpPr>
        <p:sp>
          <p:nvSpPr>
            <p:cNvPr id="4404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404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4042" name="Text Box 71"/>
            <p:cNvSpPr txBox="1">
              <a:spLocks noChangeArrowheads="1"/>
            </p:cNvSpPr>
            <p:nvPr/>
          </p:nvSpPr>
          <p:spPr bwMode="auto">
            <a:xfrm>
              <a:off x="110" y="4001"/>
              <a:ext cx="1314" cy="194"/>
            </a:xfrm>
            <a:prstGeom prst="rect">
              <a:avLst/>
            </a:prstGeom>
            <a:noFill/>
            <a:ln w="9525">
              <a:noFill/>
              <a:miter lim="800000"/>
              <a:headEnd/>
              <a:tailEnd/>
            </a:ln>
          </p:spPr>
          <p:txBody>
            <a:bodyPr>
              <a:spAutoFit/>
            </a:bodyPr>
            <a:lstStyle/>
            <a:p>
              <a:pPr eaLnBrk="1" hangingPunct="1"/>
              <a:r>
                <a:rPr lang="en-US" altLang="de-DE" sz="1400" dirty="0">
                  <a:cs typeface="Times New Roman" pitchFamily="18" charset="0"/>
                  <a:sym typeface="Wingdings" pitchFamily="2" charset="2"/>
                </a:rPr>
                <a:t>  </a:t>
              </a:r>
              <a:r>
                <a:rPr lang="en-US" altLang="de-DE" sz="1200" dirty="0">
                  <a:cs typeface="Times New Roman" pitchFamily="18" charset="0"/>
                  <a:sym typeface="Wingdings" pitchFamily="2" charset="2"/>
                </a:rPr>
                <a:t></a:t>
              </a:r>
              <a:r>
                <a:rPr lang="en-US" altLang="de-DE" sz="1200" dirty="0">
                  <a:cs typeface="Times New Roman" pitchFamily="18" charset="0"/>
                </a:rPr>
                <a:t> </a:t>
              </a:r>
              <a:r>
                <a:rPr lang="en-US" altLang="de-DE" sz="1300" i="1" dirty="0" err="1">
                  <a:cs typeface="Times New Roman" pitchFamily="18" charset="0"/>
                </a:rPr>
                <a:t>Arbetsblad</a:t>
              </a:r>
              <a:r>
                <a:rPr lang="en-US" altLang="de-DE" sz="1300" i="1" dirty="0">
                  <a:cs typeface="Times New Roman" pitchFamily="18" charset="0"/>
                </a:rPr>
                <a:t> </a:t>
              </a:r>
              <a:r>
                <a:rPr lang="en-US" altLang="de-DE" sz="1300" dirty="0">
                  <a:cs typeface="Times New Roman" pitchFamily="18" charset="0"/>
                </a:rPr>
                <a:t>11.2</a:t>
              </a:r>
            </a:p>
          </p:txBody>
        </p:sp>
      </p:grpSp>
      <p:sp>
        <p:nvSpPr>
          <p:cNvPr id="3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11.20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0" y="0"/>
            <a:ext cx="9144000" cy="765175"/>
          </a:xfrm>
        </p:spPr>
        <p:txBody>
          <a:bodyPr lIns="92075" tIns="46038" rIns="92075" bIns="46038" anchor="ctr"/>
          <a:lstStyle/>
          <a:p>
            <a:pPr eaLnBrk="1" hangingPunct="1"/>
            <a:r>
              <a:rPr lang="sv-SE" altLang="de-DE" dirty="0">
                <a:sym typeface="Wingdings" pitchFamily="2" charset="2"/>
              </a:rPr>
              <a:t>Tips för att minska stress</a:t>
            </a:r>
            <a:endParaRPr lang="sv-SE" altLang="de-DE" dirty="0"/>
          </a:p>
        </p:txBody>
      </p:sp>
      <p:sp>
        <p:nvSpPr>
          <p:cNvPr id="29699" name="Rectangle 3"/>
          <p:cNvSpPr>
            <a:spLocks noGrp="1" noChangeArrowheads="1"/>
          </p:cNvSpPr>
          <p:nvPr>
            <p:ph type="body" idx="4294967295"/>
          </p:nvPr>
        </p:nvSpPr>
        <p:spPr>
          <a:xfrm>
            <a:off x="611188" y="4221163"/>
            <a:ext cx="8280400" cy="2160587"/>
          </a:xfrm>
        </p:spPr>
        <p:txBody>
          <a:bodyPr lIns="92075" tIns="46038" rIns="92075" bIns="46038"/>
          <a:lstStyle/>
          <a:p>
            <a:pPr marL="714375" indent="-352425" eaLnBrk="1" hangingPunct="1">
              <a:lnSpc>
                <a:spcPct val="80000"/>
              </a:lnSpc>
              <a:defRPr/>
            </a:pPr>
            <a:endParaRPr lang="en-US" altLang="de-DE" sz="1200" dirty="0"/>
          </a:p>
          <a:p>
            <a:pPr marL="363538" indent="-363538" eaLnBrk="1" hangingPunct="1">
              <a:buClr>
                <a:srgbClr val="8CADAE"/>
              </a:buClr>
              <a:buFontTx/>
              <a:buChar char="o"/>
              <a:defRPr/>
            </a:pPr>
            <a:r>
              <a:rPr lang="sv-SE" altLang="de-DE" dirty="0"/>
              <a:t>Tillåt dig själv att ta pauser i vardagen</a:t>
            </a:r>
          </a:p>
          <a:p>
            <a:pPr marL="363538" indent="-363538" eaLnBrk="1" hangingPunct="1">
              <a:buClr>
                <a:srgbClr val="8CADAE"/>
              </a:buClr>
              <a:buFontTx/>
              <a:buChar char="o"/>
              <a:defRPr/>
            </a:pPr>
            <a:r>
              <a:rPr lang="sv-SE" altLang="de-DE" dirty="0"/>
              <a:t>Gör saker du tycker om </a:t>
            </a:r>
          </a:p>
          <a:p>
            <a:pPr marL="363538" indent="-363538" eaLnBrk="1" hangingPunct="1">
              <a:buClr>
                <a:srgbClr val="8CADAE"/>
              </a:buClr>
              <a:buFontTx/>
              <a:buChar char="o"/>
              <a:defRPr/>
            </a:pPr>
            <a:r>
              <a:rPr lang="sv-SE" altLang="de-DE" dirty="0"/>
              <a:t>Lär dig att göra avslappningsövningar  </a:t>
            </a:r>
          </a:p>
          <a:p>
            <a:pPr marL="363538" indent="-363538" eaLnBrk="1" hangingPunct="1">
              <a:buClr>
                <a:srgbClr val="8CADAE"/>
              </a:buClr>
              <a:buFontTx/>
              <a:buChar char="o"/>
              <a:defRPr/>
            </a:pPr>
            <a:r>
              <a:rPr lang="sv-SE" altLang="de-DE" dirty="0"/>
              <a:t>Tillåt dig själv att ta emot hjälp från vänner och bekanta</a:t>
            </a:r>
          </a:p>
          <a:p>
            <a:pPr marL="363538" indent="-363538" eaLnBrk="1" hangingPunct="1">
              <a:buClr>
                <a:srgbClr val="8CADAE"/>
              </a:buClr>
              <a:buFontTx/>
              <a:buChar char="o"/>
              <a:defRPr/>
            </a:pPr>
            <a:r>
              <a:rPr lang="sv-SE" altLang="de-DE" dirty="0"/>
              <a:t>Planering i vardagen kan hjälpa att minska stress</a:t>
            </a:r>
          </a:p>
        </p:txBody>
      </p:sp>
      <p:sp>
        <p:nvSpPr>
          <p:cNvPr id="45060" name="Rectangle 4"/>
          <p:cNvSpPr>
            <a:spLocks noChangeArrowheads="1"/>
          </p:cNvSpPr>
          <p:nvPr/>
        </p:nvSpPr>
        <p:spPr bwMode="auto">
          <a:xfrm>
            <a:off x="0" y="6658768"/>
            <a:ext cx="2520951" cy="214313"/>
          </a:xfrm>
          <a:prstGeom prst="rect">
            <a:avLst/>
          </a:prstGeom>
          <a:noFill/>
          <a:ln w="9525">
            <a:noFill/>
            <a:miter lim="800000"/>
            <a:headEnd/>
            <a:tailEnd/>
          </a:ln>
        </p:spPr>
        <p:txBody>
          <a:bodyPr>
            <a:spAutoFit/>
          </a:bodyPr>
          <a:lstStyle/>
          <a:p>
            <a:pPr eaLnBrk="1" hangingPunct="1">
              <a:spcBef>
                <a:spcPct val="50000"/>
              </a:spcBef>
            </a:pPr>
            <a:r>
              <a:rPr lang="en-US" altLang="de-DE" sz="800" i="1" dirty="0">
                <a:cs typeface="Times New Roman" pitchFamily="18" charset="0"/>
              </a:rPr>
              <a:t>(</a:t>
            </a:r>
            <a:r>
              <a:rPr lang="en-US" altLang="de-DE" sz="800" i="1" dirty="0">
                <a:latin typeface="Arial" charset="0"/>
                <a:cs typeface="Times New Roman" pitchFamily="18" charset="0"/>
              </a:rPr>
              <a:t>“</a:t>
            </a:r>
            <a:r>
              <a:rPr lang="en-US" altLang="de-DE" sz="800" i="1" dirty="0">
                <a:cs typeface="Times New Roman" pitchFamily="18" charset="0"/>
              </a:rPr>
              <a:t>A Spot to Relax</a:t>
            </a:r>
            <a:r>
              <a:rPr lang="en-US" altLang="de-DE" sz="800" i="1" dirty="0">
                <a:latin typeface="Arial" charset="0"/>
                <a:cs typeface="Times New Roman" pitchFamily="18" charset="0"/>
              </a:rPr>
              <a:t>” by</a:t>
            </a:r>
            <a:r>
              <a:rPr lang="en-US" altLang="de-DE" sz="800" i="1" dirty="0">
                <a:cs typeface="Times New Roman" pitchFamily="18" charset="0"/>
              </a:rPr>
              <a:t> </a:t>
            </a:r>
            <a:r>
              <a:rPr lang="en-US" altLang="de-DE" sz="800" i="1" dirty="0" err="1">
                <a:cs typeface="Times New Roman" pitchFamily="18" charset="0"/>
              </a:rPr>
              <a:t>Xtacocorex</a:t>
            </a:r>
            <a:r>
              <a:rPr lang="en-US" altLang="de-DE" sz="800" i="1" dirty="0">
                <a:cs typeface="Times New Roman" pitchFamily="18" charset="0"/>
              </a:rPr>
              <a:t>)</a:t>
            </a:r>
          </a:p>
        </p:txBody>
      </p:sp>
      <p:pic>
        <p:nvPicPr>
          <p:cNvPr id="45061" name="Picture 5" descr="A Spot to Relax - xtacocorex - flickr - ccc"/>
          <p:cNvPicPr>
            <a:picLocks noChangeAspect="1" noChangeArrowheads="1"/>
          </p:cNvPicPr>
          <p:nvPr/>
        </p:nvPicPr>
        <p:blipFill>
          <a:blip r:embed="rId3"/>
          <a:srcRect/>
          <a:stretch>
            <a:fillRect/>
          </a:stretch>
        </p:blipFill>
        <p:spPr bwMode="auto">
          <a:xfrm>
            <a:off x="2592388" y="1341438"/>
            <a:ext cx="3960812" cy="2674937"/>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11.21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3844204" y="1306547"/>
            <a:ext cx="3528953" cy="4498997"/>
          </a:xfrm>
          <a:prstGeom prst="rect">
            <a:avLst/>
          </a:prstGeom>
        </p:spPr>
      </p:pic>
      <p:pic>
        <p:nvPicPr>
          <p:cNvPr id="4" name="Grafik 3"/>
          <p:cNvPicPr>
            <a:picLocks noChangeAspect="1"/>
          </p:cNvPicPr>
          <p:nvPr/>
        </p:nvPicPr>
        <p:blipFill>
          <a:blip r:embed="rId4"/>
          <a:stretch>
            <a:fillRect/>
          </a:stretch>
        </p:blipFill>
        <p:spPr>
          <a:xfrm>
            <a:off x="407357" y="1306547"/>
            <a:ext cx="3381464" cy="4498997"/>
          </a:xfrm>
          <a:prstGeom prst="rect">
            <a:avLst/>
          </a:prstGeom>
        </p:spPr>
      </p:pic>
      <p:sp>
        <p:nvSpPr>
          <p:cNvPr id="47108" name="Text Box 2"/>
          <p:cNvSpPr txBox="1">
            <a:spLocks noChangeArrowheads="1"/>
          </p:cNvSpPr>
          <p:nvPr/>
        </p:nvSpPr>
        <p:spPr bwMode="auto">
          <a:xfrm>
            <a:off x="971600" y="2713958"/>
            <a:ext cx="7239000" cy="1309688"/>
          </a:xfrm>
          <a:prstGeom prst="rect">
            <a:avLst/>
          </a:prstGeom>
          <a:noFill/>
          <a:ln w="9525">
            <a:noFill/>
            <a:miter lim="800000"/>
            <a:headEnd/>
            <a:tailEnd/>
          </a:ln>
        </p:spPr>
        <p:txBody>
          <a:bodyPr>
            <a:spAutoFit/>
          </a:bodyPr>
          <a:lstStyle/>
          <a:p>
            <a:pPr algn="ctr" eaLnBrk="1" hangingPunct="1">
              <a:spcBef>
                <a:spcPct val="50000"/>
              </a:spcBef>
            </a:pPr>
            <a:endParaRPr lang="de-DE" altLang="de-DE" sz="4400" dirty="0">
              <a:cs typeface="Times New Roman" pitchFamily="18" charset="0"/>
            </a:endParaRPr>
          </a:p>
          <a:p>
            <a:pPr eaLnBrk="1" hangingPunct="1">
              <a:spcBef>
                <a:spcPct val="50000"/>
              </a:spcBef>
            </a:pPr>
            <a:endParaRPr lang="en-US" altLang="de-DE" sz="2400" dirty="0">
              <a:cs typeface="Times New Roman" pitchFamily="18" charset="0"/>
            </a:endParaRPr>
          </a:p>
        </p:txBody>
      </p:sp>
      <p:sp>
        <p:nvSpPr>
          <p:cNvPr id="47109" name="Text Box 11"/>
          <p:cNvSpPr txBox="1">
            <a:spLocks noChangeArrowheads="1"/>
          </p:cNvSpPr>
          <p:nvPr/>
        </p:nvSpPr>
        <p:spPr bwMode="auto">
          <a:xfrm>
            <a:off x="0" y="195263"/>
            <a:ext cx="9144000" cy="401637"/>
          </a:xfrm>
          <a:prstGeom prst="rect">
            <a:avLst/>
          </a:prstGeom>
          <a:noFill/>
          <a:ln w="9525">
            <a:noFill/>
            <a:miter lim="800000"/>
            <a:headEnd/>
            <a:tailEnd/>
          </a:ln>
        </p:spPr>
        <p:txBody>
          <a:bodyPr anchor="ctr">
            <a:spAutoFit/>
          </a:bodyPr>
          <a:lstStyle/>
          <a:p>
            <a:pPr algn="ctr" eaLnBrk="1" hangingPunct="1"/>
            <a:r>
              <a:rPr lang="en-US" altLang="de-DE" sz="2000" dirty="0" err="1">
                <a:solidFill>
                  <a:srgbClr val="D16349"/>
                </a:solidFill>
                <a:cs typeface="Times New Roman" pitchFamily="18" charset="0"/>
              </a:rPr>
              <a:t>Tidiga</a:t>
            </a:r>
            <a:r>
              <a:rPr lang="en-US" altLang="de-DE" sz="2000" dirty="0">
                <a:solidFill>
                  <a:srgbClr val="D16349"/>
                </a:solidFill>
                <a:cs typeface="Times New Roman" pitchFamily="18" charset="0"/>
              </a:rPr>
              <a:t> </a:t>
            </a:r>
            <a:r>
              <a:rPr lang="en-US" altLang="de-DE" sz="2000" dirty="0" err="1">
                <a:solidFill>
                  <a:srgbClr val="D16349"/>
                </a:solidFill>
                <a:cs typeface="Times New Roman" pitchFamily="18" charset="0"/>
              </a:rPr>
              <a:t>varningstecken</a:t>
            </a:r>
            <a:r>
              <a:rPr lang="en-US" altLang="de-DE" sz="2000" dirty="0">
                <a:solidFill>
                  <a:srgbClr val="D16349"/>
                </a:solidFill>
                <a:cs typeface="Times New Roman" pitchFamily="18" charset="0"/>
              </a:rPr>
              <a:t>: </a:t>
            </a:r>
            <a:r>
              <a:rPr lang="en-US" altLang="de-DE" sz="2000" dirty="0" err="1">
                <a:solidFill>
                  <a:schemeClr val="accent1"/>
                </a:solidFill>
                <a:cs typeface="Times New Roman" pitchFamily="18" charset="0"/>
              </a:rPr>
              <a:t>urklipp</a:t>
            </a:r>
            <a:r>
              <a:rPr lang="en-US" altLang="de-DE" sz="2000" dirty="0">
                <a:solidFill>
                  <a:schemeClr val="accent1"/>
                </a:solidFill>
                <a:cs typeface="Times New Roman" pitchFamily="18" charset="0"/>
              </a:rPr>
              <a:t> </a:t>
            </a:r>
            <a:r>
              <a:rPr lang="en-US" altLang="de-DE" sz="2000" dirty="0" err="1">
                <a:solidFill>
                  <a:schemeClr val="accent1"/>
                </a:solidFill>
                <a:cs typeface="Times New Roman" pitchFamily="18" charset="0"/>
              </a:rPr>
              <a:t>från</a:t>
            </a:r>
            <a:r>
              <a:rPr lang="en-US" altLang="de-DE" sz="2000" dirty="0">
                <a:solidFill>
                  <a:schemeClr val="accent1"/>
                </a:solidFill>
                <a:cs typeface="Times New Roman" pitchFamily="18" charset="0"/>
              </a:rPr>
              <a:t> </a:t>
            </a:r>
            <a:r>
              <a:rPr lang="en-US" altLang="de-DE" sz="2000" dirty="0" err="1">
                <a:solidFill>
                  <a:schemeClr val="accent1"/>
                </a:solidFill>
                <a:cs typeface="Times New Roman" pitchFamily="18" charset="0"/>
              </a:rPr>
              <a:t>checklistan</a:t>
            </a:r>
            <a:endParaRPr lang="en-US" altLang="de-DE" sz="2000" dirty="0">
              <a:solidFill>
                <a:srgbClr val="FFFFFF"/>
              </a:solidFill>
              <a:cs typeface="Times New Roman" pitchFamily="18" charset="0"/>
            </a:endParaRPr>
          </a:p>
        </p:txBody>
      </p:sp>
      <p:sp>
        <p:nvSpPr>
          <p:cNvPr id="47110" name="Rectangle 13"/>
          <p:cNvSpPr>
            <a:spLocks noChangeArrowheads="1"/>
          </p:cNvSpPr>
          <p:nvPr/>
        </p:nvSpPr>
        <p:spPr bwMode="auto">
          <a:xfrm>
            <a:off x="0" y="6661762"/>
            <a:ext cx="3958135" cy="215444"/>
          </a:xfrm>
          <a:prstGeom prst="rect">
            <a:avLst/>
          </a:prstGeom>
          <a:noFill/>
          <a:ln w="9525">
            <a:noFill/>
            <a:miter lim="800000"/>
            <a:headEnd/>
            <a:tailEnd/>
          </a:ln>
        </p:spPr>
        <p:txBody>
          <a:bodyPr wrap="none" anchor="ctr">
            <a:spAutoFit/>
          </a:bodyPr>
          <a:lstStyle/>
          <a:p>
            <a:pPr eaLnBrk="1" hangingPunct="1"/>
            <a:r>
              <a:rPr lang="en-US" altLang="de-DE" sz="800" i="1" dirty="0">
                <a:cs typeface="Times New Roman" pitchFamily="18" charset="0"/>
              </a:rPr>
              <a:t>(Checklist in dependence on Dr. med. T. </a:t>
            </a:r>
            <a:r>
              <a:rPr lang="en-US" altLang="de-DE" sz="800" i="1" dirty="0" err="1">
                <a:cs typeface="Times New Roman" pitchFamily="18" charset="0"/>
              </a:rPr>
              <a:t>Wobrock</a:t>
            </a:r>
            <a:r>
              <a:rPr lang="en-US" altLang="de-DE" sz="800" i="1" dirty="0">
                <a:cs typeface="Times New Roman" pitchFamily="18" charset="0"/>
              </a:rPr>
              <a:t>, </a:t>
            </a:r>
            <a:r>
              <a:rPr lang="en-US" altLang="de-DE" sz="800" i="1" dirty="0">
                <a:latin typeface="Arial" charset="0"/>
                <a:cs typeface="Times New Roman" pitchFamily="18" charset="0"/>
              </a:rPr>
              <a:t>“Checklist” by </a:t>
            </a:r>
            <a:r>
              <a:rPr lang="en-US" altLang="de-DE" sz="800" i="1" dirty="0" err="1">
                <a:latin typeface="Arial" charset="0"/>
                <a:cs typeface="Times New Roman" pitchFamily="18" charset="0"/>
              </a:rPr>
              <a:t>Akaalias</a:t>
            </a:r>
            <a:r>
              <a:rPr lang="en-US" altLang="de-DE" sz="800" i="1" dirty="0">
                <a:cs typeface="Times New Roman" pitchFamily="18" charset="0"/>
              </a:rPr>
              <a:t>)</a:t>
            </a:r>
            <a:r>
              <a:rPr lang="en-US" altLang="de-DE" sz="800" b="1" i="1" dirty="0">
                <a:cs typeface="Times New Roman" pitchFamily="18" charset="0"/>
              </a:rPr>
              <a:t> </a:t>
            </a:r>
          </a:p>
        </p:txBody>
      </p:sp>
      <p:grpSp>
        <p:nvGrpSpPr>
          <p:cNvPr id="47112" name="Group 30"/>
          <p:cNvGrpSpPr>
            <a:grpSpLocks/>
          </p:cNvGrpSpPr>
          <p:nvPr/>
        </p:nvGrpSpPr>
        <p:grpSpPr bwMode="auto">
          <a:xfrm>
            <a:off x="0" y="6165850"/>
            <a:ext cx="2411413" cy="531813"/>
            <a:chOff x="0" y="3957"/>
            <a:chExt cx="1474" cy="335"/>
          </a:xfrm>
        </p:grpSpPr>
        <p:sp>
          <p:nvSpPr>
            <p:cNvPr id="4711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7118"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47119" name="Text Box 71"/>
            <p:cNvSpPr txBox="1">
              <a:spLocks noChangeArrowheads="1"/>
            </p:cNvSpPr>
            <p:nvPr/>
          </p:nvSpPr>
          <p:spPr bwMode="auto">
            <a:xfrm>
              <a:off x="160" y="3985"/>
              <a:ext cx="1314" cy="307"/>
            </a:xfrm>
            <a:prstGeom prst="rect">
              <a:avLst/>
            </a:prstGeom>
            <a:noFill/>
            <a:ln w="9525">
              <a:noFill/>
              <a:miter lim="800000"/>
              <a:headEnd/>
              <a:tailEnd/>
            </a:ln>
          </p:spPr>
          <p:txBody>
            <a:bodyPr>
              <a:spAutoFit/>
            </a:bodyPr>
            <a:lstStyle/>
            <a:p>
              <a:pPr eaLnBrk="1" hangingPunct="1"/>
              <a:r>
                <a:rPr lang="de-DE" altLang="de-DE" sz="1400">
                  <a:cs typeface="Times New Roman" pitchFamily="18" charset="0"/>
                  <a:sym typeface="Wingdings" pitchFamily="2" charset="2"/>
                </a:rPr>
                <a:t>  </a:t>
              </a:r>
              <a:endParaRPr lang="de-DE" altLang="de-DE" sz="1200">
                <a:cs typeface="Times New Roman" pitchFamily="18" charset="0"/>
              </a:endParaRPr>
            </a:p>
            <a:p>
              <a:pPr eaLnBrk="1" hangingPunct="1"/>
              <a:r>
                <a:rPr lang="de-DE" altLang="de-DE" sz="1200">
                  <a:cs typeface="Times New Roman" pitchFamily="18" charset="0"/>
                </a:rPr>
                <a:t>     </a:t>
              </a:r>
            </a:p>
          </p:txBody>
        </p:sp>
      </p:grpSp>
      <p:sp>
        <p:nvSpPr>
          <p:cNvPr id="47113" name="Text Box 35"/>
          <p:cNvSpPr txBox="1">
            <a:spLocks noChangeArrowheads="1"/>
          </p:cNvSpPr>
          <p:nvPr/>
        </p:nvSpPr>
        <p:spPr bwMode="auto">
          <a:xfrm>
            <a:off x="477838" y="6184900"/>
            <a:ext cx="1313180" cy="492443"/>
          </a:xfrm>
          <a:prstGeom prst="rect">
            <a:avLst/>
          </a:prstGeom>
          <a:noFill/>
          <a:ln w="9525">
            <a:noFill/>
            <a:miter lim="800000"/>
            <a:headEnd/>
            <a:tailEnd/>
          </a:ln>
        </p:spPr>
        <p:txBody>
          <a:bodyPr wrap="none">
            <a:spAutoFit/>
          </a:bodyPr>
          <a:lstStyle/>
          <a:p>
            <a:pPr eaLnBrk="1" hangingPunct="1"/>
            <a:r>
              <a:rPr lang="en-US" altLang="de-DE" sz="1300" dirty="0">
                <a:cs typeface="Times New Roman" pitchFamily="18" charset="0"/>
                <a:sym typeface="Wingdings" pitchFamily="2" charset="2"/>
              </a:rPr>
              <a:t></a:t>
            </a:r>
            <a:r>
              <a:rPr lang="en-US" altLang="de-DE" sz="1300" dirty="0">
                <a:cs typeface="Times New Roman" pitchFamily="18" charset="0"/>
              </a:rPr>
              <a:t> </a:t>
            </a:r>
            <a:r>
              <a:rPr lang="en-US" altLang="de-DE" sz="1300" i="1" dirty="0" err="1">
                <a:cs typeface="Times New Roman" pitchFamily="18" charset="0"/>
              </a:rPr>
              <a:t>Arbetsblad</a:t>
            </a:r>
            <a:r>
              <a:rPr lang="en-US" altLang="de-DE" sz="1300" dirty="0">
                <a:cs typeface="Times New Roman" pitchFamily="18" charset="0"/>
              </a:rPr>
              <a:t> </a:t>
            </a:r>
          </a:p>
          <a:p>
            <a:pPr eaLnBrk="1" hangingPunct="1"/>
            <a:r>
              <a:rPr lang="en-US" altLang="de-DE" sz="1300" dirty="0">
                <a:cs typeface="Times New Roman" pitchFamily="18" charset="0"/>
              </a:rPr>
              <a:t>     11.3 a, b</a:t>
            </a:r>
          </a:p>
        </p:txBody>
      </p:sp>
      <p:sp>
        <p:nvSpPr>
          <p:cNvPr id="15" name="Textfeld 3"/>
          <p:cNvSpPr txBox="1"/>
          <p:nvPr/>
        </p:nvSpPr>
        <p:spPr>
          <a:xfrm rot="19806148">
            <a:off x="960643" y="3325064"/>
            <a:ext cx="2274888" cy="461962"/>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en-US" altLang="de-DE" b="1" dirty="0" err="1">
                <a:solidFill>
                  <a:srgbClr val="D9D9D9"/>
                </a:solidFill>
                <a:effectLst>
                  <a:outerShdw blurRad="38100" dist="38100" dir="2700000" algn="tl">
                    <a:srgbClr val="C0C0C0"/>
                  </a:outerShdw>
                </a:effectLst>
                <a:cs typeface="Times New Roman" panose="02020603050405020304" pitchFamily="18" charset="0"/>
              </a:rPr>
              <a:t>Arbetsblad</a:t>
            </a:r>
            <a:endParaRPr lang="en-US" altLang="de-DE" b="1" dirty="0">
              <a:solidFill>
                <a:srgbClr val="D9D9D9"/>
              </a:solidFill>
              <a:effectLst>
                <a:outerShdw blurRad="38100" dist="38100" dir="2700000" algn="tl">
                  <a:srgbClr val="C0C0C0"/>
                </a:outerShdw>
              </a:effectLst>
              <a:cs typeface="Times New Roman" panose="02020603050405020304" pitchFamily="18" charset="0"/>
            </a:endParaRPr>
          </a:p>
        </p:txBody>
      </p:sp>
      <p:sp>
        <p:nvSpPr>
          <p:cNvPr id="16" name="Textfeld 3"/>
          <p:cNvSpPr txBox="1"/>
          <p:nvPr/>
        </p:nvSpPr>
        <p:spPr>
          <a:xfrm rot="19806148">
            <a:off x="4471236" y="3137820"/>
            <a:ext cx="2274887" cy="461963"/>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en-US" altLang="de-DE" b="1" dirty="0" err="1">
                <a:solidFill>
                  <a:srgbClr val="D9D9D9"/>
                </a:solidFill>
                <a:effectLst>
                  <a:outerShdw blurRad="38100" dist="38100" dir="2700000" algn="tl">
                    <a:srgbClr val="C0C0C0"/>
                  </a:outerShdw>
                </a:effectLst>
                <a:cs typeface="Times New Roman" panose="02020603050405020304" pitchFamily="18" charset="0"/>
              </a:rPr>
              <a:t>Arbetsblad</a:t>
            </a:r>
            <a:endParaRPr lang="en-US" altLang="de-DE" b="1" dirty="0">
              <a:solidFill>
                <a:srgbClr val="D9D9D9"/>
              </a:solidFill>
              <a:effectLst>
                <a:outerShdw blurRad="38100" dist="38100" dir="2700000" algn="tl">
                  <a:srgbClr val="C0C0C0"/>
                </a:outerShdw>
              </a:effectLst>
              <a:cs typeface="Times New Roman" panose="02020603050405020304" pitchFamily="18" charset="0"/>
            </a:endParaRPr>
          </a:p>
        </p:txBody>
      </p:sp>
      <p:sp>
        <p:nvSpPr>
          <p:cNvPr id="1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Att </a:t>
            </a:r>
            <a:r>
              <a:rPr lang="en-US" altLang="de-DE" sz="1200" b="1" dirty="0" err="1">
                <a:solidFill>
                  <a:srgbClr val="646B86"/>
                </a:solidFill>
                <a:cs typeface="Times New Roman" pitchFamily="18" charset="0"/>
              </a:rPr>
              <a:t>leva</a:t>
            </a:r>
            <a:r>
              <a:rPr lang="en-US" altLang="de-DE" sz="1200" b="1" dirty="0">
                <a:solidFill>
                  <a:srgbClr val="646B86"/>
                </a:solidFill>
                <a:cs typeface="Times New Roman" pitchFamily="18" charset="0"/>
              </a:rPr>
              <a:t> med </a:t>
            </a:r>
            <a:r>
              <a:rPr lang="en-US" altLang="de-DE" sz="1200" b="1" dirty="0" err="1">
                <a:solidFill>
                  <a:srgbClr val="646B86"/>
                </a:solidFill>
                <a:cs typeface="Times New Roman" pitchFamily="18" charset="0"/>
              </a:rPr>
              <a:t>psykos</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och</a:t>
            </a:r>
            <a:r>
              <a:rPr lang="en-US" altLang="de-DE" sz="1200" b="1" dirty="0">
                <a:solidFill>
                  <a:srgbClr val="646B86"/>
                </a:solidFill>
                <a:cs typeface="Times New Roman" pitchFamily="18" charset="0"/>
              </a:rPr>
              <a:t> </a:t>
            </a:r>
            <a:r>
              <a:rPr lang="en-US" altLang="de-DE" sz="1200" b="1" dirty="0" err="1">
                <a:solidFill>
                  <a:srgbClr val="646B86"/>
                </a:solidFill>
                <a:cs typeface="Times New Roman" pitchFamily="18" charset="0"/>
              </a:rPr>
              <a:t>återfallsprevention</a:t>
            </a:r>
            <a:r>
              <a:rPr lang="en-US" altLang="de-DE" sz="1200" b="1" dirty="0">
                <a:solidFill>
                  <a:srgbClr val="646B86"/>
                </a:solidFill>
                <a:cs typeface="Times New Roman" pitchFamily="18" charset="0"/>
              </a:rPr>
              <a:t>	11.22</a:t>
            </a:r>
          </a:p>
        </p:txBody>
      </p:sp>
      <p:pic>
        <p:nvPicPr>
          <p:cNvPr id="19" name="Picture 19" descr="Checklist - akaalias - flickr - ccc"/>
          <p:cNvPicPr>
            <a:picLocks noChangeAspect="1" noChangeArrowheads="1"/>
          </p:cNvPicPr>
          <p:nvPr/>
        </p:nvPicPr>
        <p:blipFill>
          <a:blip r:embed="rId6"/>
          <a:srcRect/>
          <a:stretch>
            <a:fillRect/>
          </a:stretch>
        </p:blipFill>
        <p:spPr bwMode="auto">
          <a:xfrm>
            <a:off x="7810500" y="4821238"/>
            <a:ext cx="1333500" cy="184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65175"/>
          </a:xfrm>
        </p:spPr>
        <p:txBody>
          <a:bodyPr anchor="ctr"/>
          <a:lstStyle/>
          <a:p>
            <a:pPr eaLnBrk="1" hangingPunct="1"/>
            <a:r>
              <a:rPr lang="sv-SE" altLang="de-DE" dirty="0"/>
              <a:t>Beredskapsplan</a:t>
            </a:r>
            <a:br>
              <a:rPr lang="sv-SE" altLang="de-DE" dirty="0"/>
            </a:br>
            <a:r>
              <a:rPr lang="sv-SE" altLang="de-DE" sz="1600" dirty="0"/>
              <a:t>Vad kan jag göra om jag märker tecken på psykos?</a:t>
            </a:r>
          </a:p>
        </p:txBody>
      </p:sp>
      <p:graphicFrame>
        <p:nvGraphicFramePr>
          <p:cNvPr id="78914" name="Group 66"/>
          <p:cNvGraphicFramePr>
            <a:graphicFrameLocks noGrp="1"/>
          </p:cNvGraphicFramePr>
          <p:nvPr>
            <p:extLst>
              <p:ext uri="{D42A27DB-BD31-4B8C-83A1-F6EECF244321}">
                <p14:modId xmlns:p14="http://schemas.microsoft.com/office/powerpoint/2010/main" val="999861235"/>
              </p:ext>
            </p:extLst>
          </p:nvPr>
        </p:nvGraphicFramePr>
        <p:xfrm>
          <a:off x="250825" y="1339850"/>
          <a:ext cx="8640763" cy="4257628"/>
        </p:xfrm>
        <a:graphic>
          <a:graphicData uri="http://schemas.openxmlformats.org/drawingml/2006/table">
            <a:tbl>
              <a:tblPr/>
              <a:tblGrid>
                <a:gridCol w="3910013">
                  <a:extLst>
                    <a:ext uri="{9D8B030D-6E8A-4147-A177-3AD203B41FA5}">
                      <a16:colId xmlns:a16="http://schemas.microsoft.com/office/drawing/2014/main" xmlns="" val="20000"/>
                    </a:ext>
                  </a:extLst>
                </a:gridCol>
                <a:gridCol w="4730750">
                  <a:extLst>
                    <a:ext uri="{9D8B030D-6E8A-4147-A177-3AD203B41FA5}">
                      <a16:colId xmlns:a16="http://schemas.microsoft.com/office/drawing/2014/main" xmlns="" val="20001"/>
                    </a:ext>
                  </a:extLst>
                </a:gridCol>
              </a:tblGrid>
              <a:tr h="34287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Symptom</a:t>
                      </a:r>
                      <a:endParaRPr kumimoji="0" lang="de-DE"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600" b="1"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Vad jag kan göra:</a:t>
                      </a:r>
                      <a:endParaRPr kumimoji="0" lang="sv-SE" altLang="de-DE" sz="1600" b="1"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025980">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Tidiga varningstecken: t.ex. nervositet, låg motivation och svårigheter att jobba, hamnar ofta i konflikt med andra.</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Ta bättre hand om mig själv, försöka att minska stress genom avslappning. Det kan även bara bra att fråga folk i min omgivning om de märker av någon skillnad i mitt beteende.  </a:t>
                      </a:r>
                      <a:endPar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86395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Senare varningstecken: t.ex. sömnsvårigheter, eller en känsla av att folk skrattar åt mig eller talar illa om mig. </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Jag kan läsa igenom material från metakognitiv terapi (t.ex. det gula kortet) och tänka på alternativa förklaringar till vissa situationer. </a:t>
                      </a:r>
                      <a:endPar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649507">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Första symptom på psykos:</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t.ex. man börjar höra otrevliga röster. </a:t>
                      </a:r>
                      <a:endPar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Ring min psykolog eller doktor och be om hjälp</a:t>
                      </a:r>
                      <a:endPar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29439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Mer seriösa psykossymptom: </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t.ex. man är övertygad om att man är övervakad via kameror i hemmet. </a:t>
                      </a:r>
                      <a:endParaRPr kumimoji="0" lang="sv-SE"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400" b="0" i="0" u="none" strike="noStrike" cap="none" normalizeH="0" baseline="0" noProof="0" dirty="0">
                          <a:ln>
                            <a:noFill/>
                          </a:ln>
                          <a:solidFill>
                            <a:schemeClr val="tx1"/>
                          </a:solidFill>
                          <a:effectLst/>
                          <a:latin typeface="Verdana" pitchFamily="34" charset="0"/>
                        </a:rPr>
                        <a:t>Prata med någon du känner och som vet om att du är benägen till att få psykos så att de kan hjälpa dig att söka hjälp eller ta dig till ett sjukhus. </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grpSp>
        <p:nvGrpSpPr>
          <p:cNvPr id="49175" name="Group 40"/>
          <p:cNvGrpSpPr>
            <a:grpSpLocks/>
          </p:cNvGrpSpPr>
          <p:nvPr/>
        </p:nvGrpSpPr>
        <p:grpSpPr bwMode="auto">
          <a:xfrm>
            <a:off x="0" y="6167438"/>
            <a:ext cx="2328863" cy="474662"/>
            <a:chOff x="0" y="3957"/>
            <a:chExt cx="1424" cy="299"/>
          </a:xfrm>
        </p:grpSpPr>
        <p:sp>
          <p:nvSpPr>
            <p:cNvPr id="4917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9178"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9179" name="Text Box 71"/>
            <p:cNvSpPr txBox="1">
              <a:spLocks noChangeArrowheads="1"/>
            </p:cNvSpPr>
            <p:nvPr/>
          </p:nvSpPr>
          <p:spPr bwMode="auto">
            <a:xfrm>
              <a:off x="110" y="4001"/>
              <a:ext cx="1314" cy="184"/>
            </a:xfrm>
            <a:prstGeom prst="rect">
              <a:avLst/>
            </a:prstGeom>
            <a:noFill/>
            <a:ln w="9525">
              <a:noFill/>
              <a:miter lim="800000"/>
              <a:headEnd/>
              <a:tailEnd/>
            </a:ln>
          </p:spPr>
          <p:txBody>
            <a:bodyPr>
              <a:spAutoFit/>
            </a:bodyPr>
            <a:lstStyle/>
            <a:p>
              <a:pPr eaLnBrk="1" hangingPunct="1"/>
              <a:r>
                <a:rPr lang="sv-SE" altLang="de-DE" sz="1300" dirty="0">
                  <a:cs typeface="Times New Roman" pitchFamily="18" charset="0"/>
                  <a:sym typeface="Wingdings" pitchFamily="2" charset="2"/>
                </a:rPr>
                <a:t>  </a:t>
              </a:r>
              <a:r>
                <a:rPr lang="sv-SE" altLang="de-DE" sz="1300" dirty="0">
                  <a:cs typeface="Times New Roman" pitchFamily="18" charset="0"/>
                </a:rPr>
                <a:t> </a:t>
              </a:r>
              <a:r>
                <a:rPr lang="sv-SE" altLang="de-DE" sz="1300" i="1" dirty="0">
                  <a:cs typeface="Times New Roman" pitchFamily="18" charset="0"/>
                </a:rPr>
                <a:t>Arbetsblad </a:t>
              </a:r>
              <a:r>
                <a:rPr lang="de-DE" altLang="de-DE" sz="1300" dirty="0">
                  <a:cs typeface="Times New Roman" pitchFamily="18" charset="0"/>
                </a:rPr>
                <a:t>11.4</a:t>
              </a:r>
            </a:p>
          </p:txBody>
        </p:sp>
      </p:gr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sv-SE" altLang="de-DE" sz="1200" b="1" dirty="0">
                <a:solidFill>
                  <a:srgbClr val="646B86"/>
                </a:solidFill>
                <a:cs typeface="Times New Roman" pitchFamily="18" charset="0"/>
              </a:rPr>
              <a:t>Att leva med psykos och återfallsprevention</a:t>
            </a:r>
            <a:r>
              <a:rPr lang="en-US" altLang="de-DE" sz="1200" b="1" dirty="0">
                <a:solidFill>
                  <a:srgbClr val="646B86"/>
                </a:solidFill>
                <a:cs typeface="Times New Roman" pitchFamily="18" charset="0"/>
              </a:rPr>
              <a:t>	11.23</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a:spLocks noGrp="1" noChangeArrowheads="1"/>
          </p:cNvSpPr>
          <p:nvPr>
            <p:ph type="title" idx="4294967295"/>
          </p:nvPr>
        </p:nvSpPr>
        <p:spPr>
          <a:xfrm>
            <a:off x="0" y="0"/>
            <a:ext cx="9144000" cy="765175"/>
          </a:xfrm>
        </p:spPr>
        <p:txBody>
          <a:bodyPr anchor="ctr"/>
          <a:lstStyle/>
          <a:p>
            <a:pPr eaLnBrk="1" hangingPunct="1"/>
            <a:r>
              <a:rPr lang="sv-SE" altLang="de-DE" dirty="0"/>
              <a:t>Tillämpning i vardagen– att hantera stigma och stereotyper</a:t>
            </a:r>
          </a:p>
        </p:txBody>
      </p:sp>
      <p:sp>
        <p:nvSpPr>
          <p:cNvPr id="50179"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ctr">
              <a:spcBef>
                <a:spcPts val="1200"/>
              </a:spcBef>
              <a:buClr>
                <a:srgbClr val="D16349"/>
              </a:buClr>
              <a:buSzPct val="85000"/>
              <a:buFont typeface="Wingdings 2" pitchFamily="18" charset="2"/>
              <a:buNone/>
            </a:pPr>
            <a:r>
              <a:rPr lang="sv-SE" altLang="de-DE" b="1" dirty="0">
                <a:solidFill>
                  <a:srgbClr val="000000"/>
                </a:solidFill>
                <a:cs typeface="Times New Roman" pitchFamily="18" charset="0"/>
              </a:rPr>
              <a:t>Inlärningsmål:</a:t>
            </a:r>
            <a:endParaRPr lang="sv-SE" altLang="de-DE" b="1" dirty="0">
              <a:solidFill>
                <a:srgbClr val="646B86"/>
              </a:solidFill>
              <a:cs typeface="Times New Roman" pitchFamily="18" charset="0"/>
            </a:endParaRPr>
          </a:p>
          <a:p>
            <a:pPr marL="719138" lvl="1" indent="-358775" eaLnBrk="1" hangingPunct="1">
              <a:spcBef>
                <a:spcPts val="1200"/>
              </a:spcBef>
              <a:buClr>
                <a:srgbClr val="8CADAE"/>
              </a:buClr>
              <a:buSzPct val="85000"/>
              <a:buFontTx/>
              <a:buChar char="o"/>
            </a:pPr>
            <a:r>
              <a:rPr lang="sv-SE" altLang="de-DE" dirty="0">
                <a:cs typeface="Times New Roman" pitchFamily="18" charset="0"/>
              </a:rPr>
              <a:t>Psykos eller schizofreni är inte alltid märkbara tillstånd. Det är upp till dig hur mycket eller hur lite du vill prata med andra om detta. Det är dock viktigt att du är öppen om dina symptom med din läkare eller psykolog så att de kan hjälpa dig på bästa sätt.</a:t>
            </a:r>
            <a:r>
              <a:rPr lang="sv-SE" altLang="de-DE" dirty="0">
                <a:solidFill>
                  <a:srgbClr val="000000"/>
                </a:solidFill>
                <a:cs typeface="Times New Roman" pitchFamily="18" charset="0"/>
              </a:rPr>
              <a:t> </a:t>
            </a:r>
          </a:p>
          <a:p>
            <a:pPr marL="719138" lvl="1" indent="-358775" eaLnBrk="1" hangingPunct="1">
              <a:spcBef>
                <a:spcPts val="1200"/>
              </a:spcBef>
              <a:buClr>
                <a:srgbClr val="8CADAE"/>
              </a:buClr>
              <a:buSzPct val="85000"/>
              <a:buFontTx/>
              <a:buChar char="o"/>
            </a:pPr>
            <a:r>
              <a:rPr lang="sv-SE" altLang="de-DE" dirty="0">
                <a:solidFill>
                  <a:srgbClr val="000000"/>
                </a:solidFill>
                <a:cs typeface="Times New Roman" pitchFamily="18" charset="0"/>
              </a:rPr>
              <a:t>Att uppleva psykisk ohälsa är inte ovanligt, men trots detta finns det tyvärr många felaktiga fördomar om dem som har eller har upplevt psykisk sjukdom. </a:t>
            </a:r>
          </a:p>
          <a:p>
            <a:pPr marL="719138" lvl="1" indent="-358775" eaLnBrk="1" hangingPunct="1">
              <a:spcBef>
                <a:spcPts val="1200"/>
              </a:spcBef>
              <a:buClr>
                <a:srgbClr val="8CADAE"/>
              </a:buClr>
              <a:buSzPct val="85000"/>
              <a:buFontTx/>
              <a:buChar char="o"/>
            </a:pPr>
            <a:r>
              <a:rPr lang="sv-SE" altLang="de-DE" dirty="0">
                <a:solidFill>
                  <a:srgbClr val="000000"/>
                </a:solidFill>
                <a:cs typeface="Times New Roman" pitchFamily="18" charset="0"/>
              </a:rPr>
              <a:t>Om någon har felaktiga fördomar om psykisk ohälsa kan det kanske kännas bra att rätta dem, men det är helt upp till dig om du vill göra det eller inte. </a:t>
            </a:r>
          </a:p>
          <a:p>
            <a:pPr marL="273050" indent="-273050">
              <a:spcBef>
                <a:spcPts val="1200"/>
              </a:spcBef>
              <a:buClr>
                <a:srgbClr val="D16349"/>
              </a:buClr>
              <a:buSzPct val="85000"/>
              <a:buFont typeface="Arial" charset="0"/>
              <a:buChar char="•"/>
            </a:pPr>
            <a:endParaRPr lang="de-DE" altLang="de-DE" dirty="0">
              <a:solidFill>
                <a:srgbClr val="000000"/>
              </a:solidFill>
              <a:cs typeface="Times New Roman" pitchFamily="18" charset="0"/>
            </a:endParaRPr>
          </a:p>
          <a:p>
            <a:pPr>
              <a:spcBef>
                <a:spcPts val="1200"/>
              </a:spcBef>
              <a:buClr>
                <a:srgbClr val="D16349"/>
              </a:buClr>
              <a:buSzPct val="85000"/>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sv-SE" altLang="de-DE" sz="1200" b="1" dirty="0">
                <a:solidFill>
                  <a:srgbClr val="646B86"/>
                </a:solidFill>
                <a:cs typeface="Times New Roman" pitchFamily="18" charset="0"/>
              </a:rPr>
              <a:t>Att leva med psykos och återfallsprevention</a:t>
            </a:r>
            <a:r>
              <a:rPr lang="en-US" altLang="de-DE" sz="1200" b="1" dirty="0">
                <a:solidFill>
                  <a:srgbClr val="646B86"/>
                </a:solidFill>
                <a:cs typeface="Times New Roman" pitchFamily="18" charset="0"/>
              </a:rPr>
              <a:t>	11.24</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sv-SE" altLang="de-DE" sz="2000" kern="0" dirty="0">
                <a:solidFill>
                  <a:srgbClr val="D16349"/>
                </a:solidFill>
                <a:latin typeface="Verdana"/>
                <a:cs typeface="ＭＳ Ｐゴシック" charset="0"/>
              </a:rPr>
              <a:t>Tillämpning i vardagen– återfallsprevention</a:t>
            </a:r>
            <a:endParaRPr lang="en-US" altLang="de-DE" sz="2000" dirty="0">
              <a:solidFill>
                <a:srgbClr val="D16349"/>
              </a:solidFill>
              <a:cs typeface="Times New Roman" pitchFamily="18" charset="0"/>
            </a:endParaRPr>
          </a:p>
        </p:txBody>
      </p:sp>
      <p:sp>
        <p:nvSpPr>
          <p:cNvPr id="51203" name="Inhaltsplatzhalter 2"/>
          <p:cNvSpPr txBox="1">
            <a:spLocks/>
          </p:cNvSpPr>
          <p:nvPr/>
        </p:nvSpPr>
        <p:spPr bwMode="auto">
          <a:xfrm>
            <a:off x="252413" y="1330325"/>
            <a:ext cx="8639175" cy="5295900"/>
          </a:xfrm>
          <a:prstGeom prst="rect">
            <a:avLst/>
          </a:prstGeom>
          <a:noFill/>
          <a:ln w="9525">
            <a:noFill/>
            <a:miter lim="800000"/>
            <a:headEnd/>
            <a:tailEnd/>
          </a:ln>
        </p:spPr>
        <p:txBody>
          <a:bodyPr anchor="t"/>
          <a:lstStyle/>
          <a:p>
            <a:pPr marL="273050" indent="-273050" algn="ctr">
              <a:spcBef>
                <a:spcPts val="1200"/>
              </a:spcBef>
              <a:buClr>
                <a:srgbClr val="D16349"/>
              </a:buClr>
              <a:buSzPct val="85000"/>
              <a:buFont typeface="Wingdings 2" pitchFamily="18" charset="2"/>
              <a:buNone/>
            </a:pPr>
            <a:r>
              <a:rPr lang="sv-SE" altLang="de-DE" b="1" dirty="0">
                <a:solidFill>
                  <a:srgbClr val="000000"/>
                </a:solidFill>
                <a:cs typeface="Times New Roman" pitchFamily="18" charset="0"/>
              </a:rPr>
              <a:t>Inlärningsmål:</a:t>
            </a:r>
            <a:endParaRPr lang="sv-SE" altLang="de-DE" b="1" dirty="0">
              <a:solidFill>
                <a:srgbClr val="646B86"/>
              </a:solidFill>
              <a:cs typeface="Times New Roman" pitchFamily="18" charset="0"/>
            </a:endParaRPr>
          </a:p>
          <a:p>
            <a:pPr marL="719138" lvl="1" indent="-358775" eaLnBrk="1" hangingPunct="1">
              <a:spcBef>
                <a:spcPts val="1200"/>
              </a:spcBef>
              <a:buClr>
                <a:srgbClr val="8CADAE"/>
              </a:buClr>
              <a:buSzPct val="85000"/>
              <a:buFontTx/>
              <a:buChar char="o"/>
            </a:pPr>
            <a:r>
              <a:rPr lang="sv-SE" altLang="de-DE" dirty="0">
                <a:cs typeface="Times New Roman" pitchFamily="18" charset="0"/>
              </a:rPr>
              <a:t>Var uppmärksam på stressymptom som kan bidra till psykisk ohälsa. </a:t>
            </a:r>
          </a:p>
          <a:p>
            <a:pPr marL="718820" lvl="1" indent="-358775" eaLnBrk="1" hangingPunct="1">
              <a:spcBef>
                <a:spcPts val="1200"/>
              </a:spcBef>
              <a:buClr>
                <a:srgbClr val="8CADAE"/>
              </a:buClr>
              <a:buSzPct val="85000"/>
              <a:buFontTx/>
              <a:buChar char="o"/>
            </a:pPr>
            <a:r>
              <a:rPr lang="sv-SE" altLang="de-DE" dirty="0">
                <a:cs typeface="Times New Roman" pitchFamily="18" charset="0"/>
              </a:rPr>
              <a:t>Tillåt dig själv återhämtning, ta pauser i vardagen och tillämpa andra avslappningstekniker. </a:t>
            </a:r>
            <a:endParaRPr lang="sv-SE" altLang="de-DE" dirty="0">
              <a:ea typeface="Verdana"/>
              <a:cs typeface="Times New Roman" pitchFamily="18" charset="0"/>
            </a:endParaRPr>
          </a:p>
          <a:p>
            <a:pPr marL="718820" lvl="1" indent="-358775" eaLnBrk="1" hangingPunct="1">
              <a:spcBef>
                <a:spcPts val="1200"/>
              </a:spcBef>
              <a:buClr>
                <a:srgbClr val="8CADAE"/>
              </a:buClr>
              <a:buSzPct val="85000"/>
              <a:buFontTx/>
              <a:buChar char="o"/>
            </a:pPr>
            <a:r>
              <a:rPr lang="sv-SE" altLang="de-DE" dirty="0">
                <a:cs typeface="Times New Roman" pitchFamily="18" charset="0"/>
              </a:rPr>
              <a:t>Ett återfall av psykos sker ofta långsamt och har ofta flera varningstecken (t.ex. sömnsvårigheter eller irritation). Försök att identifiera dina varningstecken och håll utkik efter dessa så att du kan söka hjälp så tidigt som möjligt.</a:t>
            </a:r>
            <a:endParaRPr lang="sv-SE" altLang="de-DE" dirty="0">
              <a:ea typeface="Verdana"/>
              <a:cs typeface="Times New Roman" pitchFamily="18" charset="0"/>
            </a:endParaRPr>
          </a:p>
          <a:p>
            <a:pPr marL="719138" lvl="1" indent="-358775" eaLnBrk="1" hangingPunct="1">
              <a:spcBef>
                <a:spcPts val="1200"/>
              </a:spcBef>
              <a:buClr>
                <a:srgbClr val="8CADAE"/>
              </a:buClr>
              <a:buSzPct val="85000"/>
              <a:buFont typeface="Wingdings" pitchFamily="2" charset="2"/>
              <a:buNone/>
            </a:pPr>
            <a:endParaRPr lang="en-US" altLang="de-DE" dirty="0">
              <a:solidFill>
                <a:srgbClr val="000000"/>
              </a:solidFill>
              <a:cs typeface="Times New Roman" pitchFamily="18" charset="0"/>
            </a:endParaRPr>
          </a:p>
          <a:p>
            <a:pPr marL="273050" indent="-273050">
              <a:spcBef>
                <a:spcPts val="1200"/>
              </a:spcBef>
              <a:buClr>
                <a:srgbClr val="D16349"/>
              </a:buClr>
              <a:buSzPct val="85000"/>
              <a:buFont typeface="Arial" charset="0"/>
              <a:buChar char="•"/>
            </a:pPr>
            <a:endParaRPr lang="de-DE" altLang="de-DE" dirty="0">
              <a:solidFill>
                <a:srgbClr val="000000"/>
              </a:solidFill>
              <a:cs typeface="Times New Roman" pitchFamily="18" charset="0"/>
            </a:endParaRPr>
          </a:p>
          <a:p>
            <a:pPr>
              <a:spcBef>
                <a:spcPts val="1200"/>
              </a:spcBef>
              <a:buClr>
                <a:srgbClr val="D16349"/>
              </a:buClr>
              <a:buSzPct val="85000"/>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sv-SE" altLang="de-DE" sz="1200" b="1" dirty="0">
                <a:solidFill>
                  <a:srgbClr val="646B86"/>
                </a:solidFill>
                <a:cs typeface="Times New Roman" pitchFamily="18" charset="0"/>
              </a:rPr>
              <a:t>Att leva med psykos och återfallsprevention</a:t>
            </a:r>
            <a:r>
              <a:rPr lang="en-US" altLang="de-DE" sz="1200" b="1" dirty="0">
                <a:solidFill>
                  <a:srgbClr val="646B86"/>
                </a:solidFill>
                <a:cs typeface="Times New Roman" pitchFamily="18" charset="0"/>
              </a:rPr>
              <a:t>	11.25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7"/>
          <p:cNvSpPr txBox="1">
            <a:spLocks noChangeArrowheads="1"/>
          </p:cNvSpPr>
          <p:nvPr/>
        </p:nvSpPr>
        <p:spPr bwMode="auto">
          <a:xfrm>
            <a:off x="0" y="195263"/>
            <a:ext cx="9144000" cy="401637"/>
          </a:xfrm>
          <a:prstGeom prst="rect">
            <a:avLst/>
          </a:prstGeom>
          <a:noFill/>
          <a:ln w="9525">
            <a:noFill/>
            <a:miter lim="800000"/>
            <a:headEnd/>
            <a:tailEnd/>
          </a:ln>
        </p:spPr>
        <p:txBody>
          <a:bodyPr anchor="ctr">
            <a:spAutoFit/>
          </a:bodyPr>
          <a:lstStyle/>
          <a:p>
            <a:pPr algn="ctr" eaLnBrk="1" hangingPunct="1"/>
            <a:r>
              <a:rPr lang="sv-SE" altLang="de-DE" sz="2000" dirty="0">
                <a:solidFill>
                  <a:schemeClr val="accent1"/>
                </a:solidFill>
                <a:cs typeface="Times New Roman" pitchFamily="18" charset="0"/>
              </a:rPr>
              <a:t>Vad har det här att göra med psykos?</a:t>
            </a:r>
            <a:endParaRPr lang="sv-SE" altLang="de-DE" sz="2000" b="1" dirty="0">
              <a:solidFill>
                <a:schemeClr val="accent1"/>
              </a:solidFill>
              <a:cs typeface="Times New Roman" pitchFamily="18" charset="0"/>
            </a:endParaRPr>
          </a:p>
        </p:txBody>
      </p:sp>
      <p:grpSp>
        <p:nvGrpSpPr>
          <p:cNvPr id="52227" name="Group 40"/>
          <p:cNvGrpSpPr>
            <a:grpSpLocks/>
          </p:cNvGrpSpPr>
          <p:nvPr/>
        </p:nvGrpSpPr>
        <p:grpSpPr bwMode="auto">
          <a:xfrm>
            <a:off x="0" y="6167438"/>
            <a:ext cx="2328863" cy="561975"/>
            <a:chOff x="0" y="3957"/>
            <a:chExt cx="1424" cy="354"/>
          </a:xfrm>
        </p:grpSpPr>
        <p:sp>
          <p:nvSpPr>
            <p:cNvPr id="5223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5223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52232" name="Text Box 71"/>
            <p:cNvSpPr txBox="1">
              <a:spLocks noChangeArrowheads="1"/>
            </p:cNvSpPr>
            <p:nvPr/>
          </p:nvSpPr>
          <p:spPr bwMode="auto">
            <a:xfrm>
              <a:off x="110" y="4001"/>
              <a:ext cx="1314" cy="310"/>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a:cs typeface="Times New Roman" pitchFamily="18" charset="0"/>
                </a:rPr>
                <a:t> </a:t>
              </a:r>
              <a:r>
                <a:rPr lang="sv-SE" altLang="de-DE" sz="1300" i="1" dirty="0">
                  <a:cs typeface="Times New Roman" pitchFamily="18" charset="0"/>
                </a:rPr>
                <a:t>Arbetsblad</a:t>
              </a:r>
              <a:r>
                <a:rPr lang="en-US" altLang="de-DE" sz="1300" dirty="0">
                  <a:cs typeface="Times New Roman" pitchFamily="18" charset="0"/>
                </a:rPr>
                <a:t> 11.5</a:t>
              </a:r>
            </a:p>
            <a:p>
              <a:pPr eaLnBrk="1" hangingPunct="1"/>
              <a:r>
                <a:rPr lang="de-DE" altLang="de-DE" sz="1200" dirty="0">
                  <a:cs typeface="Times New Roman" pitchFamily="18" charset="0"/>
                </a:rPr>
                <a:t>     </a:t>
              </a:r>
            </a:p>
          </p:txBody>
        </p:sp>
      </p:grpSp>
      <p:sp>
        <p:nvSpPr>
          <p:cNvPr id="52228" name="Textfeld 11"/>
          <p:cNvSpPr txBox="1">
            <a:spLocks noChangeArrowheads="1"/>
          </p:cNvSpPr>
          <p:nvPr/>
        </p:nvSpPr>
        <p:spPr bwMode="auto">
          <a:xfrm>
            <a:off x="250825" y="1323975"/>
            <a:ext cx="8640763" cy="4308872"/>
          </a:xfrm>
          <a:prstGeom prst="rect">
            <a:avLst/>
          </a:prstGeom>
          <a:noFill/>
          <a:ln w="9525">
            <a:noFill/>
            <a:miter lim="800000"/>
            <a:headEnd/>
            <a:tailEnd/>
          </a:ln>
        </p:spPr>
        <p:txBody>
          <a:bodyPr>
            <a:spAutoFit/>
          </a:bodyPr>
          <a:lstStyle/>
          <a:p>
            <a:pPr marL="179388" eaLnBrk="1" hangingPunct="1">
              <a:spcBef>
                <a:spcPts val="1200"/>
              </a:spcBef>
            </a:pPr>
            <a:r>
              <a:rPr lang="sv-SE" altLang="de-DE" dirty="0">
                <a:cs typeface="Times New Roman" pitchFamily="18" charset="0"/>
              </a:rPr>
              <a:t>Termer som schizofreni och psykos kan ibland vara kopplade till felaktiga fördomar och därmed ge fel intryck hos många. Det kan därför vara bra att bli expert på dina symptom och förklara för folk vad psykos innebär. </a:t>
            </a:r>
          </a:p>
          <a:p>
            <a:pPr marL="179388" eaLnBrk="1" hangingPunct="1">
              <a:spcBef>
                <a:spcPts val="1200"/>
              </a:spcBef>
            </a:pPr>
            <a:r>
              <a:rPr lang="sv-SE" altLang="de-DE" dirty="0">
                <a:cs typeface="Times New Roman" pitchFamily="18" charset="0"/>
              </a:rPr>
              <a:t>Detta kan hjälpa andra att hantera felaktiga fördomar och därmed minska stigma. Att vara öppen om din psykiska ohälsa kan också vara bra för att öka stöd från omgivningen.  </a:t>
            </a:r>
            <a:endParaRPr lang="en-US" altLang="de-DE" dirty="0">
              <a:cs typeface="Times New Roman" pitchFamily="18" charset="0"/>
            </a:endParaRPr>
          </a:p>
          <a:p>
            <a:pPr marL="180000" eaLnBrk="1" hangingPunct="1">
              <a:spcBef>
                <a:spcPts val="1200"/>
              </a:spcBef>
              <a:buClrTx/>
              <a:buSzTx/>
              <a:buFontTx/>
              <a:buNone/>
              <a:defRPr/>
            </a:pPr>
            <a:endParaRPr lang="en-US" altLang="de-DE" dirty="0">
              <a:cs typeface="Times New Roman" pitchFamily="18" charset="0"/>
            </a:endParaRPr>
          </a:p>
          <a:p>
            <a:pPr marL="180000" eaLnBrk="1" hangingPunct="1">
              <a:spcBef>
                <a:spcPts val="1200"/>
              </a:spcBef>
              <a:buClrTx/>
              <a:buSzTx/>
              <a:buFontTx/>
              <a:buNone/>
              <a:defRPr/>
            </a:pPr>
            <a:r>
              <a:rPr lang="sv-SE" altLang="de-DE" i="1" dirty="0">
                <a:cs typeface="Times New Roman" charset="0"/>
              </a:rPr>
              <a:t>Vilka aspekter av den här terapimodulen tyckte du var särskilt användbara? På vilket sätt tror du den kan hjälpa dig? </a:t>
            </a:r>
          </a:p>
          <a:p>
            <a:pPr marL="180000" eaLnBrk="1" hangingPunct="1">
              <a:spcBef>
                <a:spcPts val="1200"/>
              </a:spcBef>
              <a:buClrTx/>
              <a:buSzTx/>
              <a:buFontTx/>
              <a:buNone/>
              <a:defRPr/>
            </a:pPr>
            <a:r>
              <a:rPr lang="sv-SE" altLang="de-DE" i="1" dirty="0">
                <a:cs typeface="Times New Roman" charset="0"/>
              </a:rPr>
              <a:t>När och i vilka specifika situationer kan du använda detta (till exempel för att minska oro)? </a:t>
            </a:r>
            <a:endParaRPr lang="sv-SE" altLang="de-DE" dirty="0">
              <a:solidFill>
                <a:srgbClr val="FF0000"/>
              </a:solidFill>
              <a:cs typeface="Times New Roman" charset="0"/>
            </a:endParaRPr>
          </a:p>
          <a:p>
            <a:pPr marL="179388" eaLnBrk="1" hangingPunct="1"/>
            <a:endParaRPr lang="de-DE" altLang="de-DE" dirty="0">
              <a:cs typeface="Times New Roman" pitchFamily="18" charset="0"/>
            </a:endParaRPr>
          </a:p>
        </p:txBody>
      </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sv-SE" altLang="de-DE" sz="1200" b="1">
                <a:solidFill>
                  <a:srgbClr val="646B86"/>
                </a:solidFill>
                <a:cs typeface="Times New Roman" pitchFamily="18" charset="0"/>
              </a:rPr>
              <a:t>Att leva med psykos och återfallsprevention	11.26</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2391</Words>
  <Application>Microsoft Office PowerPoint</Application>
  <PresentationFormat>Bildschirmpräsentation (4:3)</PresentationFormat>
  <Paragraphs>266</Paragraphs>
  <Slides>26</Slides>
  <Notes>20</Notes>
  <HiddenSlides>0</HiddenSlides>
  <MMClips>0</MMClips>
  <ScaleCrop>false</ScaleCrop>
  <HeadingPairs>
    <vt:vector size="8" baseType="variant">
      <vt:variant>
        <vt:lpstr>Verwendete Schriftarten</vt:lpstr>
      </vt:variant>
      <vt:variant>
        <vt:i4>9</vt:i4>
      </vt:variant>
      <vt:variant>
        <vt:lpstr>Design</vt:lpstr>
      </vt:variant>
      <vt:variant>
        <vt:i4>8</vt:i4>
      </vt:variant>
      <vt:variant>
        <vt:lpstr>Eingebettete OLE-Server</vt:lpstr>
      </vt:variant>
      <vt:variant>
        <vt:i4>1</vt:i4>
      </vt:variant>
      <vt:variant>
        <vt:lpstr>Folientitel</vt:lpstr>
      </vt:variant>
      <vt:variant>
        <vt:i4>26</vt:i4>
      </vt:variant>
    </vt:vector>
  </HeadingPairs>
  <TitlesOfParts>
    <vt:vector size="44" baseType="lpstr">
      <vt:lpstr>ＭＳ Ｐゴシック</vt: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3_Cronus</vt:lpstr>
      <vt:lpstr>2_Cronus</vt:lpstr>
      <vt:lpstr>Acrobat Document</vt:lpstr>
      <vt:lpstr>DEL 11: ATT LEVA MED PSYKOS  OCH ÅTERFALLSPREVENTION</vt:lpstr>
      <vt:lpstr>Är det vanligt att uppleva mental ohälsa?</vt:lpstr>
      <vt:lpstr>Är det vanligt att uppleva mental ohälsa?</vt:lpstr>
      <vt:lpstr>Vad är stigma och vad är internaliserad stigma? </vt:lpstr>
      <vt:lpstr>Stigmatisering av psykos</vt:lpstr>
      <vt:lpstr>Stigmatisering av psykos</vt:lpstr>
      <vt:lpstr>Stigmatisering av psykos</vt:lpstr>
      <vt:lpstr>Stigmatisering - vad kan jag göra?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Återfallsprevention</vt:lpstr>
      <vt:lpstr>Stress-skalor</vt:lpstr>
      <vt:lpstr>Tips för att minska stress</vt:lpstr>
      <vt:lpstr>PowerPoint-Präsentation</vt:lpstr>
      <vt:lpstr>Beredskapsplan Vad kan jag göra om jag märker tecken på psykos?</vt:lpstr>
      <vt:lpstr>Tillämpning i vardagen– att hantera stigma och stereotyper</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1009</cp:revision>
  <dcterms:created xsi:type="dcterms:W3CDTF">2010-08-11T09:59:54Z</dcterms:created>
  <dcterms:modified xsi:type="dcterms:W3CDTF">2019-02-05T15:58:06Z</dcterms:modified>
</cp:coreProperties>
</file>