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notesSlides/notesSlide5.xml" ContentType="application/vnd.openxmlformats-officedocument.presentationml.notesSlide+xml"/>
  <Override PartName="/ppt/comments/comment12.xml" ContentType="application/vnd.openxmlformats-officedocument.presentationml.comments+xml"/>
  <Override PartName="/ppt/comments/comment13.xml" ContentType="application/vnd.openxmlformats-officedocument.presentationml.comments+xml"/>
  <Override PartName="/ppt/notesSlides/notesSlide6.xml" ContentType="application/vnd.openxmlformats-officedocument.presentationml.notesSlide+xml"/>
  <Override PartName="/ppt/comments/comment14.xml" ContentType="application/vnd.openxmlformats-officedocument.presentationml.comments+xml"/>
  <Override PartName="/ppt/notesSlides/notesSlide7.xml" ContentType="application/vnd.openxmlformats-officedocument.presentationml.notesSlide+xml"/>
  <Override PartName="/ppt/comments/comment15.xml" ContentType="application/vnd.openxmlformats-officedocument.presentationml.comments+xml"/>
  <Override PartName="/ppt/notesSlides/notesSlide8.xml" ContentType="application/vnd.openxmlformats-officedocument.presentationml.notesSlide+xml"/>
  <Override PartName="/ppt/comments/comment16.xml" ContentType="application/vnd.openxmlformats-officedocument.presentationml.comments+xml"/>
  <Override PartName="/ppt/notesSlides/notesSlide9.xml" ContentType="application/vnd.openxmlformats-officedocument.presentationml.notesSlide+xml"/>
  <Override PartName="/ppt/comments/comment17.xml" ContentType="application/vnd.openxmlformats-officedocument.presentationml.comments+xml"/>
  <Override PartName="/ppt/notesSlides/notesSlide10.xml" ContentType="application/vnd.openxmlformats-officedocument.presentationml.notesSlide+xml"/>
  <Override PartName="/ppt/comments/comment18.xml" ContentType="application/vnd.openxmlformats-officedocument.presentationml.comments+xml"/>
  <Override PartName="/ppt/comments/comment19.xml" ContentType="application/vnd.openxmlformats-officedocument.presentationml.comments+xml"/>
  <Override PartName="/ppt/comments/comment20.xml" ContentType="application/vnd.openxmlformats-officedocument.presentationml.comments+xml"/>
  <Override PartName="/ppt/comments/comment2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2.xml" ContentType="application/vnd.openxmlformats-officedocument.presentationml.comments+xml"/>
  <Override PartName="/ppt/notesSlides/notesSlide13.xml" ContentType="application/vnd.openxmlformats-officedocument.presentationml.notesSlide+xml"/>
  <Override PartName="/ppt/comments/comment23.xml" ContentType="application/vnd.openxmlformats-officedocument.presentationml.comments+xml"/>
  <Override PartName="/ppt/notesSlides/notesSlide14.xml" ContentType="application/vnd.openxmlformats-officedocument.presentationml.notesSlide+xml"/>
  <Override PartName="/ppt/comments/comment24.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25.xml" ContentType="application/vnd.openxmlformats-officedocument.presentationml.comments+xml"/>
  <Override PartName="/ppt/comments/comment26.xml" ContentType="application/vnd.openxmlformats-officedocument.presentationml.comments+xml"/>
  <Override PartName="/ppt/comments/comment27.xml" ContentType="application/vnd.openxmlformats-officedocument.presentationml.comments+xml"/>
  <Override PartName="/ppt/notesSlides/notesSlide18.xml" ContentType="application/vnd.openxmlformats-officedocument.presentationml.notesSlide+xml"/>
  <Override PartName="/ppt/comments/comment2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 id="2147485795" r:id="rId11"/>
  </p:sldMasterIdLst>
  <p:notesMasterIdLst>
    <p:notesMasterId r:id="rId46"/>
  </p:notesMasterIdLst>
  <p:handoutMasterIdLst>
    <p:handoutMasterId r:id="rId47"/>
  </p:handoutMasterIdLst>
  <p:sldIdLst>
    <p:sldId id="745" r:id="rId12"/>
    <p:sldId id="758" r:id="rId13"/>
    <p:sldId id="813" r:id="rId14"/>
    <p:sldId id="759" r:id="rId15"/>
    <p:sldId id="760" r:id="rId16"/>
    <p:sldId id="761" r:id="rId17"/>
    <p:sldId id="762" r:id="rId18"/>
    <p:sldId id="812" r:id="rId19"/>
    <p:sldId id="818" r:id="rId20"/>
    <p:sldId id="819" r:id="rId21"/>
    <p:sldId id="793" r:id="rId22"/>
    <p:sldId id="764" r:id="rId23"/>
    <p:sldId id="767" r:id="rId24"/>
    <p:sldId id="769" r:id="rId25"/>
    <p:sldId id="770" r:id="rId26"/>
    <p:sldId id="771" r:id="rId27"/>
    <p:sldId id="773" r:id="rId28"/>
    <p:sldId id="774" r:id="rId29"/>
    <p:sldId id="804" r:id="rId30"/>
    <p:sldId id="807" r:id="rId31"/>
    <p:sldId id="809" r:id="rId32"/>
    <p:sldId id="806" r:id="rId33"/>
    <p:sldId id="808" r:id="rId34"/>
    <p:sldId id="817" r:id="rId35"/>
    <p:sldId id="772" r:id="rId36"/>
    <p:sldId id="801" r:id="rId37"/>
    <p:sldId id="794" r:id="rId38"/>
    <p:sldId id="814" r:id="rId39"/>
    <p:sldId id="815" r:id="rId40"/>
    <p:sldId id="816" r:id="rId41"/>
    <p:sldId id="778" r:id="rId42"/>
    <p:sldId id="780" r:id="rId43"/>
    <p:sldId id="810" r:id="rId44"/>
    <p:sldId id="802" r:id="rId45"/>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40" clrIdx="3">
    <p:extLst/>
  </p:cmAuthor>
  <p:cmAuthor id="5" name="Ryan Balzan" initials="RB" lastIdx="6" clrIdx="4"/>
  <p:cmAuthor id="6" name="Linda Eriksson" initials="LE" lastIdx="1" clrIdx="5"/>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3300"/>
    <a:srgbClr val="66CCFF"/>
    <a:srgbClr val="33CCFF"/>
    <a:srgbClr val="CCFF66"/>
    <a:srgbClr val="FF5050"/>
    <a:srgbClr val="FF66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5" autoAdjust="0"/>
    <p:restoredTop sz="50000" autoAdjust="0"/>
  </p:normalViewPr>
  <p:slideViewPr>
    <p:cSldViewPr snapToObjects="1" showGuides="1">
      <p:cViewPr varScale="1">
        <p:scale>
          <a:sx n="109" d="100"/>
          <a:sy n="109" d="100"/>
        </p:scale>
        <p:origin x="186" y="102"/>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microsoft.com/office/2016/11/relationships/changesInfo" Target="changesInfos/changesInfo1.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4BA7148-A876-4319-85D1-1133F7FDC038}"/>
    <pc:docChg chg="addSld delSld modSld">
      <pc:chgData name="" userId="" providerId="" clId="Web-{D4BA7148-A876-4319-85D1-1133F7FDC038}" dt="2018-11-28T20:54:36.822" v="398" actId="20577"/>
      <pc:docMkLst>
        <pc:docMk/>
      </pc:docMkLst>
      <pc:sldChg chg="modSp">
        <pc:chgData name="" userId="" providerId="" clId="Web-{D4BA7148-A876-4319-85D1-1133F7FDC038}" dt="2018-11-28T20:20:19.455" v="2" actId="20577"/>
        <pc:sldMkLst>
          <pc:docMk/>
          <pc:sldMk cId="0" sldId="745"/>
        </pc:sldMkLst>
        <pc:spChg chg="mod">
          <ac:chgData name="" userId="" providerId="" clId="Web-{D4BA7148-A876-4319-85D1-1133F7FDC038}" dt="2018-11-28T20:20:19.455" v="2" actId="20577"/>
          <ac:spMkLst>
            <pc:docMk/>
            <pc:sldMk cId="0" sldId="745"/>
            <ac:spMk id="12290" creationId="{00000000-0000-0000-0000-000000000000}"/>
          </ac:spMkLst>
        </pc:spChg>
      </pc:sldChg>
      <pc:sldChg chg="modSp">
        <pc:chgData name="" userId="" providerId="" clId="Web-{D4BA7148-A876-4319-85D1-1133F7FDC038}" dt="2018-11-28T20:26:43.035" v="73" actId="20577"/>
        <pc:sldMkLst>
          <pc:docMk/>
          <pc:sldMk cId="0" sldId="762"/>
        </pc:sldMkLst>
        <pc:spChg chg="mod">
          <ac:chgData name="" userId="" providerId="" clId="Web-{D4BA7148-A876-4319-85D1-1133F7FDC038}" dt="2018-11-28T20:26:43.035" v="73" actId="20577"/>
          <ac:spMkLst>
            <pc:docMk/>
            <pc:sldMk cId="0" sldId="762"/>
            <ac:spMk id="13" creationId="{00000000-0000-0000-0000-000000000000}"/>
          </ac:spMkLst>
        </pc:spChg>
      </pc:sldChg>
      <pc:sldChg chg="modSp">
        <pc:chgData name="" userId="" providerId="" clId="Web-{D4BA7148-A876-4319-85D1-1133F7FDC038}" dt="2018-11-28T20:32:49.480" v="168" actId="20577"/>
        <pc:sldMkLst>
          <pc:docMk/>
          <pc:sldMk cId="0" sldId="764"/>
        </pc:sldMkLst>
        <pc:spChg chg="mod">
          <ac:chgData name="" userId="" providerId="" clId="Web-{D4BA7148-A876-4319-85D1-1133F7FDC038}" dt="2018-11-28T20:32:49.480" v="168" actId="20577"/>
          <ac:spMkLst>
            <pc:docMk/>
            <pc:sldMk cId="0" sldId="764"/>
            <ac:spMk id="17" creationId="{00000000-0000-0000-0000-000000000000}"/>
          </ac:spMkLst>
        </pc:spChg>
      </pc:sldChg>
      <pc:sldChg chg="modSp">
        <pc:chgData name="" userId="" providerId="" clId="Web-{D4BA7148-A876-4319-85D1-1133F7FDC038}" dt="2018-11-28T20:33:10.589" v="171" actId="20577"/>
        <pc:sldMkLst>
          <pc:docMk/>
          <pc:sldMk cId="0" sldId="767"/>
        </pc:sldMkLst>
        <pc:spChg chg="mod">
          <ac:chgData name="" userId="" providerId="" clId="Web-{D4BA7148-A876-4319-85D1-1133F7FDC038}" dt="2018-11-28T20:33:10.589" v="171" actId="20577"/>
          <ac:spMkLst>
            <pc:docMk/>
            <pc:sldMk cId="0" sldId="767"/>
            <ac:spMk id="35" creationId="{00000000-0000-0000-0000-000000000000}"/>
          </ac:spMkLst>
        </pc:spChg>
      </pc:sldChg>
      <pc:sldChg chg="modSp">
        <pc:chgData name="" userId="" providerId="" clId="Web-{D4BA7148-A876-4319-85D1-1133F7FDC038}" dt="2018-11-28T20:49:14.706" v="355" actId="20577"/>
        <pc:sldMkLst>
          <pc:docMk/>
          <pc:sldMk cId="0" sldId="772"/>
        </pc:sldMkLst>
        <pc:spChg chg="mod">
          <ac:chgData name="" userId="" providerId="" clId="Web-{D4BA7148-A876-4319-85D1-1133F7FDC038}" dt="2018-11-28T20:49:14.706" v="355" actId="20577"/>
          <ac:spMkLst>
            <pc:docMk/>
            <pc:sldMk cId="0" sldId="772"/>
            <ac:spMk id="34818" creationId="{00000000-0000-0000-0000-000000000000}"/>
          </ac:spMkLst>
        </pc:spChg>
      </pc:sldChg>
      <pc:sldChg chg="modSp">
        <pc:chgData name="" userId="" providerId="" clId="Web-{D4BA7148-A876-4319-85D1-1133F7FDC038}" dt="2018-11-28T20:51:30.675" v="366" actId="20577"/>
        <pc:sldMkLst>
          <pc:docMk/>
          <pc:sldMk cId="0" sldId="778"/>
        </pc:sldMkLst>
        <pc:spChg chg="mod">
          <ac:chgData name="" userId="" providerId="" clId="Web-{D4BA7148-A876-4319-85D1-1133F7FDC038}" dt="2018-11-28T20:51:30.675" v="366" actId="20577"/>
          <ac:spMkLst>
            <pc:docMk/>
            <pc:sldMk cId="0" sldId="778"/>
            <ac:spMk id="40962" creationId="{00000000-0000-0000-0000-000000000000}"/>
          </ac:spMkLst>
        </pc:spChg>
      </pc:sldChg>
      <pc:sldChg chg="modSp">
        <pc:chgData name="" userId="" providerId="" clId="Web-{D4BA7148-A876-4319-85D1-1133F7FDC038}" dt="2018-11-28T20:51:53.348" v="368" actId="20577"/>
        <pc:sldMkLst>
          <pc:docMk/>
          <pc:sldMk cId="0" sldId="780"/>
        </pc:sldMkLst>
        <pc:spChg chg="mod">
          <ac:chgData name="" userId="" providerId="" clId="Web-{D4BA7148-A876-4319-85D1-1133F7FDC038}" dt="2018-11-28T20:51:53.348" v="368" actId="20577"/>
          <ac:spMkLst>
            <pc:docMk/>
            <pc:sldMk cId="0" sldId="780"/>
            <ac:spMk id="3" creationId="{00000000-0000-0000-0000-000000000000}"/>
          </ac:spMkLst>
        </pc:spChg>
      </pc:sldChg>
      <pc:sldChg chg="modSp">
        <pc:chgData name="" userId="" providerId="" clId="Web-{D4BA7148-A876-4319-85D1-1133F7FDC038}" dt="2018-11-28T20:49:48.128" v="360" actId="20577"/>
        <pc:sldMkLst>
          <pc:docMk/>
          <pc:sldMk cId="0" sldId="794"/>
        </pc:sldMkLst>
        <pc:spChg chg="mod">
          <ac:chgData name="" userId="" providerId="" clId="Web-{D4BA7148-A876-4319-85D1-1133F7FDC038}" dt="2018-11-28T20:49:48.128" v="360" actId="20577"/>
          <ac:spMkLst>
            <pc:docMk/>
            <pc:sldMk cId="0" sldId="794"/>
            <ac:spMk id="479234" creationId="{00000000-0000-0000-0000-000000000000}"/>
          </ac:spMkLst>
        </pc:spChg>
      </pc:sldChg>
      <pc:sldChg chg="modSp">
        <pc:chgData name="" userId="" providerId="" clId="Web-{D4BA7148-A876-4319-85D1-1133F7FDC038}" dt="2018-11-28T20:39:57.782" v="249" actId="20577"/>
        <pc:sldMkLst>
          <pc:docMk/>
          <pc:sldMk cId="0" sldId="801"/>
        </pc:sldMkLst>
        <pc:spChg chg="mod">
          <ac:chgData name="" userId="" providerId="" clId="Web-{D4BA7148-A876-4319-85D1-1133F7FDC038}" dt="2018-11-28T20:39:57.782" v="249" actId="20577"/>
          <ac:spMkLst>
            <pc:docMk/>
            <pc:sldMk cId="0" sldId="801"/>
            <ac:spMk id="35842" creationId="{00000000-0000-0000-0000-000000000000}"/>
          </ac:spMkLst>
        </pc:spChg>
      </pc:sldChg>
      <pc:sldChg chg="modSp">
        <pc:chgData name="" userId="" providerId="" clId="Web-{D4BA7148-A876-4319-85D1-1133F7FDC038}" dt="2018-11-28T20:54:36.822" v="397" actId="20577"/>
        <pc:sldMkLst>
          <pc:docMk/>
          <pc:sldMk cId="0" sldId="802"/>
        </pc:sldMkLst>
        <pc:spChg chg="mod">
          <ac:chgData name="" userId="" providerId="" clId="Web-{D4BA7148-A876-4319-85D1-1133F7FDC038}" dt="2018-11-28T20:54:36.822" v="397" actId="20577"/>
          <ac:spMkLst>
            <pc:docMk/>
            <pc:sldMk cId="0" sldId="802"/>
            <ac:spMk id="44034" creationId="{00000000-0000-0000-0000-000000000000}"/>
          </ac:spMkLst>
        </pc:spChg>
      </pc:sldChg>
      <pc:sldChg chg="modSp">
        <pc:chgData name="" userId="" providerId="" clId="Web-{D4BA7148-A876-4319-85D1-1133F7FDC038}" dt="2018-11-28T20:35:24.965" v="174" actId="20577"/>
        <pc:sldMkLst>
          <pc:docMk/>
          <pc:sldMk cId="0" sldId="804"/>
        </pc:sldMkLst>
        <pc:spChg chg="mod">
          <ac:chgData name="" userId="" providerId="" clId="Web-{D4BA7148-A876-4319-85D1-1133F7FDC038}" dt="2018-11-28T20:35:24.965" v="174" actId="20577"/>
          <ac:spMkLst>
            <pc:docMk/>
            <pc:sldMk cId="0" sldId="804"/>
            <ac:spMk id="28680" creationId="{00000000-0000-0000-0000-000000000000}"/>
          </ac:spMkLst>
        </pc:spChg>
      </pc:sldChg>
      <pc:sldChg chg="addSp delSp modSp addCm">
        <pc:chgData name="" userId="" providerId="" clId="Web-{D4BA7148-A876-4319-85D1-1133F7FDC038}" dt="2018-11-28T20:48:47.627" v="353"/>
        <pc:sldMkLst>
          <pc:docMk/>
          <pc:sldMk cId="0" sldId="806"/>
        </pc:sldMkLst>
        <pc:spChg chg="mod">
          <ac:chgData name="" userId="" providerId="" clId="Web-{D4BA7148-A876-4319-85D1-1133F7FDC038}" dt="2018-11-28T20:47:28.924" v="350" actId="20577"/>
          <ac:spMkLst>
            <pc:docMk/>
            <pc:sldMk cId="0" sldId="806"/>
            <ac:spMk id="31746" creationId="{00000000-0000-0000-0000-000000000000}"/>
          </ac:spMkLst>
        </pc:spChg>
        <pc:picChg chg="add">
          <ac:chgData name="" userId="" providerId="" clId="Web-{D4BA7148-A876-4319-85D1-1133F7FDC038}" dt="2018-11-28T20:42:38.391" v="271"/>
          <ac:picMkLst>
            <pc:docMk/>
            <pc:sldMk cId="0" sldId="806"/>
            <ac:picMk id="2" creationId="{DB2902E5-BCF8-4A23-BC57-7E0D72224205}"/>
          </ac:picMkLst>
        </pc:picChg>
        <pc:picChg chg="del mod ord">
          <ac:chgData name="" userId="" providerId="" clId="Web-{D4BA7148-A876-4319-85D1-1133F7FDC038}" dt="2018-11-28T20:42:37.188" v="270"/>
          <ac:picMkLst>
            <pc:docMk/>
            <pc:sldMk cId="0" sldId="806"/>
            <ac:picMk id="10" creationId="{00000000-0000-0000-0000-000000000000}"/>
          </ac:picMkLst>
        </pc:picChg>
      </pc:sldChg>
      <pc:sldChg chg="modSp">
        <pc:chgData name="" userId="" providerId="" clId="Web-{D4BA7148-A876-4319-85D1-1133F7FDC038}" dt="2018-11-28T20:37:22.778" v="210" actId="20577"/>
        <pc:sldMkLst>
          <pc:docMk/>
          <pc:sldMk cId="0" sldId="807"/>
        </pc:sldMkLst>
        <pc:spChg chg="mod">
          <ac:chgData name="" userId="" providerId="" clId="Web-{D4BA7148-A876-4319-85D1-1133F7FDC038}" dt="2018-11-28T20:37:22.778" v="210" actId="20577"/>
          <ac:spMkLst>
            <pc:docMk/>
            <pc:sldMk cId="0" sldId="807"/>
            <ac:spMk id="29703" creationId="{00000000-0000-0000-0000-000000000000}"/>
          </ac:spMkLst>
        </pc:spChg>
      </pc:sldChg>
      <pc:sldChg chg="modSp">
        <pc:chgData name="" userId="" providerId="" clId="Web-{D4BA7148-A876-4319-85D1-1133F7FDC038}" dt="2018-11-28T20:38:55.278" v="244" actId="20577"/>
        <pc:sldMkLst>
          <pc:docMk/>
          <pc:sldMk cId="0" sldId="809"/>
        </pc:sldMkLst>
        <pc:spChg chg="mod">
          <ac:chgData name="" userId="" providerId="" clId="Web-{D4BA7148-A876-4319-85D1-1133F7FDC038}" dt="2018-11-28T20:38:55.278" v="244" actId="20577"/>
          <ac:spMkLst>
            <pc:docMk/>
            <pc:sldMk cId="0" sldId="809"/>
            <ac:spMk id="30722" creationId="{00000000-0000-0000-0000-000000000000}"/>
          </ac:spMkLst>
        </pc:spChg>
      </pc:sldChg>
      <pc:sldChg chg="modSp">
        <pc:chgData name="" userId="" providerId="" clId="Web-{D4BA7148-A876-4319-85D1-1133F7FDC038}" dt="2018-11-28T20:53:38.806" v="377" actId="20577"/>
        <pc:sldMkLst>
          <pc:docMk/>
          <pc:sldMk cId="0" sldId="810"/>
        </pc:sldMkLst>
        <pc:spChg chg="mod">
          <ac:chgData name="" userId="" providerId="" clId="Web-{D4BA7148-A876-4319-85D1-1133F7FDC038}" dt="2018-11-28T20:53:38.806" v="377" actId="20577"/>
          <ac:spMkLst>
            <pc:docMk/>
            <pc:sldMk cId="0" sldId="810"/>
            <ac:spMk id="43014" creationId="{00000000-0000-0000-0000-000000000000}"/>
          </ac:spMkLst>
        </pc:spChg>
      </pc:sldChg>
      <pc:sldChg chg="modSp">
        <pc:chgData name="" userId="" providerId="" clId="Web-{D4BA7148-A876-4319-85D1-1133F7FDC038}" dt="2018-11-28T20:25:39.261" v="49" actId="20577"/>
        <pc:sldMkLst>
          <pc:docMk/>
          <pc:sldMk cId="560086389" sldId="812"/>
        </pc:sldMkLst>
        <pc:spChg chg="mod">
          <ac:chgData name="" userId="" providerId="" clId="Web-{D4BA7148-A876-4319-85D1-1133F7FDC038}" dt="2018-11-28T20:25:39.261" v="49" actId="20577"/>
          <ac:spMkLst>
            <pc:docMk/>
            <pc:sldMk cId="560086389" sldId="812"/>
            <ac:spMk id="6" creationId="{00000000-0000-0000-0000-000000000000}"/>
          </ac:spMkLst>
        </pc:spChg>
      </pc:sldChg>
      <pc:sldChg chg="modSp">
        <pc:chgData name="" userId="" providerId="" clId="Web-{D4BA7148-A876-4319-85D1-1133F7FDC038}" dt="2018-11-28T20:22:15.222" v="25" actId="20577"/>
        <pc:sldMkLst>
          <pc:docMk/>
          <pc:sldMk cId="2653732720" sldId="813"/>
        </pc:sldMkLst>
        <pc:spChg chg="mod">
          <ac:chgData name="" userId="" providerId="" clId="Web-{D4BA7148-A876-4319-85D1-1133F7FDC038}" dt="2018-11-28T20:22:15.222" v="25" actId="20577"/>
          <ac:spMkLst>
            <pc:docMk/>
            <pc:sldMk cId="2653732720" sldId="813"/>
            <ac:spMk id="467971" creationId="{00000000-0000-0000-0000-000000000000}"/>
          </ac:spMkLst>
        </pc:spChg>
      </pc:sldChg>
      <pc:sldChg chg="modSp">
        <pc:chgData name="" userId="" providerId="" clId="Web-{D4BA7148-A876-4319-85D1-1133F7FDC038}" dt="2018-11-28T20:26:40.582" v="65"/>
        <pc:sldMkLst>
          <pc:docMk/>
          <pc:sldMk cId="3036398508" sldId="818"/>
        </pc:sldMkLst>
        <pc:graphicFrameChg chg="mod modGraphic">
          <ac:chgData name="" userId="" providerId="" clId="Web-{D4BA7148-A876-4319-85D1-1133F7FDC038}" dt="2018-11-28T20:26:40.582" v="65"/>
          <ac:graphicFrameMkLst>
            <pc:docMk/>
            <pc:sldMk cId="3036398508" sldId="818"/>
            <ac:graphicFrameMk id="124956" creationId="{00000000-0000-0000-0000-000000000000}"/>
          </ac:graphicFrameMkLst>
        </pc:graphicFrameChg>
      </pc:sldChg>
      <pc:sldChg chg="modSp">
        <pc:chgData name="" userId="" providerId="" clId="Web-{D4BA7148-A876-4319-85D1-1133F7FDC038}" dt="2018-11-28T20:30:31.401" v="137"/>
        <pc:sldMkLst>
          <pc:docMk/>
          <pc:sldMk cId="3036398508" sldId="819"/>
        </pc:sldMkLst>
        <pc:spChg chg="mod">
          <ac:chgData name="" userId="" providerId="" clId="Web-{D4BA7148-A876-4319-85D1-1133F7FDC038}" dt="2018-11-28T20:28:35.182" v="79" actId="20577"/>
          <ac:spMkLst>
            <pc:docMk/>
            <pc:sldMk cId="3036398508" sldId="819"/>
            <ac:spMk id="14355" creationId="{00000000-0000-0000-0000-000000000000}"/>
          </ac:spMkLst>
        </pc:spChg>
        <pc:graphicFrameChg chg="mod modGraphic">
          <ac:chgData name="" userId="" providerId="" clId="Web-{D4BA7148-A876-4319-85D1-1133F7FDC038}" dt="2018-11-28T20:30:31.401" v="137"/>
          <ac:graphicFrameMkLst>
            <pc:docMk/>
            <pc:sldMk cId="3036398508" sldId="819"/>
            <ac:graphicFrameMk id="124956" creationId="{00000000-0000-0000-0000-000000000000}"/>
          </ac:graphicFrameMkLst>
        </pc:graphicFrameChg>
        <pc:picChg chg="mod">
          <ac:chgData name="" userId="" providerId="" clId="Web-{D4BA7148-A876-4319-85D1-1133F7FDC038}" dt="2018-11-28T20:29:20.886" v="81" actId="1076"/>
          <ac:picMkLst>
            <pc:docMk/>
            <pc:sldMk cId="3036398508" sldId="819"/>
            <ac:picMk id="14358" creationId="{00000000-0000-0000-0000-000000000000}"/>
          </ac:picMkLst>
        </pc:picChg>
      </pc:sldChg>
      <pc:sldChg chg="add del replId">
        <pc:chgData name="" userId="" providerId="" clId="Web-{D4BA7148-A876-4319-85D1-1133F7FDC038}" dt="2018-11-28T20:47:57.080" v="352"/>
        <pc:sldMkLst>
          <pc:docMk/>
          <pc:sldMk cId="1996399494" sldId="820"/>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4" dt="2016-02-03T15:45:18.728" idx="1">
    <p:pos x="10" y="10"/>
    <p:text>This whole unit is new in this second edition. However, some aspects were taken from unit 9 and the D-MCT</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4" dt="2016-02-03T15:52:02.952" idx="3">
    <p:pos x="10" y="10"/>
    <p:text>slides 2-16 taken from D-MCT unit 4 "self-worth"</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4" dt="2016-02-03T15:52:02.952" idx="40">
    <p:pos x="10" y="10"/>
    <p:text>slides 2-16 taken from D-MCT unit 4 "self-worth"</p:text>
    <p:extLst>
      <p:ext uri="{C676402C-5697-4E1C-873F-D02D1690AC5C}">
        <p15:threadingInfo xmlns:p15="http://schemas.microsoft.com/office/powerpoint/2012/main" timeZoneBias="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4" dt="2016-02-03T15:52:06.126" idx="4">
    <p:pos x="10" y="10"/>
    <p:text>slides 2-16 taken from D-MCT unit 4 "self-worth"</p:text>
    <p:extLst>
      <p:ext uri="{C676402C-5697-4E1C-873F-D02D1690AC5C}">
        <p15:threadingInfo xmlns:p15="http://schemas.microsoft.com/office/powerpoint/2012/main" timeZoneBias="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4" dt="2016-02-03T15:52:09.683" idx="5">
    <p:pos x="10" y="10"/>
    <p:text>slides 2-16 taken from D-MCT unit 4 "self-worth"</p:text>
    <p:extLst>
      <p:ext uri="{C676402C-5697-4E1C-873F-D02D1690AC5C}">
        <p15:threadingInfo xmlns:p15="http://schemas.microsoft.com/office/powerpoint/2012/main" timeZoneBias="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4" dt="2016-02-03T15:52:13.213" idx="6">
    <p:pos x="10" y="10"/>
    <p:text>slides 2-16 taken from D-MCT unit 4 "self-worth"</p:text>
    <p:extLst>
      <p:ext uri="{C676402C-5697-4E1C-873F-D02D1690AC5C}">
        <p15:threadingInfo xmlns:p15="http://schemas.microsoft.com/office/powerpoint/2012/main" timeZoneBias="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4" dt="2016-02-03T15:52:16.171" idx="7">
    <p:pos x="10" y="10"/>
    <p:text>slides 2-16 taken from D-MCT unit 4 "self-worth"</p:text>
    <p:extLst>
      <p:ext uri="{C676402C-5697-4E1C-873F-D02D1690AC5C}">
        <p15:threadingInfo xmlns:p15="http://schemas.microsoft.com/office/powerpoint/2012/main" timeZoneBias="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4" dt="2016-02-03T15:52:19.492" idx="8">
    <p:pos x="10" y="10"/>
    <p:text>slides 2-16 taken from D-MCT unit 4 "self-worth"</p:text>
    <p:extLst>
      <p:ext uri="{C676402C-5697-4E1C-873F-D02D1690AC5C}">
        <p15:threadingInfo xmlns:p15="http://schemas.microsoft.com/office/powerpoint/2012/main" timeZoneBias="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4" dt="2016-02-03T15:52:29.994" idx="11">
    <p:pos x="10" y="10"/>
    <p:text>slides 2-16 taken from D-MCT unit 4 "self-worth"</p:text>
    <p:extLst>
      <p:ext uri="{C676402C-5697-4E1C-873F-D02D1690AC5C}">
        <p15:threadingInfo xmlns:p15="http://schemas.microsoft.com/office/powerpoint/2012/main" timeZoneBias="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4" dt="2016-02-03T15:52:34.205" idx="12">
    <p:pos x="10" y="10"/>
    <p:text>slides 2-16 taken from D-MCT unit 4 "self-worth"</p:text>
    <p:extLst>
      <p:ext uri="{C676402C-5697-4E1C-873F-D02D1690AC5C}">
        <p15:threadingInfo xmlns:p15="http://schemas.microsoft.com/office/powerpoint/2012/main" timeZoneBias="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4" dt="2016-02-03T15:52:37.418" idx="13">
    <p:pos x="10" y="10"/>
    <p:text>slides 2-16 taken from D-MCT unit 4 "self-worth"</p:text>
    <p:extLst>
      <p:ext uri="{C676402C-5697-4E1C-873F-D02D1690AC5C}">
        <p15:threadingInfo xmlns:p15="http://schemas.microsoft.com/office/powerpoint/2012/main" timeZoneBias="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4" dt="2016-02-03T15:52:40.934" idx="14">
    <p:pos x="10" y="10"/>
    <p:text>slides 2-16 taken from D-MCT unit 4 "self-worth"</p:text>
    <p:extLst>
      <p:ext uri="{C676402C-5697-4E1C-873F-D02D1690AC5C}">
        <p15:threadingInfo xmlns:p15="http://schemas.microsoft.com/office/powerpoint/2012/main" timeZoneBias="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4" dt="2016-02-03T15:52:44.539" idx="15">
    <p:pos x="10" y="10"/>
    <p:text>slides 2-16 taken from D-MCT unit 4 "self-worth"</p:text>
    <p:extLst>
      <p:ext uri="{C676402C-5697-4E1C-873F-D02D1690AC5C}">
        <p15:threadingInfo xmlns:p15="http://schemas.microsoft.com/office/powerpoint/2012/main" timeZoneBias="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4" dt="2016-02-03T15:52:47.606" idx="16">
    <p:pos x="10" y="10"/>
    <p:text>slides 2-16 taken from D-MCT unit 4 "self-worth"</p:text>
    <p:extLst>
      <p:ext uri="{C676402C-5697-4E1C-873F-D02D1690AC5C}">
        <p15:threadingInfo xmlns:p15="http://schemas.microsoft.com/office/powerpoint/2012/main" timeZoneBias="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4" dt="2016-02-03T15:53:20.363" idx="17">
    <p:pos x="10" y="10"/>
    <p:text>Slides 17-24 are new</p:text>
    <p:extLst>
      <p:ext uri="{C676402C-5697-4E1C-873F-D02D1690AC5C}">
        <p15:threadingInfo xmlns:p15="http://schemas.microsoft.com/office/powerpoint/2012/main" timeZoneBias="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4" dt="2016-02-03T15:56:25.615" idx="18">
    <p:pos x="10" y="10"/>
    <p:text>Slides 17-24 are new</p:text>
    <p:extLst>
      <p:ext uri="{C676402C-5697-4E1C-873F-D02D1690AC5C}">
        <p15:threadingInfo xmlns:p15="http://schemas.microsoft.com/office/powerpoint/2012/main" timeZoneBias="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4" dt="2016-02-03T15:56:30.262" idx="19">
    <p:pos x="10" y="10"/>
    <p:text>Slides 17-24 are new</p:text>
    <p:extLst>
      <p:ext uri="{C676402C-5697-4E1C-873F-D02D1690AC5C}">
        <p15:threadingInfo xmlns:p15="http://schemas.microsoft.com/office/powerpoint/2012/main" timeZoneBias="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4" dt="2016-02-03T15:56:33.151" idx="20">
    <p:pos x="10" y="10"/>
    <p:text>Slides 17-24 are new</p:text>
    <p:extLst>
      <p:ext uri="{C676402C-5697-4E1C-873F-D02D1690AC5C}">
        <p15:threadingInfo xmlns:p15="http://schemas.microsoft.com/office/powerpoint/2012/main" timeZoneBias="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4" dt="2016-02-03T15:56:36.471" idx="21">
    <p:pos x="10" y="10"/>
    <p:text>Slides 17-24 are new</p:text>
    <p:extLst>
      <p:ext uri="{C676402C-5697-4E1C-873F-D02D1690AC5C}">
        <p15:threadingInfo xmlns:p15="http://schemas.microsoft.com/office/powerpoint/2012/main" timeZoneBias="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4" dt="2016-02-03T15:56:41.211" idx="22">
    <p:pos x="10" y="10"/>
    <p:text>Slides 17-24 are new</p:text>
    <p:extLst>
      <p:ext uri="{C676402C-5697-4E1C-873F-D02D1690AC5C}">
        <p15:threadingInfo xmlns:p15="http://schemas.microsoft.com/office/powerpoint/2012/main" timeZoneBias="0"/>
      </p:ext>
    </p:extLst>
  </p:cm>
  <p:cm authorId="6" dt="2018-11-28T12:48:47.627" idx="1">
    <p:pos x="10" y="146"/>
    <p:text>The formatting seems very funny on this one? Just jumps around
</p:text>
    <p:extLst>
      <p:ext uri="{C676402C-5697-4E1C-873F-D02D1690AC5C}">
        <p15:threadingInfo xmlns:p15="http://schemas.microsoft.com/office/powerpoint/2012/main" timeZoneBias="480">
          <p15:parentCm authorId="4" idx="22"/>
        </p15:threadingInfo>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4" dt="2016-02-03T15:56:47.572" idx="23">
    <p:pos x="10" y="10"/>
    <p:text>Slides 17-24 are new</p:text>
    <p:extLst>
      <p:ext uri="{C676402C-5697-4E1C-873F-D02D1690AC5C}">
        <p15:threadingInfo xmlns:p15="http://schemas.microsoft.com/office/powerpoint/2012/main" timeZoneBias="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4" dt="2016-02-03T16:00:29.338" idx="25">
    <p:pos x="10" y="10"/>
    <p:text>Slides 25-32 are similar to D-MCT unit 4 "self-worth"</p:text>
    <p:extLst>
      <p:ext uri="{C676402C-5697-4E1C-873F-D02D1690AC5C}">
        <p15:threadingInfo xmlns:p15="http://schemas.microsoft.com/office/powerpoint/2012/main" timeZoneBias="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4" dt="2016-02-03T16:01:08.905" idx="26">
    <p:pos x="10" y="10"/>
    <p:text>Slides 25-32 are similar to D-MCT unit 4 "self-worth"</p:text>
    <p:extLst>
      <p:ext uri="{C676402C-5697-4E1C-873F-D02D1690AC5C}">
        <p15:threadingInfo xmlns:p15="http://schemas.microsoft.com/office/powerpoint/2012/main" timeZoneBias="0"/>
      </p:ext>
    </p:extLst>
  </p:cm>
</p:cmLst>
</file>

<file path=ppt/comments/comment24.xml><?xml version="1.0" encoding="utf-8"?>
<p:cmLst xmlns:a="http://schemas.openxmlformats.org/drawingml/2006/main" xmlns:r="http://schemas.openxmlformats.org/officeDocument/2006/relationships" xmlns:p="http://schemas.openxmlformats.org/presentationml/2006/main">
  <p:cm authorId="4" dt="2016-02-03T16:01:14.031" idx="27">
    <p:pos x="10" y="10"/>
    <p:text>Slides 25-32 are similar to D-MCT unit 4 "self-worth"</p:text>
    <p:extLst>
      <p:ext uri="{C676402C-5697-4E1C-873F-D02D1690AC5C}">
        <p15:threadingInfo xmlns:p15="http://schemas.microsoft.com/office/powerpoint/2012/main" timeZoneBias="0"/>
      </p:ext>
    </p:extLst>
  </p:cm>
</p:cmLst>
</file>

<file path=ppt/comments/comment25.xml><?xml version="1.0" encoding="utf-8"?>
<p:cmLst xmlns:a="http://schemas.openxmlformats.org/drawingml/2006/main" xmlns:r="http://schemas.openxmlformats.org/officeDocument/2006/relationships" xmlns:p="http://schemas.openxmlformats.org/presentationml/2006/main">
  <p:cm authorId="4" dt="2016-02-03T16:02:13.958" idx="31">
    <p:pos x="10" y="10"/>
    <p:text>Slides 25-32 are similar to D-MCT unit 4 "self-worth"</p:text>
    <p:extLst>
      <p:ext uri="{C676402C-5697-4E1C-873F-D02D1690AC5C}">
        <p15:threadingInfo xmlns:p15="http://schemas.microsoft.com/office/powerpoint/2012/main" timeZoneBias="0"/>
      </p:ext>
    </p:extLst>
  </p:cm>
</p:cmLst>
</file>

<file path=ppt/comments/comment26.xml><?xml version="1.0" encoding="utf-8"?>
<p:cmLst xmlns:a="http://schemas.openxmlformats.org/drawingml/2006/main" xmlns:r="http://schemas.openxmlformats.org/officeDocument/2006/relationships" xmlns:p="http://schemas.openxmlformats.org/presentationml/2006/main">
  <p:cm authorId="4" dt="2016-02-03T16:02:42.710" idx="32">
    <p:pos x="10" y="10"/>
    <p:text>Slides 25-32 are similar to D-MCT unit 4 "self-worth"</p:text>
    <p:extLst>
      <p:ext uri="{C676402C-5697-4E1C-873F-D02D1690AC5C}">
        <p15:threadingInfo xmlns:p15="http://schemas.microsoft.com/office/powerpoint/2012/main" timeZoneBias="0"/>
      </p:ext>
    </p:extLst>
  </p:cm>
</p:cmLst>
</file>

<file path=ppt/comments/comment27.xml><?xml version="1.0" encoding="utf-8"?>
<p:cmLst xmlns:a="http://schemas.openxmlformats.org/drawingml/2006/main" xmlns:r="http://schemas.openxmlformats.org/officeDocument/2006/relationships" xmlns:p="http://schemas.openxmlformats.org/presentationml/2006/main">
  <p:cm authorId="4" dt="2016-02-03T16:02:56.344" idx="33">
    <p:pos x="10" y="10"/>
    <p:text>new slide</p:text>
    <p:extLst>
      <p:ext uri="{C676402C-5697-4E1C-873F-D02D1690AC5C}">
        <p15:threadingInfo xmlns:p15="http://schemas.microsoft.com/office/powerpoint/2012/main" timeZoneBias="0"/>
      </p:ext>
    </p:extLst>
  </p:cm>
</p:cmLst>
</file>

<file path=ppt/comments/comment28.xml><?xml version="1.0" encoding="utf-8"?>
<p:cmLst xmlns:a="http://schemas.openxmlformats.org/drawingml/2006/main" xmlns:r="http://schemas.openxmlformats.org/officeDocument/2006/relationships" xmlns:p="http://schemas.openxmlformats.org/presentationml/2006/main">
  <p:cm authorId="4" dt="2016-02-03T16:03:03.582" idx="34">
    <p:pos x="10" y="10"/>
    <p:text>new slide</p:text>
    <p:extLst>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401B6E10-D7AB-7A49-943B-0B8E9BF61ADC}" type="slidenum">
              <a:rPr lang="de-DE" sz="1300"/>
              <a:pPr/>
              <a:t>9</a:t>
            </a:fld>
            <a:endParaRPr lang="de-DE" sz="13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2049696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401B6E10-D7AB-7A49-943B-0B8E9BF61ADC}" type="slidenum">
              <a:rPr lang="de-DE" sz="1300"/>
              <a:pPr/>
              <a:t>10</a:t>
            </a:fld>
            <a:endParaRPr lang="de-DE" sz="13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2396778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a:lstStyle/>
          <a:p>
            <a:endParaRPr lang="de-DE" altLang="de-DE"/>
          </a:p>
        </p:txBody>
      </p:sp>
      <p:sp>
        <p:nvSpPr>
          <p:cNvPr id="52228" name="Foliennummernplatzhalter 3"/>
          <p:cNvSpPr>
            <a:spLocks noGrp="1"/>
          </p:cNvSpPr>
          <p:nvPr>
            <p:ph type="sldNum" sz="quarter" idx="5"/>
          </p:nvPr>
        </p:nvSpPr>
        <p:spPr>
          <a:noFill/>
        </p:spPr>
        <p:txBody>
          <a:bodyPr/>
          <a:lstStyle/>
          <a:p>
            <a:fld id="{382DF2C8-F150-4CD6-8F7C-5F91210C451A}" type="slidenum">
              <a:rPr lang="en-US" altLang="de-DE" smtClean="0"/>
              <a:pPr/>
              <a:t>18</a:t>
            </a:fld>
            <a:endParaRPr lang="en-US" altLang="de-DE"/>
          </a:p>
        </p:txBody>
      </p:sp>
    </p:spTree>
    <p:extLst>
      <p:ext uri="{BB962C8B-B14F-4D97-AF65-F5344CB8AC3E}">
        <p14:creationId xmlns:p14="http://schemas.microsoft.com/office/powerpoint/2010/main" val="319238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93F724D4-34B7-C440-889B-FFE25194BBAF}" type="slidenum">
              <a:rPr lang="de-DE" sz="1300">
                <a:solidFill>
                  <a:prstClr val="black"/>
                </a:solidFill>
              </a:rPr>
              <a:pPr/>
              <a:t>24</a:t>
            </a:fld>
            <a:endParaRPr lang="de-DE" sz="1300">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1803209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721949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160778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28818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FE208C82-6F10-7448-8CFD-ED596C626141}" type="slidenum">
              <a:rPr lang="de-DE" sz="1300"/>
              <a:pPr/>
              <a:t>28</a:t>
            </a:fld>
            <a:endParaRPr lang="de-DE" sz="13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515613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82D71FE0-FCDD-A54D-A3B1-2F7ADF1B21E4}" type="slidenum">
              <a:rPr lang="de-DE" sz="1300"/>
              <a:pPr/>
              <a:t>29</a:t>
            </a:fld>
            <a:endParaRPr lang="de-DE" sz="13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4050112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8603">
              <a:defRPr sz="1200">
                <a:solidFill>
                  <a:schemeClr val="tx1"/>
                </a:solidFill>
                <a:latin typeface="Arial" charset="0"/>
                <a:ea typeface="ＭＳ Ｐゴシック" charset="0"/>
              </a:defRPr>
            </a:lvl1pPr>
            <a:lvl2pPr marL="737452" indent="-283635" defTabSz="948603">
              <a:defRPr sz="1200">
                <a:solidFill>
                  <a:schemeClr val="tx1"/>
                </a:solidFill>
                <a:latin typeface="Arial" charset="0"/>
                <a:ea typeface="ＭＳ Ｐゴシック" charset="0"/>
              </a:defRPr>
            </a:lvl2pPr>
            <a:lvl3pPr marL="1134542" indent="-226908" defTabSz="948603">
              <a:defRPr sz="1200">
                <a:solidFill>
                  <a:schemeClr val="tx1"/>
                </a:solidFill>
                <a:latin typeface="Arial" charset="0"/>
                <a:ea typeface="ＭＳ Ｐゴシック" charset="0"/>
              </a:defRPr>
            </a:lvl3pPr>
            <a:lvl4pPr marL="1588359" indent="-226908" defTabSz="948603">
              <a:defRPr sz="1200">
                <a:solidFill>
                  <a:schemeClr val="tx1"/>
                </a:solidFill>
                <a:latin typeface="Arial" charset="0"/>
                <a:ea typeface="ＭＳ Ｐゴシック" charset="0"/>
              </a:defRPr>
            </a:lvl4pPr>
            <a:lvl5pPr marL="2042175" indent="-226908" defTabSz="948603">
              <a:defRPr sz="1200">
                <a:solidFill>
                  <a:schemeClr val="tx1"/>
                </a:solidFill>
                <a:latin typeface="Arial" charset="0"/>
                <a:ea typeface="ＭＳ Ｐゴシック" charset="0"/>
              </a:defRPr>
            </a:lvl5pPr>
            <a:lvl6pPr marL="2495992" indent="-226908" defTabSz="948603" eaLnBrk="0" fontAlgn="base" hangingPunct="0">
              <a:spcBef>
                <a:spcPct val="30000"/>
              </a:spcBef>
              <a:spcAft>
                <a:spcPct val="0"/>
              </a:spcAft>
              <a:defRPr sz="1200">
                <a:solidFill>
                  <a:schemeClr val="tx1"/>
                </a:solidFill>
                <a:latin typeface="Arial" charset="0"/>
                <a:ea typeface="ＭＳ Ｐゴシック" charset="0"/>
              </a:defRPr>
            </a:lvl6pPr>
            <a:lvl7pPr marL="2949809" indent="-226908" defTabSz="948603" eaLnBrk="0" fontAlgn="base" hangingPunct="0">
              <a:spcBef>
                <a:spcPct val="30000"/>
              </a:spcBef>
              <a:spcAft>
                <a:spcPct val="0"/>
              </a:spcAft>
              <a:defRPr sz="1200">
                <a:solidFill>
                  <a:schemeClr val="tx1"/>
                </a:solidFill>
                <a:latin typeface="Arial" charset="0"/>
                <a:ea typeface="ＭＳ Ｐゴシック" charset="0"/>
              </a:defRPr>
            </a:lvl7pPr>
            <a:lvl8pPr marL="3403625" indent="-226908" defTabSz="948603" eaLnBrk="0" fontAlgn="base" hangingPunct="0">
              <a:spcBef>
                <a:spcPct val="30000"/>
              </a:spcBef>
              <a:spcAft>
                <a:spcPct val="0"/>
              </a:spcAft>
              <a:defRPr sz="1200">
                <a:solidFill>
                  <a:schemeClr val="tx1"/>
                </a:solidFill>
                <a:latin typeface="Arial" charset="0"/>
                <a:ea typeface="ＭＳ Ｐゴシック" charset="0"/>
              </a:defRPr>
            </a:lvl8pPr>
            <a:lvl9pPr marL="3857442" indent="-226908" defTabSz="948603" eaLnBrk="0" fontAlgn="base" hangingPunct="0">
              <a:spcBef>
                <a:spcPct val="30000"/>
              </a:spcBef>
              <a:spcAft>
                <a:spcPct val="0"/>
              </a:spcAft>
              <a:defRPr sz="1200">
                <a:solidFill>
                  <a:schemeClr val="tx1"/>
                </a:solidFill>
                <a:latin typeface="Arial" charset="0"/>
                <a:ea typeface="ＭＳ Ｐゴシック" charset="0"/>
              </a:defRPr>
            </a:lvl9pPr>
          </a:lstStyle>
          <a:p>
            <a:fld id="{93F0EE0C-309F-8A4E-83F1-5B35608CCCAF}" type="slidenum">
              <a:rPr lang="de-DE" sz="1300"/>
              <a:pPr/>
              <a:t>30</a:t>
            </a:fld>
            <a:endParaRPr lang="de-DE" sz="13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4134970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2/5/2019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2/5/2019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2/5/2019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a:t>Titelmasterformat durch Klicken bearbeiten</a:t>
            </a:r>
          </a:p>
        </p:txBody>
      </p:sp>
      <p:sp>
        <p:nvSpPr>
          <p:cNvPr id="3" name="Inhaltsplatzhalter 2"/>
          <p:cNvSpPr>
            <a:spLocks noGrp="1"/>
          </p:cNvSpPr>
          <p:nvPr>
            <p:ph sz="quarter" idx="1"/>
          </p:nvPr>
        </p:nvSpPr>
        <p:spPr>
          <a:xfrm>
            <a:off x="457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600200"/>
            <a:ext cx="4038600" cy="21859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57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48200" y="3938588"/>
            <a:ext cx="4038600" cy="21875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2/5/2019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2/5/2019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2/5/2019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2/5/2019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2/5/2019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fld id="{2F973EFA-7BC6-974F-BFCA-02BC29A0CE96}" type="slidenum">
              <a:rPr lang="en-US"/>
              <a:pPr/>
              <a:t>‹Nr.›</a:t>
            </a:fld>
            <a:endParaRPr lang="en-US"/>
          </a:p>
        </p:txBody>
      </p:sp>
      <p:sp>
        <p:nvSpPr>
          <p:cNvPr id="5" name="Foliennummernplatzhalter 5"/>
          <p:cNvSpPr>
            <a:spLocks noGrp="1"/>
          </p:cNvSpPr>
          <p:nvPr>
            <p:ph type="sldNum" sz="quarter" idx="11"/>
          </p:nvPr>
        </p:nvSpPr>
        <p:spPr/>
        <p:txBody>
          <a:bodyPr/>
          <a:lstStyle>
            <a:lvl1pPr>
              <a:defRPr/>
            </a:lvl1pPr>
          </a:lstStyle>
          <a:p>
            <a:fld id="{C4CB0806-BCD8-5245-97B1-E4B83EB3ACB5}"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99849659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1B4DEECD-E8C4-5946-8AFF-7DF8730695B1}" type="slidenum">
              <a:rPr lang="en-US"/>
              <a:pPr/>
              <a:t>‹Nr.›</a:t>
            </a:fld>
            <a:endParaRPr lang="en-US"/>
          </a:p>
        </p:txBody>
      </p:sp>
      <p:sp>
        <p:nvSpPr>
          <p:cNvPr id="5" name="Foliennummernplatzhalter 5"/>
          <p:cNvSpPr>
            <a:spLocks noGrp="1"/>
          </p:cNvSpPr>
          <p:nvPr>
            <p:ph type="sldNum" sz="quarter" idx="11"/>
          </p:nvPr>
        </p:nvSpPr>
        <p:spPr/>
        <p:txBody>
          <a:bodyPr/>
          <a:lstStyle>
            <a:lvl1pPr>
              <a:defRPr/>
            </a:lvl1pPr>
          </a:lstStyle>
          <a:p>
            <a:fld id="{8A5F84E7-F11A-6A41-AAC8-DB8FC04C0412}"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404007365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Fußzeilenplatzhalter 4"/>
          <p:cNvSpPr>
            <a:spLocks noGrp="1"/>
          </p:cNvSpPr>
          <p:nvPr>
            <p:ph type="ftr" sz="quarter" idx="10"/>
          </p:nvPr>
        </p:nvSpPr>
        <p:spPr/>
        <p:txBody>
          <a:bodyPr/>
          <a:lstStyle>
            <a:lvl1pPr>
              <a:defRPr/>
            </a:lvl1pPr>
          </a:lstStyle>
          <a:p>
            <a:fld id="{977FD473-54EA-7742-9A04-FD408BBB9C17}" type="slidenum">
              <a:rPr lang="en-US"/>
              <a:pPr/>
              <a:t>‹Nr.›</a:t>
            </a:fld>
            <a:endParaRPr lang="en-US"/>
          </a:p>
        </p:txBody>
      </p:sp>
      <p:sp>
        <p:nvSpPr>
          <p:cNvPr id="5" name="Foliennummernplatzhalter 5"/>
          <p:cNvSpPr>
            <a:spLocks noGrp="1"/>
          </p:cNvSpPr>
          <p:nvPr>
            <p:ph type="sldNum" sz="quarter" idx="11"/>
          </p:nvPr>
        </p:nvSpPr>
        <p:spPr/>
        <p:txBody>
          <a:bodyPr/>
          <a:lstStyle>
            <a:lvl1pPr>
              <a:defRPr/>
            </a:lvl1pPr>
          </a:lstStyle>
          <a:p>
            <a:fld id="{70E29276-0FA6-1148-A693-CFE250F86DC4}"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6415205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fld id="{6D10A5A8-3480-F046-AE3D-61491EB41791}" type="slidenum">
              <a:rPr lang="en-US"/>
              <a:pPr/>
              <a:t>‹Nr.›</a:t>
            </a:fld>
            <a:endParaRPr lang="en-US"/>
          </a:p>
        </p:txBody>
      </p:sp>
      <p:sp>
        <p:nvSpPr>
          <p:cNvPr id="6" name="Foliennummernplatzhalter 5"/>
          <p:cNvSpPr>
            <a:spLocks noGrp="1"/>
          </p:cNvSpPr>
          <p:nvPr>
            <p:ph type="sldNum" sz="quarter" idx="11"/>
          </p:nvPr>
        </p:nvSpPr>
        <p:spPr/>
        <p:txBody>
          <a:bodyPr/>
          <a:lstStyle>
            <a:lvl1pPr>
              <a:defRPr/>
            </a:lvl1pPr>
          </a:lstStyle>
          <a:p>
            <a:fld id="{EE70CFCD-2E36-504F-BCCD-7194FC9CE8DF}"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13807324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fld id="{B705D5B9-B064-024D-AC49-40250A6FCDD5}" type="slidenum">
              <a:rPr lang="en-US"/>
              <a:pPr/>
              <a:t>‹Nr.›</a:t>
            </a:fld>
            <a:endParaRPr lang="en-US"/>
          </a:p>
        </p:txBody>
      </p:sp>
      <p:sp>
        <p:nvSpPr>
          <p:cNvPr id="8" name="Foliennummernplatzhalter 5"/>
          <p:cNvSpPr>
            <a:spLocks noGrp="1"/>
          </p:cNvSpPr>
          <p:nvPr>
            <p:ph type="sldNum" sz="quarter" idx="11"/>
          </p:nvPr>
        </p:nvSpPr>
        <p:spPr/>
        <p:txBody>
          <a:bodyPr/>
          <a:lstStyle>
            <a:lvl1pPr>
              <a:defRPr/>
            </a:lvl1pPr>
          </a:lstStyle>
          <a:p>
            <a:fld id="{F93F61A4-0801-DA46-A2A0-8348F0C10D2B}"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7200766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fld id="{37DBA3B7-80DA-7B41-A53B-36057C924542}" type="slidenum">
              <a:rPr lang="en-US"/>
              <a:pPr/>
              <a:t>‹Nr.›</a:t>
            </a:fld>
            <a:endParaRPr lang="en-US"/>
          </a:p>
        </p:txBody>
      </p:sp>
      <p:sp>
        <p:nvSpPr>
          <p:cNvPr id="4" name="Foliennummernplatzhalter 5"/>
          <p:cNvSpPr>
            <a:spLocks noGrp="1"/>
          </p:cNvSpPr>
          <p:nvPr>
            <p:ph type="sldNum" sz="quarter" idx="11"/>
          </p:nvPr>
        </p:nvSpPr>
        <p:spPr/>
        <p:txBody>
          <a:bodyPr/>
          <a:lstStyle>
            <a:lvl1pPr>
              <a:defRPr/>
            </a:lvl1pPr>
          </a:lstStyle>
          <a:p>
            <a:fld id="{CE72B8DF-A9A6-9D4C-9388-E1BACE15C127}"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24839647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fld id="{0E70FBE4-16C5-8849-B27A-FF0BC481CCA6}" type="slidenum">
              <a:rPr lang="en-US"/>
              <a:pPr/>
              <a:t>‹Nr.›</a:t>
            </a:fld>
            <a:endParaRPr lang="en-US"/>
          </a:p>
        </p:txBody>
      </p:sp>
      <p:sp>
        <p:nvSpPr>
          <p:cNvPr id="3" name="Foliennummernplatzhalter 5"/>
          <p:cNvSpPr>
            <a:spLocks noGrp="1"/>
          </p:cNvSpPr>
          <p:nvPr>
            <p:ph type="sldNum" sz="quarter" idx="11"/>
          </p:nvPr>
        </p:nvSpPr>
        <p:spPr/>
        <p:txBody>
          <a:bodyPr/>
          <a:lstStyle>
            <a:lvl1pPr>
              <a:defRPr/>
            </a:lvl1pPr>
          </a:lstStyle>
          <a:p>
            <a:fld id="{9A974510-DAEE-6E44-AC38-540F9CFA9262}"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426833348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Fußzeilenplatzhalter 4"/>
          <p:cNvSpPr>
            <a:spLocks noGrp="1"/>
          </p:cNvSpPr>
          <p:nvPr>
            <p:ph type="ftr" sz="quarter" idx="10"/>
          </p:nvPr>
        </p:nvSpPr>
        <p:spPr/>
        <p:txBody>
          <a:bodyPr/>
          <a:lstStyle>
            <a:lvl1pPr>
              <a:defRPr/>
            </a:lvl1pPr>
          </a:lstStyle>
          <a:p>
            <a:fld id="{828E6AF4-F263-6341-98F4-8CC799429409}" type="slidenum">
              <a:rPr lang="en-US"/>
              <a:pPr/>
              <a:t>‹Nr.›</a:t>
            </a:fld>
            <a:endParaRPr lang="en-US"/>
          </a:p>
        </p:txBody>
      </p:sp>
      <p:sp>
        <p:nvSpPr>
          <p:cNvPr id="6" name="Foliennummernplatzhalter 5"/>
          <p:cNvSpPr>
            <a:spLocks noGrp="1"/>
          </p:cNvSpPr>
          <p:nvPr>
            <p:ph type="sldNum" sz="quarter" idx="11"/>
          </p:nvPr>
        </p:nvSpPr>
        <p:spPr/>
        <p:txBody>
          <a:bodyPr/>
          <a:lstStyle>
            <a:lvl1pPr>
              <a:defRPr/>
            </a:lvl1pPr>
          </a:lstStyle>
          <a:p>
            <a:fld id="{3C7524D0-F89D-E84F-81BB-5DE792C35360}"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22175046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Fußzeilenplatzhalter 4"/>
          <p:cNvSpPr>
            <a:spLocks noGrp="1"/>
          </p:cNvSpPr>
          <p:nvPr>
            <p:ph type="ftr" sz="quarter" idx="10"/>
          </p:nvPr>
        </p:nvSpPr>
        <p:spPr/>
        <p:txBody>
          <a:bodyPr/>
          <a:lstStyle>
            <a:lvl1pPr>
              <a:defRPr/>
            </a:lvl1pPr>
          </a:lstStyle>
          <a:p>
            <a:fld id="{BE0419AD-6A2E-DE4A-ACBA-FE6EBC77AD66}" type="slidenum">
              <a:rPr lang="en-US"/>
              <a:pPr/>
              <a:t>‹Nr.›</a:t>
            </a:fld>
            <a:endParaRPr lang="en-US"/>
          </a:p>
        </p:txBody>
      </p:sp>
      <p:sp>
        <p:nvSpPr>
          <p:cNvPr id="6" name="Foliennummernplatzhalter 5"/>
          <p:cNvSpPr>
            <a:spLocks noGrp="1"/>
          </p:cNvSpPr>
          <p:nvPr>
            <p:ph type="sldNum" sz="quarter" idx="11"/>
          </p:nvPr>
        </p:nvSpPr>
        <p:spPr/>
        <p:txBody>
          <a:bodyPr/>
          <a:lstStyle>
            <a:lvl1pPr>
              <a:defRPr/>
            </a:lvl1pPr>
          </a:lstStyle>
          <a:p>
            <a:fld id="{A4CE6837-A005-D34F-9C78-ADA1832B189F}"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423239261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6AC331D8-8EA4-3B48-9E76-7D07F5ED69AF}" type="slidenum">
              <a:rPr lang="en-US"/>
              <a:pPr/>
              <a:t>‹Nr.›</a:t>
            </a:fld>
            <a:endParaRPr lang="en-US"/>
          </a:p>
        </p:txBody>
      </p:sp>
      <p:sp>
        <p:nvSpPr>
          <p:cNvPr id="5" name="Foliennummernplatzhalter 5"/>
          <p:cNvSpPr>
            <a:spLocks noGrp="1"/>
          </p:cNvSpPr>
          <p:nvPr>
            <p:ph type="sldNum" sz="quarter" idx="11"/>
          </p:nvPr>
        </p:nvSpPr>
        <p:spPr/>
        <p:txBody>
          <a:bodyPr/>
          <a:lstStyle>
            <a:lvl1pPr>
              <a:defRPr/>
            </a:lvl1pPr>
          </a:lstStyle>
          <a:p>
            <a:fld id="{11B3E179-427B-7041-8B98-BF6D94994F1F}"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8826611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fld id="{AB7E915F-E7EA-D643-80F8-4CA71AADECCE}" type="slidenum">
              <a:rPr lang="en-US"/>
              <a:pPr/>
              <a:t>‹Nr.›</a:t>
            </a:fld>
            <a:endParaRPr lang="en-US"/>
          </a:p>
        </p:txBody>
      </p:sp>
      <p:sp>
        <p:nvSpPr>
          <p:cNvPr id="5" name="Foliennummernplatzhalter 5"/>
          <p:cNvSpPr>
            <a:spLocks noGrp="1"/>
          </p:cNvSpPr>
          <p:nvPr>
            <p:ph type="sldNum" sz="quarter" idx="11"/>
          </p:nvPr>
        </p:nvSpPr>
        <p:spPr/>
        <p:txBody>
          <a:bodyPr/>
          <a:lstStyle>
            <a:lvl1pPr>
              <a:defRPr/>
            </a:lvl1pPr>
          </a:lstStyle>
          <a:p>
            <a:fld id="{80F07D4A-B2EB-0E43-8B57-6EF80ABF69E3}" type="slidenum">
              <a:rPr lang="de-DE">
                <a:solidFill>
                  <a:srgbClr val="FFFFFF"/>
                </a:solidFill>
              </a:rPr>
              <a:pPr/>
              <a:t>‹Nr.›</a:t>
            </a:fld>
            <a:endParaRPr lang="de-DE">
              <a:solidFill>
                <a:srgbClr val="FFFFFF"/>
              </a:solidFill>
            </a:endParaRPr>
          </a:p>
        </p:txBody>
      </p:sp>
    </p:spTree>
    <p:extLst>
      <p:ext uri="{BB962C8B-B14F-4D97-AF65-F5344CB8AC3E}">
        <p14:creationId xmlns:p14="http://schemas.microsoft.com/office/powerpoint/2010/main" val="5342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2/5/2019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2/5/2019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sv-SE" b="0">
              <a:solidFill>
                <a:srgbClr val="000000"/>
              </a:solidFill>
              <a:latin typeface="Verdana" pitchFamily="34" charset="0"/>
              <a:ea typeface="ＭＳ Ｐゴシック" charset="0"/>
            </a:endParaRPr>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sv-SE" b="0">
              <a:solidFill>
                <a:srgbClr val="000000"/>
              </a:solidFill>
              <a:latin typeface="Verdana" pitchFamily="34" charset="0"/>
              <a:ea typeface="ＭＳ Ｐゴシック"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de-DE"/>
              <a:t>Titelmasterformat durch Klicken bearbeiten</a:t>
            </a:r>
            <a:endParaRPr lang="en-US"/>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a:solidFill>
                  <a:srgbClr val="FFFFFF"/>
                </a:solidFill>
                <a:latin typeface="Verdana" charset="0"/>
              </a:defRPr>
            </a:lvl1pPr>
          </a:lstStyle>
          <a:p>
            <a:fld id="{50798848-5AFE-6244-BAF6-37EE4E84D08C}" type="slidenum">
              <a:rPr lang="en-US" smtClean="0">
                <a:ea typeface="ＭＳ Ｐゴシック" charset="0"/>
                <a:cs typeface="Times New Roman" charset="0"/>
              </a:rPr>
              <a:pPr/>
              <a:t>‹Nr.›</a:t>
            </a:fld>
            <a:endParaRPr lang="en-US">
              <a:ea typeface="ＭＳ Ｐゴシック" charset="0"/>
              <a:cs typeface="Times New Roman" charset="0"/>
            </a:endParaRPr>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ＭＳ Ｐゴシック" charset="0"/>
              <a:cs typeface="Times New Roman" charset="0"/>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chemeClr val="bg1"/>
                </a:solidFill>
                <a:latin typeface="Verdana" charset="0"/>
              </a:defRPr>
            </a:lvl1pPr>
          </a:lstStyle>
          <a:p>
            <a:fld id="{88BE1351-AD4C-1B4C-AD80-02DDBA3C5449}" type="slidenum">
              <a:rPr lang="de-DE" smtClean="0">
                <a:solidFill>
                  <a:srgbClr val="FFFFFF"/>
                </a:solidFill>
                <a:ea typeface="ＭＳ Ｐゴシック" charset="0"/>
                <a:cs typeface="Times New Roman" charset="0"/>
              </a:rPr>
              <a:pPr/>
              <a:t>‹Nr.›</a:t>
            </a:fld>
            <a:endParaRPr lang="de-DE">
              <a:solidFill>
                <a:srgbClr val="FFFFFF"/>
              </a:solidFill>
              <a:ea typeface="ＭＳ Ｐゴシック" charset="0"/>
              <a:cs typeface="Times New Roman" charset="0"/>
            </a:endParaRPr>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sv-SE" b="0">
              <a:solidFill>
                <a:srgbClr val="000000"/>
              </a:solidFill>
              <a:latin typeface="Georgia" pitchFamily="18" charset="0"/>
              <a:ea typeface="ＭＳ Ｐゴシック" charset="0"/>
            </a:endParaRPr>
          </a:p>
        </p:txBody>
      </p:sp>
      <p:sp>
        <p:nvSpPr>
          <p:cNvPr id="8202" name="Gerade Verbindung 13"/>
          <p:cNvSpPr>
            <a:spLocks noChangeShapeType="1"/>
          </p:cNvSpPr>
          <p:nvPr userDrawn="1"/>
        </p:nvSpPr>
        <p:spPr bwMode="auto">
          <a:xfrm>
            <a:off x="0" y="889000"/>
            <a:ext cx="9144000" cy="0"/>
          </a:xfrm>
          <a:prstGeom prst="line">
            <a:avLst/>
          </a:prstGeom>
          <a:noFill/>
          <a:ln w="38100">
            <a:solidFill>
              <a:srgbClr val="BACECE"/>
            </a:solidFill>
            <a:round/>
            <a:headEnd/>
            <a:tailEnd/>
          </a:ln>
          <a:extLst>
            <a:ext uri="{909E8E84-426E-40dd-AFC4-6F175D3DCCD1}">
              <a14:hiddenFill xmlns:a14="http://schemas.microsoft.com/office/drawing/2010/main" xmlns="">
                <a:noFill/>
              </a14:hiddenFill>
            </a:ext>
          </a:extLst>
        </p:spPr>
        <p:txBody>
          <a:bodyPr wrap="none" anchor="ctr"/>
          <a:lstStyle/>
          <a:p>
            <a:endParaRPr lang="en-US" b="1">
              <a:solidFill>
                <a:srgbClr val="000000"/>
              </a:solidFill>
              <a:latin typeface="Arial" charset="0"/>
              <a:ea typeface="ＭＳ Ｐゴシック" charset="0"/>
              <a:cs typeface="Times New Roman" charset="0"/>
            </a:endParaRPr>
          </a:p>
        </p:txBody>
      </p:sp>
      <p:sp>
        <p:nvSpPr>
          <p:cNvPr id="8203" name="Gerade Verbindung 14"/>
          <p:cNvSpPr>
            <a:spLocks noChangeShapeType="1"/>
          </p:cNvSpPr>
          <p:nvPr userDrawn="1"/>
        </p:nvSpPr>
        <p:spPr bwMode="auto">
          <a:xfrm>
            <a:off x="0" y="908050"/>
            <a:ext cx="9144000" cy="0"/>
          </a:xfrm>
          <a:prstGeom prst="line">
            <a:avLst/>
          </a:prstGeom>
          <a:noFill/>
          <a:ln w="9525">
            <a:solidFill>
              <a:srgbClr val="61898A"/>
            </a:solidFill>
            <a:round/>
            <a:headEnd/>
            <a:tailEnd/>
          </a:ln>
          <a:extLst>
            <a:ext uri="{909E8E84-426E-40dd-AFC4-6F175D3DCCD1}">
              <a14:hiddenFill xmlns:a14="http://schemas.microsoft.com/office/drawing/2010/main" xmlns="">
                <a:noFill/>
              </a14:hiddenFill>
            </a:ext>
          </a:extLst>
        </p:spPr>
        <p:txBody>
          <a:bodyPr wrap="none" anchor="ctr"/>
          <a:lstStyle/>
          <a:p>
            <a:endParaRPr lang="en-US" b="1">
              <a:solidFill>
                <a:srgbClr val="000000"/>
              </a:solidFill>
              <a:latin typeface="Arial" charset="0"/>
              <a:ea typeface="ＭＳ Ｐゴシック" charset="0"/>
              <a:cs typeface="Times New Roman" charset="0"/>
            </a:endParaRPr>
          </a:p>
        </p:txBody>
      </p:sp>
      <p:sp>
        <p:nvSpPr>
          <p:cNvPr id="8204" name="Gerade Verbindung 15"/>
          <p:cNvSpPr>
            <a:spLocks noChangeShapeType="1"/>
          </p:cNvSpPr>
          <p:nvPr userDrawn="1"/>
        </p:nvSpPr>
        <p:spPr bwMode="auto">
          <a:xfrm>
            <a:off x="0" y="785813"/>
            <a:ext cx="9144000" cy="0"/>
          </a:xfrm>
          <a:prstGeom prst="line">
            <a:avLst/>
          </a:prstGeom>
          <a:noFill/>
          <a:ln w="9525">
            <a:solidFill>
              <a:srgbClr val="BACECE"/>
            </a:solidFill>
            <a:round/>
            <a:headEnd/>
            <a:tailEnd/>
          </a:ln>
          <a:extLst>
            <a:ext uri="{909E8E84-426E-40dd-AFC4-6F175D3DCCD1}">
              <a14:hiddenFill xmlns:a14="http://schemas.microsoft.com/office/drawing/2010/main" xmlns="">
                <a:noFill/>
              </a14:hiddenFill>
            </a:ext>
          </a:extLst>
        </p:spPr>
        <p:txBody>
          <a:bodyPr wrap="none" anchor="ctr"/>
          <a:lstStyle/>
          <a:p>
            <a:endParaRPr lang="en-US" b="1">
              <a:solidFill>
                <a:srgbClr val="000000"/>
              </a:solidFill>
              <a:latin typeface="Arial" charset="0"/>
              <a:ea typeface="ＭＳ Ｐゴシック" charset="0"/>
              <a:cs typeface="Times New Roman" charset="0"/>
            </a:endParaRPr>
          </a:p>
        </p:txBody>
      </p:sp>
    </p:spTree>
    <p:extLst>
      <p:ext uri="{BB962C8B-B14F-4D97-AF65-F5344CB8AC3E}">
        <p14:creationId xmlns:p14="http://schemas.microsoft.com/office/powerpoint/2010/main" val="2810063964"/>
      </p:ext>
    </p:extLst>
  </p:cSld>
  <p:clrMap bg1="lt1" tx1="dk1" bg2="lt2" tx2="dk2" accent1="accent1" accent2="accent2" accent3="accent3" accent4="accent4" accent5="accent5" accent6="accent6" hlink="hlink" folHlink="folHlink"/>
  <p:sldLayoutIdLst>
    <p:sldLayoutId id="2147485796" r:id="rId1"/>
    <p:sldLayoutId id="2147485797" r:id="rId2"/>
    <p:sldLayoutId id="2147485798" r:id="rId3"/>
    <p:sldLayoutId id="2147485799" r:id="rId4"/>
    <p:sldLayoutId id="2147485800" r:id="rId5"/>
    <p:sldLayoutId id="2147485801" r:id="rId6"/>
    <p:sldLayoutId id="2147485802" r:id="rId7"/>
    <p:sldLayoutId id="2147485803" r:id="rId8"/>
    <p:sldLayoutId id="2147485804" r:id="rId9"/>
    <p:sldLayoutId id="2147485805" r:id="rId10"/>
    <p:sldLayoutId id="2147485806" r:id="rId11"/>
  </p:sldLayoutIdLst>
  <p:hf hdr="0" dt="0"/>
  <p:txStyles>
    <p:titleStyle>
      <a:lvl1pPr algn="ctr" rtl="0" eaLnBrk="0" fontAlgn="base" hangingPunct="0">
        <a:spcBef>
          <a:spcPct val="0"/>
        </a:spcBef>
        <a:spcAft>
          <a:spcPct val="0"/>
        </a:spcAft>
        <a:defRPr sz="2000">
          <a:solidFill>
            <a:srgbClr val="D16349"/>
          </a:solidFill>
          <a:latin typeface="+mj-lt"/>
          <a:ea typeface="ＭＳ Ｐゴシック" charset="0"/>
          <a:cs typeface="+mj-cs"/>
        </a:defRPr>
      </a:lvl1pPr>
      <a:lvl2pPr algn="ctr" rtl="0" eaLnBrk="0" fontAlgn="base" hangingPunct="0">
        <a:spcBef>
          <a:spcPct val="0"/>
        </a:spcBef>
        <a:spcAft>
          <a:spcPct val="0"/>
        </a:spcAft>
        <a:defRPr sz="2000">
          <a:solidFill>
            <a:srgbClr val="D16349"/>
          </a:solidFill>
          <a:latin typeface="Verdana" pitchFamily="34" charset="0"/>
          <a:ea typeface="ＭＳ Ｐゴシック" charset="0"/>
        </a:defRPr>
      </a:lvl2pPr>
      <a:lvl3pPr algn="ctr" rtl="0" eaLnBrk="0" fontAlgn="base" hangingPunct="0">
        <a:spcBef>
          <a:spcPct val="0"/>
        </a:spcBef>
        <a:spcAft>
          <a:spcPct val="0"/>
        </a:spcAft>
        <a:defRPr sz="2000">
          <a:solidFill>
            <a:srgbClr val="D16349"/>
          </a:solidFill>
          <a:latin typeface="Verdana" pitchFamily="34" charset="0"/>
          <a:ea typeface="ＭＳ Ｐゴシック" charset="0"/>
        </a:defRPr>
      </a:lvl3pPr>
      <a:lvl4pPr algn="ctr" rtl="0" eaLnBrk="0" fontAlgn="base" hangingPunct="0">
        <a:spcBef>
          <a:spcPct val="0"/>
        </a:spcBef>
        <a:spcAft>
          <a:spcPct val="0"/>
        </a:spcAft>
        <a:defRPr sz="2000">
          <a:solidFill>
            <a:srgbClr val="D16349"/>
          </a:solidFill>
          <a:latin typeface="Verdana" pitchFamily="34" charset="0"/>
          <a:ea typeface="ＭＳ Ｐゴシック" charset="0"/>
        </a:defRPr>
      </a:lvl4pPr>
      <a:lvl5pPr algn="ctr" rtl="0" eaLnBrk="0" fontAlgn="base" hangingPunct="0">
        <a:spcBef>
          <a:spcPct val="0"/>
        </a:spcBef>
        <a:spcAft>
          <a:spcPct val="0"/>
        </a:spcAft>
        <a:defRPr sz="2000">
          <a:solidFill>
            <a:srgbClr val="D16349"/>
          </a:solidFill>
          <a:latin typeface="Verdana" pitchFamily="34" charset="0"/>
          <a:ea typeface="ＭＳ Ｐゴシック"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charset="0"/>
        <a:defRPr>
          <a:solidFill>
            <a:schemeClr val="tx1"/>
          </a:solidFill>
          <a:latin typeface="+mn-lt"/>
          <a:ea typeface="ＭＳ Ｐゴシック" charset="0"/>
          <a:cs typeface="+mn-cs"/>
        </a:defRPr>
      </a:lvl1pPr>
      <a:lvl2pPr marL="547688" indent="-273050" algn="l" rtl="0" eaLnBrk="0" fontAlgn="base" hangingPunct="0">
        <a:spcBef>
          <a:spcPct val="20000"/>
        </a:spcBef>
        <a:spcAft>
          <a:spcPct val="0"/>
        </a:spcAft>
        <a:buClr>
          <a:srgbClr val="8CADAE"/>
        </a:buClr>
        <a:buSzPct val="85000"/>
        <a:buFont typeface="Courier New" charset="0"/>
        <a:buChar char="o"/>
        <a:defRPr>
          <a:solidFill>
            <a:schemeClr val="tx1"/>
          </a:solidFill>
          <a:latin typeface="+mn-lt"/>
          <a:ea typeface="ＭＳ Ｐゴシック" charset="0"/>
        </a:defRPr>
      </a:lvl2pPr>
      <a:lvl3pPr marL="822325" indent="-228600" algn="l" rtl="0" eaLnBrk="0" fontAlgn="base" hangingPunct="0">
        <a:spcBef>
          <a:spcPct val="20000"/>
        </a:spcBef>
        <a:spcAft>
          <a:spcPct val="0"/>
        </a:spcAft>
        <a:buClr>
          <a:srgbClr val="8CADAE"/>
        </a:buClr>
        <a:buSzPct val="75000"/>
        <a:buFont typeface="Wingdings 2" charset="0"/>
        <a:buChar char=""/>
        <a:defRPr>
          <a:solidFill>
            <a:schemeClr val="tx1"/>
          </a:solidFill>
          <a:latin typeface="+mn-lt"/>
          <a:ea typeface="ＭＳ Ｐゴシック" charset="0"/>
        </a:defRPr>
      </a:lvl3pPr>
      <a:lvl4pPr marL="1096963" indent="-228600" algn="l" rtl="0" eaLnBrk="0" fontAlgn="base" hangingPunct="0">
        <a:spcBef>
          <a:spcPct val="20000"/>
        </a:spcBef>
        <a:spcAft>
          <a:spcPct val="0"/>
        </a:spcAft>
        <a:buClr>
          <a:srgbClr val="8C7B70"/>
        </a:buClr>
        <a:buSzPct val="70000"/>
        <a:buFont typeface="Wingdings" charset="0"/>
        <a:buChar char=""/>
        <a:defRPr>
          <a:solidFill>
            <a:schemeClr val="tx1"/>
          </a:solidFill>
          <a:latin typeface="+mn-lt"/>
          <a:ea typeface="ＭＳ Ｐゴシック" charset="0"/>
        </a:defRPr>
      </a:lvl4pPr>
      <a:lvl5pPr marL="1371600" indent="-228600" algn="l" rtl="0" eaLnBrk="0" fontAlgn="base" hangingPunct="0">
        <a:spcBef>
          <a:spcPct val="20000"/>
        </a:spcBef>
        <a:spcAft>
          <a:spcPct val="0"/>
        </a:spcAft>
        <a:buClr>
          <a:srgbClr val="8FB08C"/>
        </a:buClr>
        <a:buChar char="•"/>
        <a:defRPr>
          <a:solidFill>
            <a:schemeClr val="tx1"/>
          </a:solidFill>
          <a:latin typeface="+mn-lt"/>
          <a:ea typeface="ＭＳ Ｐゴシック" charset="0"/>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9.xml"/><Relationship Id="rId5" Type="http://schemas.openxmlformats.org/officeDocument/2006/relationships/comments" Target="../comments/comment1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0.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9.xml"/><Relationship Id="rId5" Type="http://schemas.openxmlformats.org/officeDocument/2006/relationships/comments" Target="../comments/comment14.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9.xml"/><Relationship Id="rId4" Type="http://schemas.openxmlformats.org/officeDocument/2006/relationships/comments" Target="../comments/comment16.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9.xml"/><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89.xml"/><Relationship Id="rId4" Type="http://schemas.openxmlformats.org/officeDocument/2006/relationships/comments" Target="../comments/commen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18.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22.xml"/><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9.xml"/><Relationship Id="rId4" Type="http://schemas.openxmlformats.org/officeDocument/2006/relationships/comments" Target="../comments/comment23.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24.xml"/><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comments" Target="../comments/comment25.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2" Type="http://schemas.openxmlformats.org/officeDocument/2006/relationships/comments" Target="../comments/comment26.xml"/><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27.xml"/><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3" Type="http://schemas.openxmlformats.org/officeDocument/2006/relationships/comments" Target="../comments/comment28.xml"/><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idx="4294967295"/>
          </p:nvPr>
        </p:nvSpPr>
        <p:spPr>
          <a:xfrm>
            <a:off x="685800" y="2852738"/>
            <a:ext cx="7772400" cy="1223962"/>
          </a:xfrm>
        </p:spPr>
        <p:txBody>
          <a:bodyPr anchor="ctr"/>
          <a:lstStyle/>
          <a:p>
            <a:pPr eaLnBrk="1" hangingPunct="1">
              <a:lnSpc>
                <a:spcPct val="150000"/>
              </a:lnSpc>
            </a:pPr>
            <a:r>
              <a:rPr lang="de-DE" altLang="de-DE" sz="1800" b="1" dirty="0">
                <a:solidFill>
                  <a:schemeClr val="tx2"/>
                </a:solidFill>
              </a:rPr>
              <a:t>DEL 10:</a:t>
            </a:r>
            <a:r>
              <a:rPr lang="de-DE" altLang="de-DE" sz="1800" b="1" dirty="0">
                <a:solidFill>
                  <a:schemeClr val="tx2"/>
                </a:solidFill>
                <a:ea typeface="Verdana"/>
              </a:rPr>
              <a:t/>
            </a:r>
            <a:br>
              <a:rPr lang="de-DE" altLang="de-DE" sz="1800" b="1" dirty="0">
                <a:solidFill>
                  <a:schemeClr val="tx2"/>
                </a:solidFill>
                <a:ea typeface="Verdana"/>
              </a:rPr>
            </a:br>
            <a:r>
              <a:rPr lang="de-DE" altLang="de-DE" sz="1800" b="1" dirty="0">
                <a:solidFill>
                  <a:schemeClr val="tx2"/>
                </a:solidFill>
              </a:rPr>
              <a:t>SJÄLVFÖRTROENDE</a:t>
            </a:r>
            <a:endParaRPr lang="en-US" altLang="de-DE" sz="1800" b="1" dirty="0">
              <a:solidFill>
                <a:schemeClr val="tx2"/>
              </a:solidFill>
            </a:endParaRPr>
          </a:p>
        </p:txBody>
      </p:sp>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spcBef>
                <a:spcPct val="50000"/>
              </a:spcBef>
            </a:pPr>
            <a:r>
              <a:rPr lang="de-DE" sz="3600" dirty="0">
                <a:solidFill>
                  <a:schemeClr val="accent1"/>
                </a:solidFill>
                <a:latin typeface="Verdana" charset="0"/>
              </a:rPr>
              <a:t>Metakognitiv </a:t>
            </a:r>
            <a:r>
              <a:rPr lang="de-DE" sz="3600" dirty="0" err="1">
                <a:solidFill>
                  <a:schemeClr val="accent1"/>
                </a:solidFill>
                <a:latin typeface="Verdana" charset="0"/>
              </a:rPr>
              <a:t>Terapi</a:t>
            </a:r>
            <a:endParaRPr lang="en-US" sz="3600" dirty="0">
              <a:solidFill>
                <a:schemeClr val="accent1"/>
              </a:solidFill>
              <a:latin typeface="Verdana" charset="0"/>
            </a:endParaRPr>
          </a:p>
        </p:txBody>
      </p:sp>
      <p:sp>
        <p:nvSpPr>
          <p:cNvPr id="7" name="AutoShape 4"/>
          <p:cNvSpPr>
            <a:spLocks noChangeArrowheads="1"/>
          </p:cNvSpPr>
          <p:nvPr/>
        </p:nvSpPr>
        <p:spPr bwMode="auto">
          <a:xfrm>
            <a:off x="107950" y="6407150"/>
            <a:ext cx="3759200" cy="360363"/>
          </a:xfrm>
          <a:prstGeom prst="roundRect">
            <a:avLst>
              <a:gd name="adj" fmla="val 44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lvl1pPr algn="ctr">
              <a:spcBef>
                <a:spcPct val="20000"/>
              </a:spcBef>
              <a:buClr>
                <a:schemeClr val="accent1"/>
              </a:buClr>
              <a:buSzPct val="85000"/>
              <a:buFont typeface="Wingdings 2" panose="05020102010507070707" pitchFamily="18" charset="2"/>
              <a:defRPr>
                <a:solidFill>
                  <a:schemeClr val="tx2"/>
                </a:solidFill>
                <a:latin typeface="Verdana" panose="020B0604030504040204" pitchFamily="34" charset="0"/>
                <a:ea typeface="MS PGothic" panose="020B0600070205080204" pitchFamily="34" charset="-128"/>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ea typeface="MS PGothic" panose="020B0600070205080204" pitchFamily="34" charset="-128"/>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ea typeface="MS PGothic" panose="020B0600070205080204" pitchFamily="34" charset="-128"/>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ea typeface="MS PGothic" panose="020B0600070205080204" pitchFamily="34" charset="-128"/>
              </a:defRPr>
            </a:lvl4pPr>
            <a:lvl5pPr marL="2057400" indent="-228600">
              <a:spcBef>
                <a:spcPct val="20000"/>
              </a:spcBef>
              <a:buClr>
                <a:srgbClr val="8FB08C"/>
              </a:buClr>
              <a:buChar char="•"/>
              <a:defRPr>
                <a:solidFill>
                  <a:schemeClr val="tx1"/>
                </a:solidFill>
                <a:latin typeface="Georgia" panose="02040502050405020303" pitchFamily="18" charset="0"/>
                <a:ea typeface="MS PGothic" panose="020B0600070205080204" pitchFamily="34" charset="-128"/>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ea typeface="MS PGothic" panose="020B0600070205080204" pitchFamily="34" charset="-128"/>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ea typeface="MS PGothic" panose="020B0600070205080204" pitchFamily="34" charset="-128"/>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ea typeface="MS PGothic" panose="020B0600070205080204" pitchFamily="34" charset="-128"/>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ea typeface="MS PGothic" panose="020B0600070205080204" pitchFamily="34" charset="-128"/>
              </a:defRPr>
            </a:lvl9pPr>
          </a:lstStyle>
          <a:p>
            <a:pPr algn="l" eaLnBrk="1" hangingPunct="1">
              <a:spcBef>
                <a:spcPct val="0"/>
              </a:spcBef>
              <a:buClrTx/>
              <a:buSzTx/>
              <a:buFontTx/>
              <a:buNone/>
            </a:pPr>
            <a:r>
              <a:rPr lang="sv-SE" altLang="sv-SE" sz="1200" b="1" dirty="0">
                <a:solidFill>
                  <a:srgbClr val="646B86"/>
                </a:solidFill>
                <a:cs typeface="Times New Roman" panose="02020603050405020304" pitchFamily="18" charset="0"/>
              </a:rPr>
              <a:t>Översättning: Åsa Hagen, Victoria Andrén, Lina Swanson och Emma Eliasson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latin typeface="Verdana"/>
                <a:ea typeface="+mj-ea"/>
                <a:cs typeface="Verdana"/>
              </a:rPr>
              <a:t>Självförtroende</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Vad</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är</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det</a:t>
            </a:r>
            <a:r>
              <a:rPr lang="en-GB" altLang="de-DE" sz="2000" dirty="0">
                <a:solidFill>
                  <a:schemeClr val="accent1"/>
                </a:solidFill>
                <a:latin typeface="Verdana"/>
                <a:cs typeface="Verdana"/>
              </a:rPr>
              <a:t>?</a:t>
            </a: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a:t>
            </a:r>
          </a:p>
        </p:txBody>
      </p:sp>
      <p:sp>
        <p:nvSpPr>
          <p:cNvPr id="14"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Pile of Euro Notes” </a:t>
            </a:r>
            <a:r>
              <a:rPr lang="en-US" altLang="de-DE" sz="800" i="1" dirty="0" err="1"/>
              <a:t>från</a:t>
            </a:r>
            <a:r>
              <a:rPr lang="en-US" altLang="de-DE" sz="800" i="1" dirty="0"/>
              <a:t> Images </a:t>
            </a:r>
            <a:r>
              <a:rPr lang="en-US" altLang="de-DE" sz="800" i="1" dirty="0" smtClean="0"/>
              <a:t>Money) </a:t>
            </a:r>
            <a:endParaRPr lang="en-US" altLang="de-DE" sz="800" i="1" dirty="0"/>
          </a:p>
        </p:txBody>
      </p:sp>
      <p:sp>
        <p:nvSpPr>
          <p:cNvPr id="15" name="Rectangle 3"/>
          <p:cNvSpPr txBox="1">
            <a:spLocks noChangeArrowheads="1"/>
          </p:cNvSpPr>
          <p:nvPr/>
        </p:nvSpPr>
        <p:spPr bwMode="auto">
          <a:xfrm>
            <a:off x="254521" y="1339850"/>
            <a:ext cx="4821783" cy="2845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0" indent="0" algn="ctr">
              <a:buFont typeface="Wingdings 2" pitchFamily="18" charset="2"/>
              <a:buNone/>
              <a:defRPr/>
            </a:pPr>
            <a:r>
              <a:rPr lang="de-DE" sz="2800" kern="0" dirty="0" smtClean="0">
                <a:latin typeface="Verdana" pitchFamily="34" charset="0"/>
                <a:ea typeface="Verdana" pitchFamily="34" charset="0"/>
                <a:cs typeface="Verdana" pitchFamily="34" charset="0"/>
              </a:rPr>
              <a:t>???</a:t>
            </a:r>
            <a:endParaRPr lang="de-DE" sz="2800" kern="0" dirty="0">
              <a:latin typeface="Verdana" pitchFamily="34" charset="0"/>
              <a:ea typeface="Verdana" pitchFamily="34" charset="0"/>
              <a:cs typeface="Verdana" pitchFamily="34" charset="0"/>
            </a:endParaRPr>
          </a:p>
        </p:txBody>
      </p:sp>
      <p:sp>
        <p:nvSpPr>
          <p:cNvPr id="17"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Pile of Euro Notes” </a:t>
            </a:r>
            <a:r>
              <a:rPr lang="en-US" altLang="de-DE" sz="800" i="1" dirty="0" err="1"/>
              <a:t>från</a:t>
            </a:r>
            <a:r>
              <a:rPr lang="en-US" altLang="de-DE" sz="800" i="1" dirty="0"/>
              <a:t> Images </a:t>
            </a:r>
            <a:r>
              <a:rPr lang="en-US" altLang="de-DE" sz="800" i="1" dirty="0" smtClean="0"/>
              <a:t>Money) </a:t>
            </a:r>
            <a:endParaRPr lang="en-US" altLang="de-DE" sz="800" i="1" dirty="0"/>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latin typeface="Verdana"/>
                <a:ea typeface="+mj-ea"/>
                <a:cs typeface="Verdana"/>
              </a:rPr>
              <a:t>Självförtroende</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Vad</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är</a:t>
            </a:r>
            <a:r>
              <a:rPr lang="en-GB" altLang="de-DE" sz="2000" dirty="0">
                <a:solidFill>
                  <a:schemeClr val="accent1"/>
                </a:solidFill>
                <a:latin typeface="Verdana"/>
                <a:cs typeface="Verdana"/>
              </a:rPr>
              <a:t> </a:t>
            </a:r>
            <a:r>
              <a:rPr lang="en-GB" altLang="de-DE" sz="2000" dirty="0" err="1">
                <a:solidFill>
                  <a:schemeClr val="accent1"/>
                </a:solidFill>
                <a:latin typeface="Verdana"/>
                <a:cs typeface="Verdana"/>
              </a:rPr>
              <a:t>det</a:t>
            </a:r>
            <a:r>
              <a:rPr lang="en-GB" altLang="de-DE" sz="2000" dirty="0">
                <a:solidFill>
                  <a:schemeClr val="accent1"/>
                </a:solidFill>
                <a:latin typeface="Verdana"/>
                <a:cs typeface="Verdana"/>
              </a:rPr>
              <a:t>?</a:t>
            </a:r>
          </a:p>
        </p:txBody>
      </p:sp>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a:t>
            </a:r>
          </a:p>
        </p:txBody>
      </p:sp>
      <p:sp>
        <p:nvSpPr>
          <p:cNvPr id="16"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err="1">
                <a:cs typeface="Times New Roman" pitchFamily="18" charset="0"/>
              </a:rPr>
              <a:t>Det</a:t>
            </a:r>
            <a:r>
              <a:rPr lang="en-GB" sz="1800" dirty="0">
                <a:cs typeface="Times New Roman" pitchFamily="18" charset="0"/>
              </a:rPr>
              <a:t> </a:t>
            </a:r>
            <a:r>
              <a:rPr lang="en-GB" sz="1800" dirty="0" err="1">
                <a:cs typeface="Times New Roman" pitchFamily="18" charset="0"/>
              </a:rPr>
              <a:t>värde</a:t>
            </a:r>
            <a:r>
              <a:rPr lang="en-GB" sz="1800" dirty="0">
                <a:cs typeface="Times New Roman" pitchFamily="18" charset="0"/>
              </a:rPr>
              <a:t> </a:t>
            </a:r>
            <a:r>
              <a:rPr lang="en-GB" sz="1800" dirty="0" err="1">
                <a:cs typeface="Times New Roman" pitchFamily="18" charset="0"/>
              </a:rPr>
              <a:t>som</a:t>
            </a:r>
            <a:r>
              <a:rPr lang="en-GB" sz="1800" dirty="0">
                <a:cs typeface="Times New Roman" pitchFamily="18" charset="0"/>
              </a:rPr>
              <a:t> en person </a:t>
            </a:r>
            <a:r>
              <a:rPr lang="en-GB" sz="1800" dirty="0" err="1">
                <a:cs typeface="Times New Roman" pitchFamily="18" charset="0"/>
              </a:rPr>
              <a:t>sätter</a:t>
            </a:r>
            <a:r>
              <a:rPr lang="en-GB" sz="1800" dirty="0">
                <a:cs typeface="Times New Roman" pitchFamily="18" charset="0"/>
              </a:rPr>
              <a:t> </a:t>
            </a:r>
            <a:r>
              <a:rPr lang="en-GB" sz="1800" dirty="0" err="1">
                <a:cs typeface="Times New Roman" pitchFamily="18" charset="0"/>
              </a:rPr>
              <a:t>på</a:t>
            </a:r>
            <a:r>
              <a:rPr lang="en-GB" sz="1800" dirty="0">
                <a:cs typeface="Times New Roman" pitchFamily="18" charset="0"/>
              </a:rPr>
              <a:t> sig </a:t>
            </a:r>
            <a:r>
              <a:rPr lang="en-GB" sz="1800" dirty="0" err="1">
                <a:cs typeface="Times New Roman" pitchFamily="18" charset="0"/>
              </a:rPr>
              <a:t>själv</a:t>
            </a:r>
            <a:r>
              <a:rPr lang="en-GB" sz="1800" dirty="0">
                <a:solidFill>
                  <a:schemeClr val="bg1"/>
                </a:solidFill>
                <a:cs typeface="Times New Roman" pitchFamily="18" charset="0"/>
              </a:rPr>
              <a:t> </a:t>
            </a:r>
            <a:r>
              <a:rPr lang="de-DE" sz="1800" dirty="0" smtClean="0">
                <a:solidFill>
                  <a:schemeClr val="bg1"/>
                </a:solidFill>
                <a:cs typeface="Verdana" pitchFamily="34" charset="0"/>
              </a:rPr>
              <a:t>,</a:t>
            </a:r>
            <a:r>
              <a:rPr lang="de-DE" sz="1800" dirty="0" err="1" smtClean="0">
                <a:solidFill>
                  <a:schemeClr val="bg1"/>
                </a:solidFill>
                <a:cs typeface="Verdana" pitchFamily="34" charset="0"/>
              </a:rPr>
              <a:t>emessene</a:t>
            </a:r>
            <a:r>
              <a:rPr lang="de-DE" sz="1800" dirty="0" smtClean="0">
                <a:solidFill>
                  <a:schemeClr val="bg1"/>
                </a:solidFill>
                <a:cs typeface="Verdana" pitchFamily="34" charset="0"/>
              </a:rPr>
              <a:t> </a:t>
            </a:r>
            <a:r>
              <a:rPr lang="de-DE" sz="1800" dirty="0">
                <a:solidFill>
                  <a:schemeClr val="bg1"/>
                </a:solidFill>
                <a:cs typeface="Verdana" pitchFamily="34" charset="0"/>
              </a:rPr>
              <a:t>Lautstärke</a:t>
            </a:r>
            <a:endParaRPr lang="de-DE" sz="1800" dirty="0">
              <a:solidFill>
                <a:schemeClr val="bg1"/>
              </a:solidFill>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a:cs typeface="Verdana" pitchFamily="34" charset="0"/>
              </a:rPr>
              <a:t>Den</a:t>
            </a:r>
            <a:r>
              <a:rPr lang="en-GB" sz="1800" i="1" dirty="0">
                <a:cs typeface="Verdana" pitchFamily="34" charset="0"/>
              </a:rPr>
              <a:t> </a:t>
            </a:r>
            <a:r>
              <a:rPr lang="en-GB" sz="1800" i="1" dirty="0" err="1">
                <a:cs typeface="Verdana" pitchFamily="34" charset="0"/>
              </a:rPr>
              <a:t>subjektiva</a:t>
            </a:r>
            <a:r>
              <a:rPr lang="en-GB" sz="1800" dirty="0">
                <a:cs typeface="Verdana" pitchFamily="34" charset="0"/>
              </a:rPr>
              <a:t> </a:t>
            </a:r>
            <a:r>
              <a:rPr lang="en-GB" sz="1800" dirty="0" err="1">
                <a:cs typeface="Verdana" pitchFamily="34" charset="0"/>
              </a:rPr>
              <a:t>uppfattningen</a:t>
            </a:r>
            <a:r>
              <a:rPr lang="en-GB" sz="1800" dirty="0">
                <a:cs typeface="Verdana" pitchFamily="34" charset="0"/>
              </a:rPr>
              <a:t> en person </a:t>
            </a:r>
            <a:r>
              <a:rPr lang="en-GB" sz="1800" dirty="0" err="1">
                <a:cs typeface="Verdana" pitchFamily="34" charset="0"/>
              </a:rPr>
              <a:t>har</a:t>
            </a:r>
            <a:r>
              <a:rPr lang="en-GB" sz="1800" dirty="0">
                <a:cs typeface="Verdana" pitchFamily="34" charset="0"/>
              </a:rPr>
              <a:t> </a:t>
            </a:r>
            <a:r>
              <a:rPr lang="en-GB" sz="1800" dirty="0" err="1">
                <a:cs typeface="Verdana" pitchFamily="34" charset="0"/>
              </a:rPr>
              <a:t>av</a:t>
            </a:r>
            <a:r>
              <a:rPr lang="en-GB" sz="1800" dirty="0">
                <a:cs typeface="Verdana" pitchFamily="34" charset="0"/>
              </a:rPr>
              <a:t> sig </a:t>
            </a:r>
            <a:r>
              <a:rPr lang="en-GB" sz="1800" dirty="0" err="1">
                <a:cs typeface="Verdana" pitchFamily="34" charset="0"/>
              </a:rPr>
              <a:t>själv</a:t>
            </a:r>
            <a:endParaRPr lang="en-GB" sz="1800" dirty="0">
              <a:cs typeface="Verdana" pitchFamily="34" charset="0"/>
            </a:endParaRPr>
          </a:p>
          <a:p>
            <a:pPr marL="720000" indent="-360000">
              <a:spcBef>
                <a:spcPts val="1200"/>
              </a:spcBef>
              <a:buClr>
                <a:srgbClr val="8CADAE"/>
              </a:buClr>
              <a:buSzPct val="85000"/>
              <a:buFontTx/>
              <a:buChar char="o"/>
              <a:tabLst>
                <a:tab pos="722313" algn="l"/>
              </a:tabLst>
              <a:defRPr/>
            </a:pPr>
            <a:r>
              <a:rPr lang="en-GB" sz="1800" dirty="0" err="1" smtClean="0">
                <a:cs typeface="Verdana" pitchFamily="34" charset="0"/>
              </a:rPr>
              <a:t>Det</a:t>
            </a:r>
            <a:r>
              <a:rPr lang="en-GB" sz="1800" dirty="0" smtClean="0">
                <a:cs typeface="Verdana" pitchFamily="34" charset="0"/>
              </a:rPr>
              <a:t> </a:t>
            </a:r>
            <a:r>
              <a:rPr lang="en-GB" sz="1800" dirty="0" err="1">
                <a:cs typeface="Verdana" pitchFamily="34" charset="0"/>
              </a:rPr>
              <a:t>är</a:t>
            </a:r>
            <a:r>
              <a:rPr lang="en-GB" sz="1800" dirty="0">
                <a:cs typeface="Verdana" pitchFamily="34" charset="0"/>
              </a:rPr>
              <a:t> </a:t>
            </a:r>
            <a:r>
              <a:rPr lang="en-GB" sz="1800" dirty="0" err="1">
                <a:cs typeface="Verdana" pitchFamily="34" charset="0"/>
              </a:rPr>
              <a:t>oberoende</a:t>
            </a:r>
            <a:r>
              <a:rPr lang="en-GB" sz="1800" dirty="0">
                <a:cs typeface="Verdana" pitchFamily="34" charset="0"/>
              </a:rPr>
              <a:t> </a:t>
            </a:r>
            <a:r>
              <a:rPr lang="en-GB" sz="1800" dirty="0" err="1">
                <a:cs typeface="Verdana" pitchFamily="34" charset="0"/>
              </a:rPr>
              <a:t>av</a:t>
            </a:r>
            <a:r>
              <a:rPr lang="en-GB" sz="1800" dirty="0">
                <a:cs typeface="Verdana" pitchFamily="34" charset="0"/>
              </a:rPr>
              <a:t> </a:t>
            </a:r>
            <a:r>
              <a:rPr lang="en-GB" sz="1800" dirty="0" err="1">
                <a:cs typeface="Verdana" pitchFamily="34" charset="0"/>
              </a:rPr>
              <a:t>hur</a:t>
            </a:r>
            <a:r>
              <a:rPr lang="en-GB" sz="1800" dirty="0">
                <a:cs typeface="Verdana" pitchFamily="34" charset="0"/>
              </a:rPr>
              <a:t> </a:t>
            </a:r>
            <a:r>
              <a:rPr lang="en-GB" sz="1800" dirty="0" err="1">
                <a:cs typeface="Verdana" pitchFamily="34" charset="0"/>
              </a:rPr>
              <a:t>andra</a:t>
            </a:r>
            <a:r>
              <a:rPr lang="en-GB" sz="1800" dirty="0">
                <a:cs typeface="Verdana" pitchFamily="34" charset="0"/>
              </a:rPr>
              <a:t> </a:t>
            </a:r>
            <a:r>
              <a:rPr lang="en-GB" sz="1800" dirty="0" err="1">
                <a:cs typeface="Verdana" pitchFamily="34" charset="0"/>
              </a:rPr>
              <a:t>personer</a:t>
            </a:r>
            <a:r>
              <a:rPr lang="en-GB" sz="1800" dirty="0">
                <a:cs typeface="Verdana" pitchFamily="34" charset="0"/>
              </a:rPr>
              <a:t> </a:t>
            </a:r>
            <a:r>
              <a:rPr lang="en-GB" sz="1800" dirty="0" err="1">
                <a:cs typeface="Verdana" pitchFamily="34" charset="0"/>
              </a:rPr>
              <a:t>upplever</a:t>
            </a:r>
            <a:r>
              <a:rPr lang="en-GB" sz="1800" dirty="0">
                <a:cs typeface="Verdana" pitchFamily="34" charset="0"/>
              </a:rPr>
              <a:t> </a:t>
            </a:r>
            <a:r>
              <a:rPr lang="en-GB" sz="1800" dirty="0" err="1">
                <a:cs typeface="Verdana" pitchFamily="34" charset="0"/>
              </a:rPr>
              <a:t>individen</a:t>
            </a:r>
            <a:endParaRPr lang="en-GB" sz="1800" dirty="0">
              <a:cs typeface="Verdana" pitchFamily="34" charset="0"/>
            </a:endParaRPr>
          </a:p>
          <a:p>
            <a:pPr>
              <a:lnSpc>
                <a:spcPct val="80000"/>
              </a:lnSpc>
              <a:buFont typeface="Wingdings" pitchFamily="2" charset="2"/>
              <a:buNone/>
              <a:defRPr/>
            </a:pPr>
            <a:endParaRPr lang="de-DE" sz="1800" kern="0" dirty="0"/>
          </a:p>
        </p:txBody>
      </p:sp>
      <p:sp>
        <p:nvSpPr>
          <p:cNvPr id="17"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pic>
        <p:nvPicPr>
          <p:cNvPr id="11"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Tree>
    <p:extLst>
      <p:ext uri="{BB962C8B-B14F-4D97-AF65-F5344CB8AC3E}">
        <p14:creationId xmlns:p14="http://schemas.microsoft.com/office/powerpoint/2010/main" val="2653732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smtClean="0">
                <a:solidFill>
                  <a:schemeClr val="accent1"/>
                </a:solidFill>
              </a:rPr>
              <a:t>Vad</a:t>
            </a:r>
            <a:r>
              <a:rPr lang="en-GB" altLang="de-DE" sz="2000" dirty="0" smtClean="0">
                <a:solidFill>
                  <a:schemeClr val="accent1"/>
                </a:solidFill>
              </a:rPr>
              <a:t> </a:t>
            </a:r>
            <a:r>
              <a:rPr lang="en-GB" altLang="de-DE" sz="2000" dirty="0" err="1">
                <a:solidFill>
                  <a:schemeClr val="accent1"/>
                </a:solidFill>
              </a:rPr>
              <a:t>kännetecknar</a:t>
            </a:r>
            <a:r>
              <a:rPr lang="en-GB" altLang="de-DE" sz="2000" dirty="0">
                <a:solidFill>
                  <a:schemeClr val="accent1"/>
                </a:solidFill>
              </a:rPr>
              <a:t> </a:t>
            </a:r>
            <a:r>
              <a:rPr lang="en-GB" altLang="de-DE" sz="2000" dirty="0" err="1">
                <a:solidFill>
                  <a:schemeClr val="accent1"/>
                </a:solidFill>
              </a:rPr>
              <a:t>personer</a:t>
            </a:r>
            <a:r>
              <a:rPr lang="en-GB" altLang="de-DE" sz="2000" dirty="0">
                <a:solidFill>
                  <a:schemeClr val="accent1"/>
                </a:solidFill>
              </a:rPr>
              <a:t> med </a:t>
            </a:r>
            <a:r>
              <a:rPr lang="en-GB" altLang="de-DE" sz="2000" dirty="0" err="1">
                <a:solidFill>
                  <a:schemeClr val="accent1"/>
                </a:solidFill>
              </a:rPr>
              <a:t>ett</a:t>
            </a:r>
            <a:r>
              <a:rPr lang="en-GB" altLang="de-DE" sz="2000" dirty="0">
                <a:solidFill>
                  <a:schemeClr val="accent1"/>
                </a:solidFill>
              </a:rPr>
              <a:t> </a:t>
            </a:r>
            <a:r>
              <a:rPr lang="en-GB" altLang="de-DE" sz="2000" dirty="0" err="1">
                <a:solidFill>
                  <a:schemeClr val="accent1"/>
                </a:solidFill>
              </a:rPr>
              <a:t>hälsosamt</a:t>
            </a:r>
            <a:r>
              <a:rPr lang="en-GB" altLang="de-DE" sz="2000" dirty="0">
                <a:solidFill>
                  <a:schemeClr val="accent1"/>
                </a:solidFill>
              </a:rPr>
              <a:t> </a:t>
            </a:r>
            <a:r>
              <a:rPr lang="en-GB" altLang="de-DE" sz="2000" dirty="0" err="1">
                <a:solidFill>
                  <a:schemeClr val="accent1"/>
                </a:solidFill>
              </a:rPr>
              <a:t>självförtroende</a:t>
            </a:r>
            <a:r>
              <a:rPr lang="en-GB" altLang="de-DE" sz="2000" dirty="0">
                <a:solidFill>
                  <a:schemeClr val="accent1"/>
                </a:solidFill>
              </a:rPr>
              <a:t>?</a:t>
            </a:r>
          </a:p>
        </p:txBody>
      </p:sp>
      <p:pic>
        <p:nvPicPr>
          <p:cNvPr id="15364" name="Grafik 1"/>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
        <p:nvSpPr>
          <p:cNvPr id="15365"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Superman” </a:t>
            </a:r>
            <a:r>
              <a:rPr lang="en-US" altLang="de-DE" sz="800" i="1" dirty="0" err="1"/>
              <a:t>av</a:t>
            </a:r>
            <a:r>
              <a:rPr lang="en-US" altLang="de-DE" sz="800" i="1" dirty="0"/>
              <a:t> Linus </a:t>
            </a:r>
            <a:r>
              <a:rPr lang="en-US" altLang="de-DE" sz="800" i="1" dirty="0" err="1" smtClean="0"/>
              <a:t>Bohman</a:t>
            </a:r>
            <a:r>
              <a:rPr lang="en-US" altLang="de-DE" sz="800" i="1" dirty="0" smtClean="0"/>
              <a:t>) </a:t>
            </a:r>
            <a:endParaRPr lang="de-DE" altLang="de-DE" sz="800" i="1"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10.4</a:t>
            </a:r>
          </a:p>
        </p:txBody>
      </p:sp>
      <p:sp>
        <p:nvSpPr>
          <p:cNvPr id="11"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Rösten</a:t>
            </a:r>
            <a:r>
              <a:rPr lang="en-GB" sz="1800" dirty="0">
                <a:ea typeface="+mn-ea"/>
                <a:cs typeface="Times New Roman" pitchFamily="18" charset="0"/>
              </a:rPr>
              <a:t>: </a:t>
            </a:r>
            <a:r>
              <a:rPr lang="en-GB" sz="1800" dirty="0" smtClean="0">
                <a:solidFill>
                  <a:srgbClr val="006699"/>
                </a:solidFill>
                <a:cs typeface="Verdana" pitchFamily="34" charset="0"/>
              </a:rPr>
              <a:t>???</a:t>
            </a:r>
            <a:r>
              <a:rPr lang="en-GB" sz="1800" dirty="0" err="1" smtClean="0">
                <a:solidFill>
                  <a:schemeClr val="bg1"/>
                </a:solidFill>
                <a:cs typeface="Verdana" pitchFamily="34" charset="0"/>
              </a:rPr>
              <a:t>klar</a:t>
            </a:r>
            <a:r>
              <a:rPr lang="en-GB" sz="1800" dirty="0">
                <a:solidFill>
                  <a:schemeClr val="bg1"/>
                </a:solidFill>
                <a:cs typeface="Verdana" pitchFamily="34" charset="0"/>
              </a:rPr>
              <a:t>, </a:t>
            </a:r>
            <a:r>
              <a:rPr lang="en-GB" sz="1800" dirty="0" err="1">
                <a:solidFill>
                  <a:schemeClr val="bg1"/>
                </a:solidFill>
                <a:cs typeface="Verdana" pitchFamily="34" charset="0"/>
              </a:rPr>
              <a:t>väl</a:t>
            </a:r>
            <a:r>
              <a:rPr lang="en-GB" sz="1800" dirty="0">
                <a:solidFill>
                  <a:schemeClr val="bg1"/>
                </a:solidFill>
                <a:cs typeface="Verdana" pitchFamily="34" charset="0"/>
              </a:rPr>
              <a:t> </a:t>
            </a:r>
            <a:r>
              <a:rPr lang="en-GB" sz="1800" dirty="0" err="1">
                <a:solidFill>
                  <a:schemeClr val="bg1"/>
                </a:solidFill>
                <a:cs typeface="Verdana" pitchFamily="34" charset="0"/>
              </a:rPr>
              <a:t>artikulerad</a:t>
            </a:r>
            <a:r>
              <a:rPr lang="en-GB" sz="1800" dirty="0">
                <a:solidFill>
                  <a:schemeClr val="bg1"/>
                </a:solidFill>
                <a:cs typeface="Verdana" pitchFamily="34" charset="0"/>
              </a:rPr>
              <a:t>, </a:t>
            </a:r>
            <a:r>
              <a:rPr lang="en-GB" sz="1800" dirty="0" err="1">
                <a:solidFill>
                  <a:schemeClr val="bg1"/>
                </a:solidFill>
                <a:cs typeface="Verdana" pitchFamily="34" charset="0"/>
              </a:rPr>
              <a:t>lagom</a:t>
            </a:r>
            <a:r>
              <a:rPr lang="en-GB" sz="1800" dirty="0">
                <a:solidFill>
                  <a:schemeClr val="bg1"/>
                </a:solidFill>
                <a:cs typeface="Verdana" pitchFamily="34" charset="0"/>
              </a:rPr>
              <a:t> </a:t>
            </a:r>
            <a:r>
              <a:rPr lang="en-GB" sz="1800" dirty="0" err="1">
                <a:solidFill>
                  <a:schemeClr val="bg1"/>
                </a:solidFill>
                <a:cs typeface="Verdana" pitchFamily="34" charset="0"/>
              </a:rPr>
              <a:t>volym</a:t>
            </a:r>
            <a:endParaRPr lang="en-GB" sz="1800" dirty="0">
              <a:solidFill>
                <a:schemeClr val="bg1"/>
              </a:solidFill>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err="1">
                <a:cs typeface="Times New Roman" pitchFamily="18" charset="0"/>
              </a:rPr>
              <a:t>Minspel</a:t>
            </a:r>
            <a:r>
              <a:rPr lang="en-GB" sz="1800" dirty="0">
                <a:cs typeface="Times New Roman" pitchFamily="18" charset="0"/>
              </a:rPr>
              <a:t>/</a:t>
            </a:r>
            <a:r>
              <a:rPr lang="en-GB" sz="1800" dirty="0" err="1">
                <a:cs typeface="Times New Roman" pitchFamily="18" charset="0"/>
              </a:rPr>
              <a:t>gester</a:t>
            </a:r>
            <a:r>
              <a:rPr lang="en-GB" sz="1800" dirty="0">
                <a:ea typeface="+mn-ea"/>
                <a:cs typeface="Times New Roman" pitchFamily="18" charset="0"/>
              </a:rPr>
              <a:t>: </a:t>
            </a:r>
            <a:r>
              <a:rPr lang="en-GB" sz="1800" dirty="0" smtClean="0">
                <a:solidFill>
                  <a:srgbClr val="006699"/>
                </a:solidFill>
                <a:cs typeface="Verdana" pitchFamily="34" charset="0"/>
              </a:rPr>
              <a:t>???</a:t>
            </a:r>
            <a:r>
              <a:rPr lang="en-GB" sz="1800" dirty="0" err="1" smtClean="0">
                <a:solidFill>
                  <a:schemeClr val="bg1"/>
                </a:solidFill>
                <a:cs typeface="Verdana" pitchFamily="34" charset="0"/>
              </a:rPr>
              <a:t>ögonkontakt</a:t>
            </a:r>
            <a:r>
              <a:rPr lang="en-GB" sz="1800" dirty="0">
                <a:solidFill>
                  <a:schemeClr val="bg1"/>
                </a:solidFill>
                <a:cs typeface="Verdana" pitchFamily="34" charset="0"/>
              </a:rPr>
              <a:t>, </a:t>
            </a:r>
            <a:r>
              <a:rPr lang="en-GB" sz="1800" dirty="0" err="1">
                <a:solidFill>
                  <a:schemeClr val="bg1"/>
                </a:solidFill>
                <a:cs typeface="Verdana" pitchFamily="34" charset="0"/>
              </a:rPr>
              <a:t>använder</a:t>
            </a:r>
            <a:r>
              <a:rPr lang="en-GB" sz="1800" dirty="0">
                <a:solidFill>
                  <a:schemeClr val="bg1"/>
                </a:solidFill>
                <a:cs typeface="Verdana" pitchFamily="34" charset="0"/>
              </a:rPr>
              <a:t> </a:t>
            </a:r>
            <a:r>
              <a:rPr lang="en-GB" sz="1800" dirty="0" err="1">
                <a:solidFill>
                  <a:schemeClr val="bg1"/>
                </a:solidFill>
                <a:cs typeface="Verdana" pitchFamily="34" charset="0"/>
              </a:rPr>
              <a:t>gester</a:t>
            </a:r>
            <a:r>
              <a:rPr lang="en-GB" sz="1800" dirty="0">
                <a:solidFill>
                  <a:schemeClr val="bg1"/>
                </a:solidFill>
                <a:cs typeface="Verdana" pitchFamily="34" charset="0"/>
              </a:rPr>
              <a:t> </a:t>
            </a:r>
            <a:r>
              <a:rPr lang="en-GB" sz="1800" dirty="0" err="1">
                <a:solidFill>
                  <a:schemeClr val="bg1"/>
                </a:solidFill>
                <a:cs typeface="Verdana" pitchFamily="34" charset="0"/>
              </a:rPr>
              <a:t>för</a:t>
            </a:r>
            <a:r>
              <a:rPr lang="en-GB" sz="1800" dirty="0">
                <a:solidFill>
                  <a:schemeClr val="bg1"/>
                </a:solidFill>
                <a:cs typeface="Verdana" pitchFamily="34" charset="0"/>
              </a:rPr>
              <a:t> </a:t>
            </a:r>
            <a:r>
              <a:rPr lang="en-GB" sz="1800" dirty="0" err="1">
                <a:solidFill>
                  <a:schemeClr val="bg1"/>
                </a:solidFill>
                <a:cs typeface="Verdana" pitchFamily="34" charset="0"/>
              </a:rPr>
              <a:t>att</a:t>
            </a:r>
            <a:r>
              <a:rPr lang="en-GB" sz="1800" dirty="0">
                <a:solidFill>
                  <a:schemeClr val="bg1"/>
                </a:solidFill>
                <a:cs typeface="Verdana" pitchFamily="34" charset="0"/>
              </a:rPr>
              <a:t> </a:t>
            </a:r>
            <a:r>
              <a:rPr lang="en-GB" sz="1800" dirty="0" err="1">
                <a:solidFill>
                  <a:schemeClr val="bg1"/>
                </a:solidFill>
                <a:cs typeface="Verdana" pitchFamily="34" charset="0"/>
              </a:rPr>
              <a:t>poängtera</a:t>
            </a:r>
            <a:r>
              <a:rPr lang="en-GB" sz="1800" dirty="0">
                <a:solidFill>
                  <a:schemeClr val="bg1"/>
                </a:solidFill>
                <a:cs typeface="Verdana" pitchFamily="34" charset="0"/>
              </a:rPr>
              <a:t> </a:t>
            </a:r>
            <a:r>
              <a:rPr lang="en-GB" sz="1800" dirty="0" err="1">
                <a:solidFill>
                  <a:schemeClr val="bg1"/>
                </a:solidFill>
                <a:cs typeface="Verdana" pitchFamily="34" charset="0"/>
              </a:rPr>
              <a:t>viktiga</a:t>
            </a:r>
            <a:r>
              <a:rPr lang="en-GB" sz="1800" dirty="0">
                <a:solidFill>
                  <a:schemeClr val="bg1"/>
                </a:solidFill>
                <a:cs typeface="Verdana" pitchFamily="34" charset="0"/>
              </a:rPr>
              <a:t> </a:t>
            </a:r>
            <a:r>
              <a:rPr lang="en-GB" sz="1800" dirty="0" err="1">
                <a:solidFill>
                  <a:schemeClr val="bg1"/>
                </a:solidFill>
                <a:cs typeface="Verdana" pitchFamily="34" charset="0"/>
              </a:rPr>
              <a:t>budskap</a:t>
            </a:r>
            <a:endParaRPr lang="en-GB" sz="1800" dirty="0">
              <a:solidFill>
                <a:schemeClr val="bg1"/>
              </a:solidFill>
              <a:cs typeface="Verdana" pitchFamily="34" charset="0"/>
            </a:endParaRPr>
          </a:p>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Hållningen</a:t>
            </a:r>
            <a:r>
              <a:rPr lang="en-GB" sz="1800" dirty="0">
                <a:ea typeface="+mn-ea"/>
                <a:cs typeface="Times New Roman" pitchFamily="18" charset="0"/>
              </a:rPr>
              <a:t>: </a:t>
            </a:r>
            <a:r>
              <a:rPr lang="en-GB" sz="1800" dirty="0" smtClean="0">
                <a:solidFill>
                  <a:srgbClr val="006699"/>
                </a:solidFill>
                <a:cs typeface="Verdana" pitchFamily="34" charset="0"/>
              </a:rPr>
              <a:t>???</a:t>
            </a:r>
            <a:r>
              <a:rPr lang="en-GB" sz="1800" dirty="0" err="1" smtClean="0">
                <a:solidFill>
                  <a:schemeClr val="bg1"/>
                </a:solidFill>
                <a:cs typeface="Verdana" pitchFamily="34" charset="0"/>
              </a:rPr>
              <a:t>rak</a:t>
            </a:r>
            <a:r>
              <a:rPr lang="en-GB" sz="1800" dirty="0">
                <a:solidFill>
                  <a:schemeClr val="bg1"/>
                </a:solidFill>
                <a:cs typeface="Verdana" pitchFamily="34" charset="0"/>
              </a:rPr>
              <a:t>, </a:t>
            </a:r>
            <a:r>
              <a:rPr lang="en-GB" sz="1800" dirty="0" err="1">
                <a:solidFill>
                  <a:schemeClr val="bg1"/>
                </a:solidFill>
                <a:cs typeface="Verdana" pitchFamily="34" charset="0"/>
              </a:rPr>
              <a:t>upprätt</a:t>
            </a:r>
            <a:endParaRPr lang="en-GB" sz="1800" dirty="0">
              <a:solidFill>
                <a:schemeClr val="bg1"/>
              </a:solidFill>
              <a:cs typeface="Verdana" pitchFamily="34" charset="0"/>
            </a:endParaRPr>
          </a:p>
          <a:p>
            <a:pPr>
              <a:lnSpc>
                <a:spcPct val="80000"/>
              </a:lnSpc>
              <a:buFont typeface="Wingdings" pitchFamily="2" charset="2"/>
              <a:buNone/>
              <a:defRPr/>
            </a:pPr>
            <a:endParaRPr lang="de-DE" sz="1800" kern="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923330"/>
          </a:xfrm>
          <a:prstGeom prst="rect">
            <a:avLst/>
          </a:prstGeom>
          <a:noFill/>
          <a:ln w="9525">
            <a:noFill/>
            <a:miter lim="800000"/>
            <a:headEnd/>
            <a:tailEnd/>
          </a:ln>
        </p:spPr>
        <p:txBody>
          <a:bodyPr>
            <a:spAutoFit/>
          </a:bodyPr>
          <a:lstStyle/>
          <a:p>
            <a:pPr eaLnBrk="1" hangingPunct="1">
              <a:spcBef>
                <a:spcPts val="1200"/>
              </a:spcBef>
            </a:pPr>
            <a:r>
              <a:rPr lang="en-GB" altLang="de-DE" dirty="0">
                <a:solidFill>
                  <a:srgbClr val="006699"/>
                </a:solidFill>
              </a:rPr>
              <a:t>…</a:t>
            </a:r>
            <a:r>
              <a:rPr lang="en-GB" altLang="de-DE" dirty="0" err="1">
                <a:solidFill>
                  <a:srgbClr val="006699"/>
                </a:solidFill>
              </a:rPr>
              <a:t>som</a:t>
            </a:r>
            <a:r>
              <a:rPr lang="en-GB" altLang="de-DE" dirty="0">
                <a:solidFill>
                  <a:srgbClr val="006699"/>
                </a:solidFill>
              </a:rPr>
              <a:t> med </a:t>
            </a:r>
            <a:r>
              <a:rPr lang="en-GB" altLang="de-DE" dirty="0" err="1">
                <a:solidFill>
                  <a:srgbClr val="006699"/>
                </a:solidFill>
              </a:rPr>
              <a:t>allting</a:t>
            </a:r>
            <a:r>
              <a:rPr lang="en-GB" altLang="de-DE" dirty="0">
                <a:solidFill>
                  <a:srgbClr val="006699"/>
                </a:solidFill>
              </a:rPr>
              <a:t>: </a:t>
            </a:r>
            <a:r>
              <a:rPr lang="en-GB" altLang="de-DE" dirty="0" err="1">
                <a:solidFill>
                  <a:srgbClr val="006699"/>
                </a:solidFill>
              </a:rPr>
              <a:t>överdriv</a:t>
            </a:r>
            <a:r>
              <a:rPr lang="en-GB" altLang="de-DE" dirty="0">
                <a:solidFill>
                  <a:srgbClr val="006699"/>
                </a:solidFill>
              </a:rPr>
              <a:t> </a:t>
            </a:r>
            <a:r>
              <a:rPr lang="en-GB" altLang="de-DE" dirty="0" err="1">
                <a:solidFill>
                  <a:srgbClr val="006699"/>
                </a:solidFill>
              </a:rPr>
              <a:t>inte</a:t>
            </a:r>
            <a:r>
              <a:rPr lang="en-GB" altLang="de-DE" dirty="0">
                <a:solidFill>
                  <a:srgbClr val="006699"/>
                </a:solidFill>
              </a:rPr>
              <a:t> </a:t>
            </a:r>
            <a:r>
              <a:rPr lang="en-GB" altLang="de-DE" dirty="0" err="1">
                <a:solidFill>
                  <a:srgbClr val="006699"/>
                </a:solidFill>
              </a:rPr>
              <a:t>detta</a:t>
            </a:r>
            <a:r>
              <a:rPr lang="en-GB" altLang="de-DE" dirty="0">
                <a:solidFill>
                  <a:srgbClr val="006699"/>
                </a:solidFill>
              </a:rPr>
              <a:t> (</a:t>
            </a:r>
            <a:r>
              <a:rPr lang="en-GB" altLang="de-DE" dirty="0" err="1">
                <a:solidFill>
                  <a:srgbClr val="006699"/>
                </a:solidFill>
              </a:rPr>
              <a:t>stirra</a:t>
            </a:r>
            <a:r>
              <a:rPr lang="en-GB" altLang="de-DE" dirty="0">
                <a:solidFill>
                  <a:srgbClr val="006699"/>
                </a:solidFill>
              </a:rPr>
              <a:t> </a:t>
            </a:r>
            <a:r>
              <a:rPr lang="en-GB" altLang="de-DE" dirty="0" err="1">
                <a:solidFill>
                  <a:srgbClr val="006699"/>
                </a:solidFill>
              </a:rPr>
              <a:t>på</a:t>
            </a:r>
            <a:r>
              <a:rPr lang="en-GB" altLang="de-DE" dirty="0">
                <a:solidFill>
                  <a:srgbClr val="006699"/>
                </a:solidFill>
              </a:rPr>
              <a:t> </a:t>
            </a:r>
            <a:r>
              <a:rPr lang="en-GB" altLang="de-DE" dirty="0" err="1">
                <a:solidFill>
                  <a:srgbClr val="006699"/>
                </a:solidFill>
              </a:rPr>
              <a:t>andra</a:t>
            </a:r>
            <a:r>
              <a:rPr lang="en-GB" altLang="de-DE" dirty="0">
                <a:solidFill>
                  <a:srgbClr val="006699"/>
                </a:solidFill>
              </a:rPr>
              <a:t> </a:t>
            </a:r>
            <a:r>
              <a:rPr lang="en-GB" altLang="de-DE" dirty="0" err="1">
                <a:solidFill>
                  <a:srgbClr val="006699"/>
                </a:solidFill>
              </a:rPr>
              <a:t>människor</a:t>
            </a:r>
            <a:r>
              <a:rPr lang="en-GB" altLang="de-DE" dirty="0">
                <a:solidFill>
                  <a:srgbClr val="006699"/>
                </a:solidFill>
              </a:rPr>
              <a:t>, </a:t>
            </a:r>
            <a:r>
              <a:rPr lang="en-GB" altLang="de-DE" dirty="0" err="1">
                <a:solidFill>
                  <a:srgbClr val="006699"/>
                </a:solidFill>
              </a:rPr>
              <a:t>avbryt</a:t>
            </a:r>
            <a:r>
              <a:rPr lang="en-GB" altLang="de-DE" dirty="0">
                <a:solidFill>
                  <a:srgbClr val="006699"/>
                </a:solidFill>
              </a:rPr>
              <a:t> </a:t>
            </a:r>
            <a:r>
              <a:rPr lang="en-GB" altLang="de-DE" dirty="0" err="1">
                <a:solidFill>
                  <a:srgbClr val="006699"/>
                </a:solidFill>
              </a:rPr>
              <a:t>andra</a:t>
            </a:r>
            <a:r>
              <a:rPr lang="en-GB" altLang="de-DE" dirty="0">
                <a:solidFill>
                  <a:srgbClr val="006699"/>
                </a:solidFill>
              </a:rPr>
              <a:t> </a:t>
            </a:r>
            <a:r>
              <a:rPr lang="en-GB" altLang="de-DE" dirty="0" err="1">
                <a:solidFill>
                  <a:srgbClr val="006699"/>
                </a:solidFill>
              </a:rPr>
              <a:t>ständigt</a:t>
            </a:r>
            <a:r>
              <a:rPr lang="en-GB" altLang="de-DE" dirty="0">
                <a:solidFill>
                  <a:srgbClr val="006699"/>
                </a:solidFill>
              </a:rPr>
              <a:t>, </a:t>
            </a:r>
            <a:r>
              <a:rPr lang="en-GB" altLang="de-DE" dirty="0" err="1">
                <a:solidFill>
                  <a:srgbClr val="006699"/>
                </a:solidFill>
              </a:rPr>
              <a:t>alltid</a:t>
            </a:r>
            <a:r>
              <a:rPr lang="en-GB" altLang="de-DE" dirty="0">
                <a:solidFill>
                  <a:srgbClr val="006699"/>
                </a:solidFill>
              </a:rPr>
              <a:t> </a:t>
            </a:r>
            <a:r>
              <a:rPr lang="en-GB" altLang="de-DE" dirty="0" err="1">
                <a:solidFill>
                  <a:srgbClr val="006699"/>
                </a:solidFill>
              </a:rPr>
              <a:t>vara</a:t>
            </a:r>
            <a:r>
              <a:rPr lang="en-GB" altLang="de-DE" dirty="0">
                <a:solidFill>
                  <a:srgbClr val="006699"/>
                </a:solidFill>
              </a:rPr>
              <a:t> “</a:t>
            </a:r>
            <a:r>
              <a:rPr lang="en-GB" altLang="de-DE" dirty="0" err="1">
                <a:solidFill>
                  <a:srgbClr val="006699"/>
                </a:solidFill>
              </a:rPr>
              <a:t>herren</a:t>
            </a:r>
            <a:r>
              <a:rPr lang="en-GB" altLang="de-DE" dirty="0">
                <a:solidFill>
                  <a:srgbClr val="006699"/>
                </a:solidFill>
              </a:rPr>
              <a:t> </a:t>
            </a:r>
            <a:r>
              <a:rPr lang="en-GB" altLang="de-DE" dirty="0" err="1">
                <a:solidFill>
                  <a:srgbClr val="006699"/>
                </a:solidFill>
              </a:rPr>
              <a:t>på</a:t>
            </a:r>
            <a:r>
              <a:rPr lang="en-GB" altLang="de-DE" dirty="0">
                <a:solidFill>
                  <a:srgbClr val="006699"/>
                </a:solidFill>
              </a:rPr>
              <a:t> </a:t>
            </a:r>
            <a:r>
              <a:rPr lang="en-GB" altLang="de-DE" dirty="0" err="1">
                <a:solidFill>
                  <a:srgbClr val="006699"/>
                </a:solidFill>
              </a:rPr>
              <a:t>täppan</a:t>
            </a:r>
            <a:r>
              <a:rPr lang="en-GB" altLang="de-DE" dirty="0">
                <a:solidFill>
                  <a:srgbClr val="006699"/>
                </a:solidFill>
              </a:rPr>
              <a:t>”!)</a:t>
            </a: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smtClean="0">
                <a:solidFill>
                  <a:schemeClr val="accent1"/>
                </a:solidFill>
              </a:rPr>
              <a:t>Yttre</a:t>
            </a:r>
            <a:r>
              <a:rPr lang="en-GB" altLang="de-DE" sz="2000" dirty="0" smtClean="0">
                <a:solidFill>
                  <a:schemeClr val="accent1"/>
                </a:solidFill>
              </a:rPr>
              <a:t> </a:t>
            </a:r>
            <a:r>
              <a:rPr lang="en-GB" altLang="de-DE" sz="2000" dirty="0" err="1">
                <a:solidFill>
                  <a:schemeClr val="accent1"/>
                </a:solidFill>
              </a:rPr>
              <a:t>tecken</a:t>
            </a:r>
            <a:r>
              <a:rPr lang="en-GB" altLang="de-DE" sz="2000" dirty="0">
                <a:solidFill>
                  <a:schemeClr val="accent1"/>
                </a:solidFill>
              </a:rPr>
              <a:t> </a:t>
            </a:r>
            <a:r>
              <a:rPr lang="en-GB" altLang="de-DE" sz="2000" dirty="0" err="1">
                <a:solidFill>
                  <a:schemeClr val="accent1"/>
                </a:solidFill>
              </a:rPr>
              <a:t>på</a:t>
            </a:r>
            <a:r>
              <a:rPr lang="en-GB" altLang="de-DE" sz="2000" dirty="0">
                <a:solidFill>
                  <a:schemeClr val="accent1"/>
                </a:solidFill>
              </a:rPr>
              <a:t> </a:t>
            </a:r>
            <a:r>
              <a:rPr lang="en-GB" altLang="de-DE" sz="2000" dirty="0" err="1">
                <a:solidFill>
                  <a:schemeClr val="accent1"/>
                </a:solidFill>
              </a:rPr>
              <a:t>ett</a:t>
            </a:r>
            <a:r>
              <a:rPr lang="en-GB" altLang="de-DE" sz="2000" dirty="0">
                <a:solidFill>
                  <a:schemeClr val="accent1"/>
                </a:solidFill>
              </a:rPr>
              <a:t> </a:t>
            </a:r>
            <a:r>
              <a:rPr lang="en-GB" altLang="de-DE" sz="2000" dirty="0" err="1">
                <a:solidFill>
                  <a:schemeClr val="accent1"/>
                </a:solidFill>
              </a:rPr>
              <a:t>hälsosamt</a:t>
            </a:r>
            <a:r>
              <a:rPr lang="en-GB" altLang="de-DE" sz="2000" dirty="0">
                <a:solidFill>
                  <a:schemeClr val="accent1"/>
                </a:solidFill>
              </a:rPr>
              <a:t> </a:t>
            </a:r>
            <a:r>
              <a:rPr lang="en-GB" altLang="de-DE" sz="2000" dirty="0" err="1">
                <a:solidFill>
                  <a:schemeClr val="accent1"/>
                </a:solidFill>
              </a:rPr>
              <a:t>självförtroende</a:t>
            </a:r>
            <a:endParaRPr lang="en-GB" altLang="de-DE" sz="2000" dirty="0">
              <a:solidFill>
                <a:schemeClr val="accent1"/>
              </a:solidFill>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Goodbye Beach!” </a:t>
            </a:r>
            <a:r>
              <a:rPr lang="en-US" altLang="de-DE" sz="800" i="1" dirty="0" err="1"/>
              <a:t>från</a:t>
            </a:r>
            <a:r>
              <a:rPr lang="en-US" altLang="de-DE" sz="800" i="1" dirty="0"/>
              <a:t> </a:t>
            </a:r>
            <a:r>
              <a:rPr lang="en-US" altLang="de-DE" sz="800" i="1" dirty="0" err="1" smtClean="0"/>
              <a:t>thephotographymuse</a:t>
            </a:r>
            <a:r>
              <a:rPr lang="en-US" altLang="de-DE" sz="800" i="1" dirty="0" smtClean="0"/>
              <a:t>) </a:t>
            </a:r>
            <a:endParaRPr lang="de-DE" altLang="de-DE" sz="800" i="1" dirty="0"/>
          </a:p>
        </p:txBody>
      </p:sp>
      <p:sp>
        <p:nvSpPr>
          <p:cNvPr id="10"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Rösten</a:t>
            </a:r>
            <a:r>
              <a:rPr lang="en-GB" sz="1800" dirty="0">
                <a:ea typeface="+mn-ea"/>
                <a:cs typeface="Times New Roman" pitchFamily="18" charset="0"/>
              </a:rPr>
              <a:t>: </a:t>
            </a:r>
            <a:r>
              <a:rPr lang="en-GB" sz="1800" dirty="0" err="1">
                <a:solidFill>
                  <a:srgbClr val="006699"/>
                </a:solidFill>
                <a:cs typeface="Verdana" pitchFamily="34" charset="0"/>
              </a:rPr>
              <a:t>klar</a:t>
            </a:r>
            <a:r>
              <a:rPr lang="en-GB" sz="1800" dirty="0">
                <a:solidFill>
                  <a:srgbClr val="006699"/>
                </a:solidFill>
                <a:cs typeface="Verdana" pitchFamily="34" charset="0"/>
              </a:rPr>
              <a:t>, </a:t>
            </a:r>
            <a:r>
              <a:rPr lang="en-GB" sz="1800" dirty="0" err="1">
                <a:solidFill>
                  <a:srgbClr val="006699"/>
                </a:solidFill>
                <a:cs typeface="Verdana" pitchFamily="34" charset="0"/>
              </a:rPr>
              <a:t>väl</a:t>
            </a:r>
            <a:r>
              <a:rPr lang="en-GB" sz="1800" dirty="0">
                <a:solidFill>
                  <a:srgbClr val="006699"/>
                </a:solidFill>
                <a:cs typeface="Verdana" pitchFamily="34" charset="0"/>
              </a:rPr>
              <a:t> </a:t>
            </a:r>
            <a:r>
              <a:rPr lang="en-GB" sz="1800" dirty="0" err="1">
                <a:solidFill>
                  <a:srgbClr val="006699"/>
                </a:solidFill>
                <a:cs typeface="Verdana" pitchFamily="34" charset="0"/>
              </a:rPr>
              <a:t>artikulerad</a:t>
            </a:r>
            <a:r>
              <a:rPr lang="en-GB" sz="1800" dirty="0">
                <a:solidFill>
                  <a:srgbClr val="006699"/>
                </a:solidFill>
                <a:cs typeface="Verdana" pitchFamily="34" charset="0"/>
              </a:rPr>
              <a:t>, </a:t>
            </a:r>
            <a:r>
              <a:rPr lang="en-GB" sz="1800" dirty="0" err="1">
                <a:solidFill>
                  <a:srgbClr val="006699"/>
                </a:solidFill>
                <a:cs typeface="Verdana" pitchFamily="34" charset="0"/>
              </a:rPr>
              <a:t>lagom</a:t>
            </a:r>
            <a:r>
              <a:rPr lang="en-GB" sz="1800" dirty="0">
                <a:solidFill>
                  <a:srgbClr val="006699"/>
                </a:solidFill>
                <a:cs typeface="Verdana" pitchFamily="34" charset="0"/>
              </a:rPr>
              <a:t> </a:t>
            </a:r>
            <a:r>
              <a:rPr lang="en-GB" sz="1800" dirty="0" err="1">
                <a:solidFill>
                  <a:srgbClr val="006699"/>
                </a:solidFill>
                <a:cs typeface="Verdana" pitchFamily="34" charset="0"/>
              </a:rPr>
              <a:t>volym</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err="1">
                <a:cs typeface="Times New Roman" pitchFamily="18" charset="0"/>
              </a:rPr>
              <a:t>Minspel</a:t>
            </a:r>
            <a:r>
              <a:rPr lang="en-GB" sz="1800" dirty="0">
                <a:cs typeface="Times New Roman" pitchFamily="18" charset="0"/>
              </a:rPr>
              <a:t>/</a:t>
            </a:r>
            <a:r>
              <a:rPr lang="en-GB" sz="1800" dirty="0" err="1">
                <a:cs typeface="Times New Roman" pitchFamily="18" charset="0"/>
              </a:rPr>
              <a:t>gester</a:t>
            </a:r>
            <a:r>
              <a:rPr lang="en-GB" sz="1800" dirty="0">
                <a:ea typeface="+mn-ea"/>
                <a:cs typeface="Times New Roman" pitchFamily="18" charset="0"/>
              </a:rPr>
              <a:t>: </a:t>
            </a:r>
            <a:r>
              <a:rPr lang="en-GB" sz="1800" dirty="0" err="1">
                <a:solidFill>
                  <a:srgbClr val="006699"/>
                </a:solidFill>
                <a:cs typeface="Verdana" pitchFamily="34" charset="0"/>
              </a:rPr>
              <a:t>ögonkontakt</a:t>
            </a:r>
            <a:r>
              <a:rPr lang="en-GB" sz="1800" dirty="0">
                <a:solidFill>
                  <a:srgbClr val="006699"/>
                </a:solidFill>
                <a:cs typeface="Verdana" pitchFamily="34" charset="0"/>
              </a:rPr>
              <a:t>, </a:t>
            </a:r>
            <a:r>
              <a:rPr lang="en-GB" sz="1800" dirty="0" err="1">
                <a:solidFill>
                  <a:srgbClr val="006699"/>
                </a:solidFill>
                <a:cs typeface="Verdana" pitchFamily="34" charset="0"/>
              </a:rPr>
              <a:t>använder</a:t>
            </a:r>
            <a:r>
              <a:rPr lang="en-GB" sz="1800" dirty="0">
                <a:solidFill>
                  <a:srgbClr val="006699"/>
                </a:solidFill>
                <a:cs typeface="Verdana" pitchFamily="34" charset="0"/>
              </a:rPr>
              <a:t> </a:t>
            </a:r>
            <a:r>
              <a:rPr lang="en-GB" sz="1800" dirty="0" err="1">
                <a:solidFill>
                  <a:srgbClr val="006699"/>
                </a:solidFill>
                <a:cs typeface="Verdana" pitchFamily="34" charset="0"/>
              </a:rPr>
              <a:t>gester</a:t>
            </a:r>
            <a:r>
              <a:rPr lang="en-GB" sz="1800" dirty="0">
                <a:solidFill>
                  <a:srgbClr val="006699"/>
                </a:solidFill>
                <a:cs typeface="Verdana" pitchFamily="34" charset="0"/>
              </a:rPr>
              <a:t> </a:t>
            </a:r>
            <a:r>
              <a:rPr lang="en-GB" sz="1800" dirty="0" err="1">
                <a:solidFill>
                  <a:srgbClr val="006699"/>
                </a:solidFill>
                <a:cs typeface="Verdana" pitchFamily="34" charset="0"/>
              </a:rPr>
              <a:t>för</a:t>
            </a:r>
            <a:r>
              <a:rPr lang="en-GB" sz="1800" dirty="0">
                <a:solidFill>
                  <a:srgbClr val="006699"/>
                </a:solidFill>
                <a:cs typeface="Verdana" pitchFamily="34" charset="0"/>
              </a:rPr>
              <a:t> </a:t>
            </a:r>
            <a:r>
              <a:rPr lang="en-GB" sz="1800" dirty="0" err="1">
                <a:solidFill>
                  <a:srgbClr val="006699"/>
                </a:solidFill>
                <a:cs typeface="Verdana" pitchFamily="34" charset="0"/>
              </a:rPr>
              <a:t>att</a:t>
            </a:r>
            <a:r>
              <a:rPr lang="en-GB" sz="1800" dirty="0">
                <a:solidFill>
                  <a:srgbClr val="006699"/>
                </a:solidFill>
                <a:cs typeface="Verdana" pitchFamily="34" charset="0"/>
              </a:rPr>
              <a:t> </a:t>
            </a:r>
            <a:r>
              <a:rPr lang="en-GB" sz="1800" dirty="0" err="1">
                <a:solidFill>
                  <a:srgbClr val="006699"/>
                </a:solidFill>
                <a:cs typeface="Verdana" pitchFamily="34" charset="0"/>
              </a:rPr>
              <a:t>poängtera</a:t>
            </a:r>
            <a:r>
              <a:rPr lang="en-GB" sz="1800" dirty="0">
                <a:solidFill>
                  <a:srgbClr val="006699"/>
                </a:solidFill>
                <a:cs typeface="Verdana" pitchFamily="34" charset="0"/>
              </a:rPr>
              <a:t> </a:t>
            </a:r>
            <a:r>
              <a:rPr lang="en-GB" sz="1800" dirty="0" err="1">
                <a:solidFill>
                  <a:srgbClr val="006699"/>
                </a:solidFill>
                <a:cs typeface="Verdana" pitchFamily="34" charset="0"/>
              </a:rPr>
              <a:t>viktiga</a:t>
            </a:r>
            <a:r>
              <a:rPr lang="en-GB" sz="1800" dirty="0">
                <a:solidFill>
                  <a:srgbClr val="006699"/>
                </a:solidFill>
                <a:cs typeface="Verdana" pitchFamily="34" charset="0"/>
              </a:rPr>
              <a:t> </a:t>
            </a:r>
            <a:r>
              <a:rPr lang="en-GB" sz="1800" dirty="0" err="1">
                <a:solidFill>
                  <a:srgbClr val="006699"/>
                </a:solidFill>
                <a:cs typeface="Verdana" pitchFamily="34" charset="0"/>
              </a:rPr>
              <a:t>budskap</a:t>
            </a:r>
            <a:endParaRPr lang="en-GB" sz="1800" dirty="0">
              <a:solidFill>
                <a:srgbClr val="006699"/>
              </a:solidFill>
              <a:cs typeface="Verdana" pitchFamily="34" charset="0"/>
            </a:endParaRPr>
          </a:p>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Hållningen</a:t>
            </a:r>
            <a:r>
              <a:rPr lang="en-GB" sz="1800" dirty="0">
                <a:ea typeface="+mn-ea"/>
                <a:cs typeface="Times New Roman" pitchFamily="18" charset="0"/>
              </a:rPr>
              <a:t>: </a:t>
            </a:r>
            <a:r>
              <a:rPr lang="en-GB" sz="1800" dirty="0" err="1">
                <a:solidFill>
                  <a:srgbClr val="006699"/>
                </a:solidFill>
                <a:cs typeface="Verdana" pitchFamily="34" charset="0"/>
              </a:rPr>
              <a:t>rak</a:t>
            </a:r>
            <a:r>
              <a:rPr lang="en-GB" sz="1800" dirty="0">
                <a:solidFill>
                  <a:srgbClr val="006699"/>
                </a:solidFill>
                <a:cs typeface="Verdana" pitchFamily="34" charset="0"/>
              </a:rPr>
              <a:t>, </a:t>
            </a:r>
            <a:r>
              <a:rPr lang="en-GB" sz="1800" dirty="0" err="1">
                <a:solidFill>
                  <a:srgbClr val="006699"/>
                </a:solidFill>
                <a:cs typeface="Verdana" pitchFamily="34" charset="0"/>
              </a:rPr>
              <a:t>upprätt</a:t>
            </a:r>
            <a:endParaRPr lang="en-GB" sz="1800" dirty="0">
              <a:solidFill>
                <a:srgbClr val="006699"/>
              </a:solidFill>
              <a:cs typeface="Verdana" pitchFamily="34" charset="0"/>
            </a:endParaRPr>
          </a:p>
          <a:p>
            <a:pPr>
              <a:lnSpc>
                <a:spcPct val="80000"/>
              </a:lnSpc>
              <a:buFont typeface="Wingdings" pitchFamily="2" charset="2"/>
              <a:buNone/>
              <a:defRPr/>
            </a:pPr>
            <a:endParaRPr lang="de-DE" sz="180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smtClean="0">
                <a:solidFill>
                  <a:schemeClr val="accent1"/>
                </a:solidFill>
              </a:rPr>
              <a:t>Inre</a:t>
            </a:r>
            <a:r>
              <a:rPr lang="en-GB" altLang="de-DE" sz="2000" dirty="0" smtClean="0">
                <a:solidFill>
                  <a:schemeClr val="accent1"/>
                </a:solidFill>
              </a:rPr>
              <a:t> </a:t>
            </a:r>
            <a:r>
              <a:rPr lang="en-GB" altLang="de-DE" sz="2000" dirty="0" err="1">
                <a:solidFill>
                  <a:schemeClr val="accent1"/>
                </a:solidFill>
              </a:rPr>
              <a:t>tecken</a:t>
            </a:r>
            <a:r>
              <a:rPr lang="en-GB" altLang="de-DE" sz="2000" dirty="0">
                <a:solidFill>
                  <a:schemeClr val="accent1"/>
                </a:solidFill>
              </a:rPr>
              <a:t> </a:t>
            </a:r>
            <a:r>
              <a:rPr lang="en-GB" altLang="de-DE" sz="2000" dirty="0" err="1">
                <a:solidFill>
                  <a:schemeClr val="accent1"/>
                </a:solidFill>
              </a:rPr>
              <a:t>på</a:t>
            </a:r>
            <a:r>
              <a:rPr lang="en-GB" altLang="de-DE" sz="2000" dirty="0">
                <a:solidFill>
                  <a:schemeClr val="accent1"/>
                </a:solidFill>
              </a:rPr>
              <a:t> </a:t>
            </a:r>
            <a:r>
              <a:rPr lang="en-GB" altLang="de-DE" sz="2000" dirty="0" err="1">
                <a:solidFill>
                  <a:schemeClr val="accent1"/>
                </a:solidFill>
              </a:rPr>
              <a:t>ett</a:t>
            </a:r>
            <a:r>
              <a:rPr lang="en-GB" altLang="de-DE" sz="2000" dirty="0">
                <a:solidFill>
                  <a:schemeClr val="accent1"/>
                </a:solidFill>
              </a:rPr>
              <a:t> </a:t>
            </a:r>
            <a:r>
              <a:rPr lang="en-GB" altLang="de-DE" sz="2000" dirty="0" err="1">
                <a:solidFill>
                  <a:schemeClr val="accent1"/>
                </a:solidFill>
              </a:rPr>
              <a:t>hälsosamt</a:t>
            </a:r>
            <a:r>
              <a:rPr lang="en-GB" altLang="de-DE" sz="2000" dirty="0">
                <a:solidFill>
                  <a:schemeClr val="accent1"/>
                </a:solidFill>
              </a:rPr>
              <a:t> </a:t>
            </a:r>
            <a:r>
              <a:rPr lang="en-GB" altLang="de-DE" sz="2000" dirty="0" err="1">
                <a:solidFill>
                  <a:schemeClr val="accent1"/>
                </a:solidFill>
              </a:rPr>
              <a:t>självförtroende</a:t>
            </a:r>
            <a:endParaRPr lang="en-GB" altLang="de-DE" sz="2000" dirty="0">
              <a:solidFill>
                <a:schemeClr val="accent1"/>
              </a:solidFill>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de-DE" sz="2800" dirty="0">
                <a:latin typeface="Verdana" pitchFamily="34" charset="0"/>
                <a:ea typeface="Verdana" pitchFamily="34" charset="0"/>
                <a:cs typeface="Verdana" pitchFamily="34" charset="0"/>
              </a:rPr>
              <a:t>???</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10.6</a:t>
            </a:r>
          </a:p>
        </p:txBody>
      </p:sp>
      <p:sp>
        <p:nvSpPr>
          <p:cNvPr id="8"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a:t>
            </a:r>
            <a:r>
              <a:rPr lang="en-US" altLang="de-DE" sz="800" i="1" dirty="0" smtClean="0"/>
              <a:t>Michel)</a:t>
            </a:r>
            <a:endParaRPr lang="de-DE" altLang="de-DE" sz="800"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a:t>
            </a:r>
            <a:r>
              <a:rPr lang="en-US" altLang="de-DE" sz="800" i="1" dirty="0" smtClean="0"/>
              <a:t>Michel)</a:t>
            </a:r>
            <a:endParaRPr lang="de-DE" altLang="de-DE" sz="800" i="1" dirty="0"/>
          </a:p>
        </p:txBody>
      </p:sp>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Tilit</a:t>
            </a:r>
            <a:r>
              <a:rPr lang="en-GB" sz="1800" dirty="0">
                <a:ea typeface="+mn-ea"/>
                <a:cs typeface="Times New Roman" pitchFamily="18" charset="0"/>
              </a:rPr>
              <a:t> till sig </a:t>
            </a:r>
            <a:r>
              <a:rPr lang="en-GB" sz="1800" dirty="0" err="1">
                <a:ea typeface="+mn-ea"/>
                <a:cs typeface="Times New Roman" pitchFamily="18" charset="0"/>
              </a:rPr>
              <a:t>själv</a:t>
            </a:r>
            <a:r>
              <a:rPr lang="en-GB" sz="1800" dirty="0">
                <a:ea typeface="+mn-ea"/>
                <a:cs typeface="Times New Roman" pitchFamily="18" charset="0"/>
              </a:rPr>
              <a:t>, </a:t>
            </a:r>
            <a:r>
              <a:rPr lang="en-GB" sz="1800" dirty="0" err="1">
                <a:ea typeface="+mn-ea"/>
                <a:cs typeface="Times New Roman" pitchFamily="18" charset="0"/>
              </a:rPr>
              <a:t>även</a:t>
            </a:r>
            <a:r>
              <a:rPr lang="en-GB" sz="1800" dirty="0">
                <a:ea typeface="+mn-ea"/>
                <a:cs typeface="Times New Roman" pitchFamily="18" charset="0"/>
              </a:rPr>
              <a:t> </a:t>
            </a:r>
            <a:r>
              <a:rPr lang="en-GB" sz="1800" dirty="0" err="1">
                <a:ea typeface="+mn-ea"/>
                <a:cs typeface="Times New Roman" pitchFamily="18" charset="0"/>
              </a:rPr>
              <a:t>när</a:t>
            </a:r>
            <a:r>
              <a:rPr lang="en-GB" sz="1800" dirty="0">
                <a:ea typeface="+mn-ea"/>
                <a:cs typeface="Times New Roman" pitchFamily="18" charset="0"/>
              </a:rPr>
              <a:t> det </a:t>
            </a:r>
            <a:r>
              <a:rPr lang="en-GB" sz="1800" dirty="0" err="1">
                <a:ea typeface="+mn-ea"/>
                <a:cs typeface="Times New Roman" pitchFamily="18" charset="0"/>
              </a:rPr>
              <a:t>inte</a:t>
            </a:r>
            <a:r>
              <a:rPr lang="en-GB" sz="1800" dirty="0">
                <a:ea typeface="+mn-ea"/>
                <a:cs typeface="Times New Roman" pitchFamily="18" charset="0"/>
              </a:rPr>
              <a:t> </a:t>
            </a:r>
            <a:r>
              <a:rPr lang="en-GB" sz="1800" dirty="0" err="1">
                <a:ea typeface="+mn-ea"/>
                <a:cs typeface="Times New Roman" pitchFamily="18" charset="0"/>
              </a:rPr>
              <a:t>går</a:t>
            </a:r>
            <a:r>
              <a:rPr lang="en-GB" sz="1800" dirty="0">
                <a:ea typeface="+mn-ea"/>
                <a:cs typeface="Times New Roman" pitchFamily="18" charset="0"/>
              </a:rPr>
              <a:t> </a:t>
            </a:r>
            <a:r>
              <a:rPr lang="en-GB" sz="1800" dirty="0" err="1">
                <a:ea typeface="+mn-ea"/>
                <a:cs typeface="Times New Roman" pitchFamily="18" charset="0"/>
              </a:rPr>
              <a:t>så</a:t>
            </a:r>
            <a:r>
              <a:rPr lang="en-GB" sz="1800" dirty="0">
                <a:ea typeface="+mn-ea"/>
                <a:cs typeface="Times New Roman" pitchFamily="18" charset="0"/>
              </a:rPr>
              <a:t> bra</a:t>
            </a:r>
          </a:p>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Acceptans</a:t>
            </a:r>
            <a:r>
              <a:rPr lang="en-GB" sz="1800" dirty="0">
                <a:ea typeface="+mn-ea"/>
                <a:cs typeface="Times New Roman" pitchFamily="18" charset="0"/>
              </a:rPr>
              <a:t> </a:t>
            </a:r>
            <a:r>
              <a:rPr lang="en-GB" sz="1800" dirty="0" err="1">
                <a:ea typeface="+mn-ea"/>
                <a:cs typeface="Times New Roman" pitchFamily="18" charset="0"/>
              </a:rPr>
              <a:t>av</a:t>
            </a:r>
            <a:r>
              <a:rPr lang="en-GB" sz="1800" dirty="0">
                <a:ea typeface="+mn-ea"/>
                <a:cs typeface="Times New Roman" pitchFamily="18" charset="0"/>
              </a:rPr>
              <a:t> </a:t>
            </a:r>
            <a:r>
              <a:rPr lang="en-GB" sz="1800" dirty="0" err="1">
                <a:ea typeface="+mn-ea"/>
                <a:cs typeface="Times New Roman" pitchFamily="18" charset="0"/>
              </a:rPr>
              <a:t>sina</a:t>
            </a:r>
            <a:r>
              <a:rPr lang="en-GB" sz="1800" dirty="0">
                <a:ea typeface="+mn-ea"/>
                <a:cs typeface="Times New Roman" pitchFamily="18" charset="0"/>
              </a:rPr>
              <a:t> </a:t>
            </a:r>
            <a:r>
              <a:rPr lang="en-GB" sz="1800" dirty="0" err="1">
                <a:ea typeface="+mn-ea"/>
                <a:cs typeface="Times New Roman" pitchFamily="18" charset="0"/>
              </a:rPr>
              <a:t>svagheter</a:t>
            </a:r>
            <a:r>
              <a:rPr lang="en-GB" sz="1800" dirty="0">
                <a:ea typeface="+mn-ea"/>
                <a:cs typeface="Times New Roman" pitchFamily="18" charset="0"/>
              </a:rPr>
              <a:t> </a:t>
            </a:r>
            <a:r>
              <a:rPr lang="en-GB" sz="1800" dirty="0" err="1">
                <a:ea typeface="+mn-ea"/>
                <a:cs typeface="Times New Roman" pitchFamily="18" charset="0"/>
              </a:rPr>
              <a:t>eller</a:t>
            </a:r>
            <a:r>
              <a:rPr lang="en-GB" sz="1800" dirty="0">
                <a:ea typeface="+mn-ea"/>
                <a:cs typeface="Times New Roman" pitchFamily="18" charset="0"/>
              </a:rPr>
              <a:t> </a:t>
            </a:r>
            <a:r>
              <a:rPr lang="en-GB" sz="1800" dirty="0" err="1">
                <a:ea typeface="+mn-ea"/>
                <a:cs typeface="Times New Roman" pitchFamily="18" charset="0"/>
              </a:rPr>
              <a:t>misslyckande</a:t>
            </a:r>
            <a:r>
              <a:rPr lang="en-GB" sz="1800" dirty="0">
                <a:ea typeface="+mn-ea"/>
                <a:cs typeface="Times New Roman" pitchFamily="18" charset="0"/>
              </a:rPr>
              <a:t> (</a:t>
            </a:r>
            <a:r>
              <a:rPr lang="en-GB" sz="1800" dirty="0" err="1">
                <a:ea typeface="+mn-ea"/>
                <a:cs typeface="Times New Roman" pitchFamily="18" charset="0"/>
              </a:rPr>
              <a:t>utan</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undervärdera</a:t>
            </a:r>
            <a:r>
              <a:rPr lang="en-GB" sz="1800" dirty="0">
                <a:ea typeface="+mn-ea"/>
                <a:cs typeface="Times New Roman" pitchFamily="18" charset="0"/>
              </a:rPr>
              <a:t> sig </a:t>
            </a:r>
            <a:r>
              <a:rPr lang="en-GB" sz="1800" dirty="0" err="1">
                <a:ea typeface="+mn-ea"/>
                <a:cs typeface="Times New Roman" pitchFamily="18" charset="0"/>
              </a:rPr>
              <a:t>själv</a:t>
            </a:r>
            <a:r>
              <a:rPr lang="en-GB" sz="1800" dirty="0">
                <a:ea typeface="+mn-ea"/>
                <a:cs typeface="Times New Roman" pitchFamily="18" charset="0"/>
              </a:rPr>
              <a:t>)</a:t>
            </a:r>
          </a:p>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Själviakttagelse</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vara</a:t>
            </a:r>
            <a:r>
              <a:rPr lang="en-GB" sz="1800" dirty="0">
                <a:ea typeface="+mn-ea"/>
                <a:cs typeface="Times New Roman" pitchFamily="18" charset="0"/>
              </a:rPr>
              <a:t> </a:t>
            </a:r>
            <a:r>
              <a:rPr lang="en-GB" sz="1800" dirty="0" err="1">
                <a:ea typeface="+mn-ea"/>
                <a:cs typeface="Times New Roman" pitchFamily="18" charset="0"/>
              </a:rPr>
              <a:t>beredd</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lära</a:t>
            </a:r>
            <a:r>
              <a:rPr lang="en-GB" sz="1800" dirty="0">
                <a:ea typeface="+mn-ea"/>
                <a:cs typeface="Times New Roman" pitchFamily="18" charset="0"/>
              </a:rPr>
              <a:t> sig </a:t>
            </a:r>
            <a:r>
              <a:rPr lang="en-GB" sz="1800" dirty="0" err="1">
                <a:ea typeface="+mn-ea"/>
                <a:cs typeface="Times New Roman" pitchFamily="18" charset="0"/>
              </a:rPr>
              <a:t>av</a:t>
            </a:r>
            <a:r>
              <a:rPr lang="en-GB" sz="1800" dirty="0">
                <a:ea typeface="+mn-ea"/>
                <a:cs typeface="Times New Roman" pitchFamily="18" charset="0"/>
              </a:rPr>
              <a:t> </a:t>
            </a:r>
            <a:r>
              <a:rPr lang="en-GB" sz="1800" dirty="0" err="1">
                <a:ea typeface="+mn-ea"/>
                <a:cs typeface="Times New Roman" pitchFamily="18" charset="0"/>
              </a:rPr>
              <a:t>sina</a:t>
            </a:r>
            <a:r>
              <a:rPr lang="en-GB" sz="1800" dirty="0">
                <a:ea typeface="+mn-ea"/>
                <a:cs typeface="Times New Roman" pitchFamily="18" charset="0"/>
              </a:rPr>
              <a:t> </a:t>
            </a:r>
            <a:r>
              <a:rPr lang="en-GB" sz="1800" dirty="0" err="1">
                <a:ea typeface="+mn-ea"/>
                <a:cs typeface="Times New Roman" pitchFamily="18" charset="0"/>
              </a:rPr>
              <a:t>svagheter</a:t>
            </a:r>
            <a:r>
              <a:rPr lang="en-GB" sz="1800" dirty="0">
                <a:ea typeface="+mn-ea"/>
                <a:cs typeface="Times New Roman" pitchFamily="18" charset="0"/>
              </a:rPr>
              <a:t>/</a:t>
            </a:r>
            <a:r>
              <a:rPr lang="en-GB" sz="1800" dirty="0" err="1">
                <a:ea typeface="+mn-ea"/>
                <a:cs typeface="Times New Roman" pitchFamily="18" charset="0"/>
              </a:rPr>
              <a:t>misstag</a:t>
            </a:r>
            <a:endParaRPr lang="en-GB" sz="1800" dirty="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Positiv</a:t>
            </a:r>
            <a:r>
              <a:rPr lang="en-GB" sz="1800" dirty="0">
                <a:ea typeface="+mn-ea"/>
                <a:cs typeface="Times New Roman" pitchFamily="18" charset="0"/>
              </a:rPr>
              <a:t> </a:t>
            </a:r>
            <a:r>
              <a:rPr lang="en-GB" sz="1800" dirty="0" err="1">
                <a:ea typeface="+mn-ea"/>
                <a:cs typeface="Times New Roman" pitchFamily="18" charset="0"/>
              </a:rPr>
              <a:t>attityd</a:t>
            </a:r>
            <a:r>
              <a:rPr lang="en-GB" sz="1800" dirty="0">
                <a:ea typeface="+mn-ea"/>
                <a:cs typeface="Times New Roman" pitchFamily="18" charset="0"/>
              </a:rPr>
              <a:t> till sig </a:t>
            </a:r>
            <a:r>
              <a:rPr lang="en-GB" sz="1800" dirty="0" err="1">
                <a:ea typeface="+mn-ea"/>
                <a:cs typeface="Times New Roman" pitchFamily="18" charset="0"/>
              </a:rPr>
              <a:t>själv</a:t>
            </a:r>
            <a:r>
              <a:rPr lang="en-GB" sz="1800" dirty="0">
                <a:ea typeface="+mn-ea"/>
                <a:cs typeface="Times New Roman" pitchFamily="18" charset="0"/>
              </a:rPr>
              <a:t>. </a:t>
            </a:r>
            <a:r>
              <a:rPr lang="en-GB" sz="1800" dirty="0" err="1">
                <a:ea typeface="+mn-ea"/>
                <a:cs typeface="Times New Roman" pitchFamily="18" charset="0"/>
              </a:rPr>
              <a:t>t.ex</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kunna</a:t>
            </a:r>
            <a:r>
              <a:rPr lang="en-GB" sz="1800" dirty="0">
                <a:ea typeface="+mn-ea"/>
                <a:cs typeface="Times New Roman" pitchFamily="18" charset="0"/>
              </a:rPr>
              <a:t> </a:t>
            </a:r>
            <a:r>
              <a:rPr lang="en-GB" sz="1800" dirty="0" err="1">
                <a:ea typeface="+mn-ea"/>
                <a:cs typeface="Times New Roman" pitchFamily="18" charset="0"/>
              </a:rPr>
              <a:t>berömma</a:t>
            </a:r>
            <a:r>
              <a:rPr lang="en-GB" sz="1800" dirty="0">
                <a:ea typeface="+mn-ea"/>
                <a:cs typeface="Times New Roman" pitchFamily="18" charset="0"/>
              </a:rPr>
              <a:t> sig </a:t>
            </a:r>
            <a:r>
              <a:rPr lang="en-GB" sz="1800" dirty="0" err="1">
                <a:ea typeface="+mn-ea"/>
                <a:cs typeface="Times New Roman" pitchFamily="18" charset="0"/>
              </a:rPr>
              <a:t>själv</a:t>
            </a:r>
            <a:r>
              <a:rPr lang="en-GB" sz="1800" dirty="0">
                <a:ea typeface="+mn-ea"/>
                <a:cs typeface="Times New Roman" pitchFamily="18" charset="0"/>
              </a:rPr>
              <a:t> vid </a:t>
            </a:r>
            <a:r>
              <a:rPr lang="en-GB" sz="1800" dirty="0" err="1">
                <a:ea typeface="+mn-ea"/>
                <a:cs typeface="Times New Roman" pitchFamily="18" charset="0"/>
              </a:rPr>
              <a:t>framgång</a:t>
            </a:r>
            <a:endParaRPr lang="de-DE" sz="1800" kern="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10.7</a:t>
            </a:r>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smtClean="0">
                <a:solidFill>
                  <a:schemeClr val="accent1"/>
                </a:solidFill>
              </a:rPr>
              <a:t>Inre</a:t>
            </a:r>
            <a:r>
              <a:rPr lang="en-GB" altLang="de-DE" sz="2000" dirty="0" smtClean="0">
                <a:solidFill>
                  <a:schemeClr val="accent1"/>
                </a:solidFill>
              </a:rPr>
              <a:t> </a:t>
            </a:r>
            <a:r>
              <a:rPr lang="en-GB" altLang="de-DE" sz="2000" dirty="0" err="1">
                <a:solidFill>
                  <a:schemeClr val="accent1"/>
                </a:solidFill>
              </a:rPr>
              <a:t>tecken</a:t>
            </a:r>
            <a:r>
              <a:rPr lang="en-GB" altLang="de-DE" sz="2000" dirty="0">
                <a:solidFill>
                  <a:schemeClr val="accent1"/>
                </a:solidFill>
              </a:rPr>
              <a:t> </a:t>
            </a:r>
            <a:r>
              <a:rPr lang="en-GB" altLang="de-DE" sz="2000" dirty="0" err="1">
                <a:solidFill>
                  <a:schemeClr val="accent1"/>
                </a:solidFill>
              </a:rPr>
              <a:t>på</a:t>
            </a:r>
            <a:r>
              <a:rPr lang="en-GB" altLang="de-DE" sz="2000" dirty="0">
                <a:solidFill>
                  <a:schemeClr val="accent1"/>
                </a:solidFill>
              </a:rPr>
              <a:t> </a:t>
            </a:r>
            <a:r>
              <a:rPr lang="en-GB" altLang="de-DE" sz="2000" dirty="0" err="1">
                <a:solidFill>
                  <a:schemeClr val="accent1"/>
                </a:solidFill>
              </a:rPr>
              <a:t>ett</a:t>
            </a:r>
            <a:r>
              <a:rPr lang="en-GB" altLang="de-DE" sz="2000" dirty="0">
                <a:solidFill>
                  <a:schemeClr val="accent1"/>
                </a:solidFill>
              </a:rPr>
              <a:t> </a:t>
            </a:r>
            <a:r>
              <a:rPr lang="en-GB" altLang="de-DE" sz="2000" dirty="0" err="1">
                <a:solidFill>
                  <a:schemeClr val="accent1"/>
                </a:solidFill>
              </a:rPr>
              <a:t>hälsosamt</a:t>
            </a:r>
            <a:r>
              <a:rPr lang="en-GB" altLang="de-DE" sz="2000" dirty="0">
                <a:solidFill>
                  <a:schemeClr val="accent1"/>
                </a:solidFill>
              </a:rPr>
              <a:t> </a:t>
            </a:r>
            <a:r>
              <a:rPr lang="en-GB" altLang="de-DE" sz="2000" dirty="0" err="1">
                <a:solidFill>
                  <a:schemeClr val="accent1"/>
                </a:solidFill>
              </a:rPr>
              <a:t>självförtroende</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2000" b="0" dirty="0" err="1">
                <a:solidFill>
                  <a:srgbClr val="D16349"/>
                </a:solidFill>
                <a:latin typeface="Verdana" panose="020B0604030504040204" pitchFamily="34" charset="0"/>
              </a:rPr>
              <a:t>Varför</a:t>
            </a:r>
            <a:r>
              <a:rPr lang="en-GB" altLang="de-DE" sz="2000" b="0" dirty="0">
                <a:solidFill>
                  <a:srgbClr val="D16349"/>
                </a:solidFill>
                <a:latin typeface="Verdana" panose="020B0604030504040204" pitchFamily="34" charset="0"/>
              </a:rPr>
              <a:t> </a:t>
            </a:r>
            <a:r>
              <a:rPr lang="en-GB" altLang="de-DE" sz="2000" b="0" dirty="0" err="1">
                <a:solidFill>
                  <a:srgbClr val="D16349"/>
                </a:solidFill>
                <a:latin typeface="Verdana" panose="020B0604030504040204" pitchFamily="34" charset="0"/>
              </a:rPr>
              <a:t>gör</a:t>
            </a:r>
            <a:r>
              <a:rPr lang="en-GB" altLang="de-DE" sz="2000" b="0" dirty="0">
                <a:solidFill>
                  <a:srgbClr val="D16349"/>
                </a:solidFill>
                <a:latin typeface="Verdana" panose="020B0604030504040204" pitchFamily="34" charset="0"/>
              </a:rPr>
              <a:t> vi </a:t>
            </a:r>
            <a:r>
              <a:rPr lang="en-GB" altLang="de-DE" sz="2000" b="0" dirty="0" err="1">
                <a:solidFill>
                  <a:srgbClr val="D16349"/>
                </a:solidFill>
                <a:latin typeface="Verdana" panose="020B0604030504040204" pitchFamily="34" charset="0"/>
              </a:rPr>
              <a:t>detta</a:t>
            </a:r>
            <a:r>
              <a:rPr lang="en-GB" altLang="de-DE" sz="2000" b="0" dirty="0">
                <a:solidFill>
                  <a:srgbClr val="D16349"/>
                </a:solidFill>
                <a:latin typeface="Verdana" panose="020B0604030504040204" pitchFamily="34" charset="0"/>
              </a:rPr>
              <a:t>?</a:t>
            </a:r>
          </a:p>
        </p:txBody>
      </p:sp>
      <p:sp>
        <p:nvSpPr>
          <p:cNvPr id="6" name="Text Box 4"/>
          <p:cNvSpPr txBox="1">
            <a:spLocks noChangeArrowheads="1"/>
          </p:cNvSpPr>
          <p:nvPr/>
        </p:nvSpPr>
        <p:spPr bwMode="auto">
          <a:xfrm>
            <a:off x="323528" y="1341438"/>
            <a:ext cx="8568060" cy="374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n-GB" altLang="de-DE" b="0" dirty="0">
                <a:latin typeface="Verdana" panose="020B0604030504040204" pitchFamily="34" charset="0"/>
              </a:rPr>
              <a:t>Studier har </a:t>
            </a:r>
            <a:r>
              <a:rPr lang="en-GB" altLang="de-DE" b="0" dirty="0" err="1">
                <a:latin typeface="Verdana" panose="020B0604030504040204" pitchFamily="34" charset="0"/>
              </a:rPr>
              <a:t>vistat</a:t>
            </a:r>
            <a:r>
              <a:rPr lang="en-GB" altLang="de-DE" b="0" dirty="0">
                <a:latin typeface="Verdana" panose="020B0604030504040204" pitchFamily="34" charset="0"/>
              </a:rPr>
              <a:t> </a:t>
            </a:r>
            <a:r>
              <a:rPr lang="en-GB" altLang="de-DE" b="0" dirty="0" err="1">
                <a:latin typeface="Verdana" panose="020B0604030504040204" pitchFamily="34" charset="0"/>
              </a:rPr>
              <a:t>att</a:t>
            </a:r>
            <a:r>
              <a:rPr lang="en-GB" altLang="de-DE" b="0" dirty="0">
                <a:latin typeface="Verdana" panose="020B0604030504040204" pitchFamily="34" charset="0"/>
              </a:rPr>
              <a:t> </a:t>
            </a:r>
            <a:r>
              <a:rPr lang="en-GB" altLang="de-DE" b="0" dirty="0" err="1">
                <a:latin typeface="Verdana" panose="020B0604030504040204" pitchFamily="34" charset="0"/>
              </a:rPr>
              <a:t>många</a:t>
            </a:r>
            <a:r>
              <a:rPr lang="en-GB" altLang="de-DE" b="0" dirty="0">
                <a:latin typeface="Verdana" panose="020B0604030504040204" pitchFamily="34" charset="0"/>
              </a:rPr>
              <a:t> (men </a:t>
            </a:r>
            <a:r>
              <a:rPr lang="en-GB" altLang="de-DE" b="0" dirty="0" err="1">
                <a:latin typeface="Verdana" panose="020B0604030504040204" pitchFamily="34" charset="0"/>
              </a:rPr>
              <a:t>inte</a:t>
            </a:r>
            <a:r>
              <a:rPr lang="en-GB" altLang="de-DE" b="0" dirty="0">
                <a:latin typeface="Verdana" panose="020B0604030504040204" pitchFamily="34" charset="0"/>
              </a:rPr>
              <a:t> </a:t>
            </a:r>
            <a:r>
              <a:rPr lang="en-GB" altLang="de-DE" b="0" dirty="0" err="1">
                <a:latin typeface="Verdana" panose="020B0604030504040204" pitchFamily="34" charset="0"/>
              </a:rPr>
              <a:t>alla</a:t>
            </a:r>
            <a:r>
              <a:rPr lang="en-GB" altLang="de-DE" b="0" dirty="0">
                <a:latin typeface="Verdana" panose="020B0604030504040204" pitchFamily="34" charset="0"/>
              </a:rPr>
              <a:t>!) </a:t>
            </a:r>
            <a:r>
              <a:rPr lang="en-GB" altLang="de-DE" b="0" dirty="0" err="1">
                <a:latin typeface="Verdana" panose="020B0604030504040204" pitchFamily="34" charset="0"/>
              </a:rPr>
              <a:t>personer</a:t>
            </a:r>
            <a:r>
              <a:rPr lang="en-GB" altLang="de-DE" b="0" dirty="0">
                <a:latin typeface="Verdana" panose="020B0604030504040204" pitchFamily="34" charset="0"/>
              </a:rPr>
              <a:t> med </a:t>
            </a:r>
            <a:r>
              <a:rPr lang="en-GB" altLang="de-DE" b="0" dirty="0" err="1">
                <a:latin typeface="Verdana" panose="020B0604030504040204" pitchFamily="34" charset="0"/>
              </a:rPr>
              <a:t>psykos</a:t>
            </a:r>
            <a:r>
              <a:rPr lang="en-GB" altLang="de-DE" b="0" dirty="0">
                <a:latin typeface="Verdana" panose="020B0604030504040204" pitchFamily="34" charset="0"/>
              </a:rPr>
              <a:t> har </a:t>
            </a:r>
            <a:r>
              <a:rPr lang="en-GB" altLang="de-DE" dirty="0" err="1">
                <a:latin typeface="Verdana" panose="020B0604030504040204" pitchFamily="34" charset="0"/>
              </a:rPr>
              <a:t>lågt</a:t>
            </a:r>
            <a:r>
              <a:rPr lang="en-GB" altLang="de-DE" dirty="0">
                <a:latin typeface="Verdana" panose="020B0604030504040204" pitchFamily="34" charset="0"/>
              </a:rPr>
              <a:t> </a:t>
            </a:r>
            <a:r>
              <a:rPr lang="en-GB" altLang="de-DE" dirty="0" err="1">
                <a:latin typeface="Verdana" panose="020B0604030504040204" pitchFamily="34" charset="0"/>
              </a:rPr>
              <a:t>självförtroende</a:t>
            </a:r>
            <a:r>
              <a:rPr lang="en-GB" altLang="de-DE" dirty="0">
                <a:latin typeface="Verdana" panose="020B0604030504040204" pitchFamily="34" charset="0"/>
              </a:rPr>
              <a:t>.</a:t>
            </a:r>
          </a:p>
          <a:p>
            <a:pPr eaLnBrk="1" hangingPunct="1">
              <a:spcBef>
                <a:spcPct val="20000"/>
              </a:spcBef>
            </a:pPr>
            <a:endParaRPr lang="de-DE" altLang="de-DE" b="0" dirty="0">
              <a:latin typeface="Verdana" panose="020B0604030504040204" pitchFamily="34" charset="0"/>
            </a:endParaRPr>
          </a:p>
          <a:p>
            <a:pPr eaLnBrk="1" hangingPunct="1">
              <a:spcBef>
                <a:spcPct val="20000"/>
              </a:spcBef>
            </a:pPr>
            <a:r>
              <a:rPr lang="en-GB" altLang="de-DE" b="0" dirty="0" err="1">
                <a:latin typeface="Verdana" panose="020B0604030504040204" pitchFamily="34" charset="0"/>
              </a:rPr>
              <a:t>Detta</a:t>
            </a:r>
            <a:r>
              <a:rPr lang="en-GB" altLang="de-DE" b="0" dirty="0">
                <a:latin typeface="Verdana" panose="020B0604030504040204" pitchFamily="34" charset="0"/>
              </a:rPr>
              <a:t> </a:t>
            </a:r>
            <a:r>
              <a:rPr lang="en-GB" altLang="de-DE" b="0" dirty="0" err="1">
                <a:latin typeface="Verdana" panose="020B0604030504040204" pitchFamily="34" charset="0"/>
              </a:rPr>
              <a:t>är</a:t>
            </a:r>
            <a:r>
              <a:rPr lang="en-GB" altLang="de-DE" b="0" dirty="0">
                <a:latin typeface="Verdana" panose="020B0604030504040204" pitchFamily="34" charset="0"/>
              </a:rPr>
              <a:t> </a:t>
            </a:r>
            <a:r>
              <a:rPr lang="en-GB" altLang="de-DE" b="0" dirty="0" err="1">
                <a:latin typeface="Verdana" panose="020B0604030504040204" pitchFamily="34" charset="0"/>
              </a:rPr>
              <a:t>ofta</a:t>
            </a:r>
            <a:r>
              <a:rPr lang="en-GB" altLang="de-DE" b="0" dirty="0">
                <a:latin typeface="Verdana" panose="020B0604030504040204" pitchFamily="34" charset="0"/>
              </a:rPr>
              <a:t> </a:t>
            </a:r>
            <a:r>
              <a:rPr lang="en-GB" altLang="de-DE" b="0" dirty="0" err="1">
                <a:latin typeface="Verdana" panose="020B0604030504040204" pitchFamily="34" charset="0"/>
              </a:rPr>
              <a:t>dåligt</a:t>
            </a:r>
            <a:r>
              <a:rPr lang="en-GB" altLang="de-DE" b="0" dirty="0">
                <a:latin typeface="Verdana" panose="020B0604030504040204" pitchFamily="34" charset="0"/>
              </a:rPr>
              <a:t> </a:t>
            </a:r>
            <a:r>
              <a:rPr lang="en-GB" altLang="de-DE" b="0" dirty="0" err="1">
                <a:latin typeface="Verdana" panose="020B0604030504040204" pitchFamily="34" charset="0"/>
              </a:rPr>
              <a:t>uppmärksammats</a:t>
            </a:r>
            <a:r>
              <a:rPr lang="en-GB" altLang="de-DE" b="0" dirty="0">
                <a:latin typeface="Verdana" panose="020B0604030504040204" pitchFamily="34" charset="0"/>
              </a:rPr>
              <a:t> under </a:t>
            </a:r>
            <a:r>
              <a:rPr lang="en-GB" altLang="de-DE" b="0" dirty="0" err="1">
                <a:latin typeface="Verdana" panose="020B0604030504040204" pitchFamily="34" charset="0"/>
              </a:rPr>
              <a:t>terapi</a:t>
            </a:r>
            <a:r>
              <a:rPr lang="en-GB" altLang="de-DE" b="0" dirty="0">
                <a:latin typeface="Verdana" panose="020B0604030504040204" pitchFamily="34" charset="0"/>
              </a:rPr>
              <a:t>, </a:t>
            </a:r>
            <a:r>
              <a:rPr lang="en-GB" altLang="de-DE" b="0" dirty="0" err="1">
                <a:latin typeface="Verdana" panose="020B0604030504040204" pitchFamily="34" charset="0"/>
              </a:rPr>
              <a:t>då</a:t>
            </a:r>
            <a:r>
              <a:rPr lang="en-GB" altLang="de-DE" b="0" dirty="0">
                <a:latin typeface="Verdana" panose="020B0604030504040204" pitchFamily="34" charset="0"/>
              </a:rPr>
              <a:t> </a:t>
            </a:r>
            <a:r>
              <a:rPr lang="en-GB" altLang="de-DE" b="0" dirty="0" err="1">
                <a:latin typeface="Verdana" panose="020B0604030504040204" pitchFamily="34" charset="0"/>
              </a:rPr>
              <a:t>andra</a:t>
            </a:r>
            <a:r>
              <a:rPr lang="en-GB" altLang="de-DE" b="0" dirty="0">
                <a:latin typeface="Verdana" panose="020B0604030504040204" pitchFamily="34" charset="0"/>
              </a:rPr>
              <a:t> </a:t>
            </a:r>
            <a:r>
              <a:rPr lang="en-GB" altLang="de-DE" b="0" dirty="0" err="1">
                <a:latin typeface="Verdana" panose="020B0604030504040204" pitchFamily="34" charset="0"/>
              </a:rPr>
              <a:t>aspekter</a:t>
            </a:r>
            <a:r>
              <a:rPr lang="en-GB" altLang="de-DE" b="0" dirty="0">
                <a:latin typeface="Verdana" panose="020B0604030504040204" pitchFamily="34" charset="0"/>
              </a:rPr>
              <a:t> </a:t>
            </a:r>
            <a:r>
              <a:rPr lang="en-GB" altLang="de-DE" b="0" dirty="0" err="1">
                <a:latin typeface="Verdana" panose="020B0604030504040204" pitchFamily="34" charset="0"/>
              </a:rPr>
              <a:t>ofta</a:t>
            </a:r>
            <a:r>
              <a:rPr lang="en-GB" altLang="de-DE" b="0" dirty="0">
                <a:latin typeface="Verdana" panose="020B0604030504040204" pitchFamily="34" charset="0"/>
              </a:rPr>
              <a:t> </a:t>
            </a:r>
            <a:r>
              <a:rPr lang="en-GB" altLang="de-DE" b="0" dirty="0" err="1">
                <a:latin typeface="Verdana" panose="020B0604030504040204" pitchFamily="34" charset="0"/>
              </a:rPr>
              <a:t>är</a:t>
            </a:r>
            <a:r>
              <a:rPr lang="en-GB" altLang="de-DE" b="0" dirty="0">
                <a:latin typeface="Verdana" panose="020B0604030504040204" pitchFamily="34" charset="0"/>
              </a:rPr>
              <a:t> </a:t>
            </a:r>
            <a:r>
              <a:rPr lang="en-GB" altLang="de-DE" b="0" dirty="0" err="1">
                <a:latin typeface="Verdana" panose="020B0604030504040204" pitchFamily="34" charset="0"/>
              </a:rPr>
              <a:t>fokuserade</a:t>
            </a:r>
            <a:r>
              <a:rPr lang="en-GB" altLang="de-DE" b="0" dirty="0">
                <a:latin typeface="Verdana" panose="020B0604030504040204" pitchFamily="34" charset="0"/>
              </a:rPr>
              <a:t> </a:t>
            </a:r>
            <a:r>
              <a:rPr lang="en-GB" altLang="de-DE" b="0" dirty="0" err="1">
                <a:latin typeface="Verdana" panose="020B0604030504040204" pitchFamily="34" charset="0"/>
              </a:rPr>
              <a:t>på</a:t>
            </a:r>
            <a:r>
              <a:rPr lang="en-GB" altLang="de-DE" b="0" dirty="0">
                <a:latin typeface="Verdana" panose="020B0604030504040204" pitchFamily="34" charset="0"/>
              </a:rPr>
              <a:t> </a:t>
            </a:r>
            <a:r>
              <a:rPr lang="en-GB" altLang="de-DE" b="0" dirty="0" err="1">
                <a:latin typeface="Verdana" panose="020B0604030504040204" pitchFamily="34" charset="0"/>
              </a:rPr>
              <a:t>först</a:t>
            </a:r>
            <a:r>
              <a:rPr lang="en-GB" altLang="de-DE" b="0" dirty="0">
                <a:latin typeface="Verdana" panose="020B0604030504040204" pitchFamily="34" charset="0"/>
              </a:rPr>
              <a:t> (</a:t>
            </a:r>
            <a:r>
              <a:rPr lang="en-GB" altLang="de-DE" b="0" dirty="0" err="1">
                <a:latin typeface="Verdana" panose="020B0604030504040204" pitchFamily="34" charset="0"/>
              </a:rPr>
              <a:t>t.ex</a:t>
            </a:r>
            <a:r>
              <a:rPr lang="en-GB" altLang="de-DE" b="0" dirty="0">
                <a:latin typeface="Verdana" panose="020B0604030504040204" pitchFamily="34" charset="0"/>
              </a:rPr>
              <a:t>. </a:t>
            </a:r>
            <a:r>
              <a:rPr lang="en-GB" altLang="de-DE" b="0" dirty="0" err="1">
                <a:latin typeface="Verdana" panose="020B0604030504040204" pitchFamily="34" charset="0"/>
              </a:rPr>
              <a:t>att</a:t>
            </a:r>
            <a:r>
              <a:rPr lang="en-GB" altLang="de-DE" b="0" dirty="0">
                <a:latin typeface="Verdana" panose="020B0604030504040204" pitchFamily="34" charset="0"/>
              </a:rPr>
              <a:t> </a:t>
            </a:r>
            <a:r>
              <a:rPr lang="en-GB" altLang="de-DE" b="0" dirty="0" err="1">
                <a:latin typeface="Verdana" panose="020B0604030504040204" pitchFamily="34" charset="0"/>
              </a:rPr>
              <a:t>höra</a:t>
            </a:r>
            <a:r>
              <a:rPr lang="en-GB" altLang="de-DE" b="0" dirty="0">
                <a:latin typeface="Verdana" panose="020B0604030504040204" pitchFamily="34" charset="0"/>
              </a:rPr>
              <a:t> </a:t>
            </a:r>
            <a:r>
              <a:rPr lang="en-GB" altLang="de-DE" b="0" dirty="0" err="1">
                <a:latin typeface="Verdana" panose="020B0604030504040204" pitchFamily="34" charset="0"/>
              </a:rPr>
              <a:t>röster</a:t>
            </a:r>
            <a:r>
              <a:rPr lang="en-GB" altLang="de-DE" b="0" dirty="0">
                <a:latin typeface="Verdana" panose="020B0604030504040204" pitchFamily="34" charset="0"/>
              </a:rPr>
              <a:t>, </a:t>
            </a:r>
            <a:r>
              <a:rPr lang="en-GB" altLang="de-DE" b="0" dirty="0" err="1">
                <a:latin typeface="Verdana" panose="020B0604030504040204" pitchFamily="34" charset="0"/>
              </a:rPr>
              <a:t>att</a:t>
            </a:r>
            <a:r>
              <a:rPr lang="en-GB" altLang="de-DE" b="0" dirty="0">
                <a:latin typeface="Verdana" panose="020B0604030504040204" pitchFamily="34" charset="0"/>
              </a:rPr>
              <a:t> </a:t>
            </a:r>
            <a:r>
              <a:rPr lang="en-GB" altLang="de-DE" b="0" dirty="0" err="1">
                <a:latin typeface="Verdana" panose="020B0604030504040204" pitchFamily="34" charset="0"/>
              </a:rPr>
              <a:t>känna</a:t>
            </a:r>
            <a:r>
              <a:rPr lang="en-GB" altLang="de-DE" b="0" dirty="0">
                <a:latin typeface="Verdana" panose="020B0604030504040204" pitchFamily="34" charset="0"/>
              </a:rPr>
              <a:t> sig </a:t>
            </a:r>
            <a:r>
              <a:rPr lang="en-GB" altLang="de-DE" b="0" dirty="0" err="1">
                <a:latin typeface="Verdana" panose="020B0604030504040204" pitchFamily="34" charset="0"/>
              </a:rPr>
              <a:t>hotad</a:t>
            </a:r>
            <a:r>
              <a:rPr lang="en-GB" altLang="de-DE" b="0" dirty="0">
                <a:latin typeface="Verdana" panose="020B0604030504040204" pitchFamily="34" charset="0"/>
              </a:rPr>
              <a:t>). </a:t>
            </a:r>
          </a:p>
          <a:p>
            <a:pPr eaLnBrk="1" hangingPunct="1">
              <a:spcBef>
                <a:spcPct val="20000"/>
              </a:spcBef>
            </a:pPr>
            <a:endParaRPr lang="en-GB" altLang="de-DE" b="0" dirty="0">
              <a:latin typeface="Verdana" panose="020B0604030504040204" pitchFamily="34" charset="0"/>
            </a:endParaRPr>
          </a:p>
          <a:p>
            <a:pPr eaLnBrk="1" hangingPunct="1">
              <a:spcBef>
                <a:spcPct val="20000"/>
              </a:spcBef>
            </a:pPr>
            <a:r>
              <a:rPr lang="en-GB" altLang="de-DE" b="0" dirty="0">
                <a:latin typeface="Verdana" panose="020B0604030504040204" pitchFamily="34" charset="0"/>
              </a:rPr>
              <a:t>Dock </a:t>
            </a:r>
            <a:r>
              <a:rPr lang="en-GB" altLang="de-DE" b="0" dirty="0" err="1">
                <a:latin typeface="Verdana" panose="020B0604030504040204" pitchFamily="34" charset="0"/>
              </a:rPr>
              <a:t>så</a:t>
            </a:r>
            <a:r>
              <a:rPr lang="en-GB" altLang="de-DE" b="0" dirty="0">
                <a:latin typeface="Verdana" panose="020B0604030504040204" pitchFamily="34" charset="0"/>
              </a:rPr>
              <a:t> </a:t>
            </a:r>
            <a:r>
              <a:rPr lang="en-GB" altLang="de-DE" b="0" dirty="0" err="1">
                <a:latin typeface="Verdana" panose="020B0604030504040204" pitchFamily="34" charset="0"/>
              </a:rPr>
              <a:t>uppger</a:t>
            </a:r>
            <a:r>
              <a:rPr lang="en-GB" altLang="de-DE" b="0" dirty="0">
                <a:latin typeface="Verdana" panose="020B0604030504040204" pitchFamily="34" charset="0"/>
              </a:rPr>
              <a:t> </a:t>
            </a:r>
            <a:r>
              <a:rPr lang="en-GB" altLang="de-DE" b="0" dirty="0" err="1">
                <a:latin typeface="Verdana" panose="020B0604030504040204" pitchFamily="34" charset="0"/>
              </a:rPr>
              <a:t>många</a:t>
            </a:r>
            <a:r>
              <a:rPr lang="en-GB" altLang="de-DE" b="0" dirty="0">
                <a:latin typeface="Verdana" panose="020B0604030504040204" pitchFamily="34" charset="0"/>
              </a:rPr>
              <a:t> </a:t>
            </a:r>
            <a:r>
              <a:rPr lang="en-GB" altLang="de-DE" b="0" dirty="0" err="1">
                <a:latin typeface="Verdana" panose="020B0604030504040204" pitchFamily="34" charset="0"/>
              </a:rPr>
              <a:t>personer</a:t>
            </a:r>
            <a:r>
              <a:rPr lang="en-GB" altLang="de-DE" b="0" dirty="0">
                <a:latin typeface="Verdana" panose="020B0604030504040204" pitchFamily="34" charset="0"/>
              </a:rPr>
              <a:t> med </a:t>
            </a:r>
            <a:r>
              <a:rPr lang="en-GB" altLang="de-DE" b="0" dirty="0" err="1">
                <a:latin typeface="Verdana" panose="020B0604030504040204" pitchFamily="34" charset="0"/>
              </a:rPr>
              <a:t>psykos</a:t>
            </a:r>
            <a:r>
              <a:rPr lang="en-GB" altLang="de-DE" b="0" dirty="0">
                <a:latin typeface="Verdana" panose="020B0604030504040204" pitchFamily="34" charset="0"/>
              </a:rPr>
              <a:t> </a:t>
            </a:r>
            <a:r>
              <a:rPr lang="en-GB" altLang="de-DE" b="0" dirty="0" err="1">
                <a:latin typeface="Verdana" panose="020B0604030504040204" pitchFamily="34" charset="0"/>
              </a:rPr>
              <a:t>att</a:t>
            </a:r>
            <a:r>
              <a:rPr lang="en-GB" altLang="de-DE" b="0" dirty="0">
                <a:latin typeface="Verdana" panose="020B0604030504040204" pitchFamily="34" charset="0"/>
              </a:rPr>
              <a:t> de </a:t>
            </a:r>
            <a:r>
              <a:rPr lang="en-GB" altLang="de-DE" b="0" dirty="0" err="1">
                <a:latin typeface="Verdana" panose="020B0604030504040204" pitchFamily="34" charset="0"/>
              </a:rPr>
              <a:t>lider</a:t>
            </a:r>
            <a:r>
              <a:rPr lang="en-GB" altLang="de-DE" b="0" dirty="0">
                <a:latin typeface="Verdana" panose="020B0604030504040204" pitchFamily="34" charset="0"/>
              </a:rPr>
              <a:t> </a:t>
            </a:r>
            <a:r>
              <a:rPr lang="en-GB" altLang="de-DE" b="0" dirty="0" err="1">
                <a:latin typeface="Verdana" panose="020B0604030504040204" pitchFamily="34" charset="0"/>
              </a:rPr>
              <a:t>mer</a:t>
            </a:r>
            <a:r>
              <a:rPr lang="en-GB" altLang="de-DE" b="0" dirty="0">
                <a:latin typeface="Verdana" panose="020B0604030504040204" pitchFamily="34" charset="0"/>
              </a:rPr>
              <a:t> </a:t>
            </a:r>
            <a:r>
              <a:rPr lang="en-GB" altLang="de-DE" b="0" dirty="0" err="1">
                <a:latin typeface="Verdana" panose="020B0604030504040204" pitchFamily="34" charset="0"/>
              </a:rPr>
              <a:t>och</a:t>
            </a:r>
            <a:r>
              <a:rPr lang="en-GB" altLang="de-DE" b="0" dirty="0">
                <a:latin typeface="Verdana" panose="020B0604030504040204" pitchFamily="34" charset="0"/>
              </a:rPr>
              <a:t> under </a:t>
            </a:r>
            <a:r>
              <a:rPr lang="en-GB" altLang="de-DE" b="0" dirty="0" err="1">
                <a:latin typeface="Verdana" panose="020B0604030504040204" pitchFamily="34" charset="0"/>
              </a:rPr>
              <a:t>längre</a:t>
            </a:r>
            <a:r>
              <a:rPr lang="en-GB" altLang="de-DE" b="0" dirty="0">
                <a:latin typeface="Verdana" panose="020B0604030504040204" pitchFamily="34" charset="0"/>
              </a:rPr>
              <a:t> </a:t>
            </a:r>
            <a:r>
              <a:rPr lang="en-GB" altLang="de-DE" b="0" dirty="0" err="1">
                <a:latin typeface="Verdana" panose="020B0604030504040204" pitchFamily="34" charset="0"/>
              </a:rPr>
              <a:t>tid</a:t>
            </a:r>
            <a:r>
              <a:rPr lang="en-GB" altLang="de-DE" b="0" dirty="0">
                <a:latin typeface="Verdana" panose="020B0604030504040204" pitchFamily="34" charset="0"/>
              </a:rPr>
              <a:t> </a:t>
            </a:r>
            <a:r>
              <a:rPr lang="en-GB" altLang="de-DE" b="0" dirty="0" err="1">
                <a:latin typeface="Verdana" panose="020B0604030504040204" pitchFamily="34" charset="0"/>
              </a:rPr>
              <a:t>av</a:t>
            </a:r>
            <a:r>
              <a:rPr lang="en-GB" altLang="de-DE" b="0" dirty="0">
                <a:latin typeface="Verdana" panose="020B0604030504040204" pitchFamily="34" charset="0"/>
              </a:rPr>
              <a:t> problem med </a:t>
            </a:r>
            <a:r>
              <a:rPr lang="en-GB" altLang="de-DE" b="0" dirty="0" err="1">
                <a:latin typeface="Verdana" panose="020B0604030504040204" pitchFamily="34" charset="0"/>
              </a:rPr>
              <a:t>sitt</a:t>
            </a:r>
            <a:r>
              <a:rPr lang="en-GB" altLang="de-DE" b="0" dirty="0">
                <a:latin typeface="Verdana" panose="020B0604030504040204" pitchFamily="34" charset="0"/>
              </a:rPr>
              <a:t> </a:t>
            </a:r>
            <a:r>
              <a:rPr lang="en-GB" altLang="de-DE" b="0" dirty="0" err="1">
                <a:latin typeface="Verdana" panose="020B0604030504040204" pitchFamily="34" charset="0"/>
              </a:rPr>
              <a:t>självförtroende</a:t>
            </a:r>
            <a:r>
              <a:rPr lang="en-GB" altLang="de-DE" b="0" dirty="0">
                <a:latin typeface="Verdana" panose="020B0604030504040204" pitchFamily="34" charset="0"/>
              </a:rPr>
              <a:t> </a:t>
            </a:r>
            <a:r>
              <a:rPr lang="en-GB" altLang="de-DE" b="0" dirty="0" err="1">
                <a:latin typeface="Verdana" panose="020B0604030504040204" pitchFamily="34" charset="0"/>
              </a:rPr>
              <a:t>än</a:t>
            </a:r>
            <a:r>
              <a:rPr lang="en-GB" altLang="de-DE" b="0" dirty="0">
                <a:latin typeface="Verdana" panose="020B0604030504040204" pitchFamily="34" charset="0"/>
              </a:rPr>
              <a:t> </a:t>
            </a:r>
            <a:r>
              <a:rPr lang="en-GB" altLang="de-DE" b="0" dirty="0" err="1">
                <a:latin typeface="Verdana" panose="020B0604030504040204" pitchFamily="34" charset="0"/>
              </a:rPr>
              <a:t>av</a:t>
            </a:r>
            <a:r>
              <a:rPr lang="en-GB" altLang="de-DE" b="0" dirty="0">
                <a:latin typeface="Verdana" panose="020B0604030504040204" pitchFamily="34" charset="0"/>
              </a:rPr>
              <a:t> </a:t>
            </a:r>
            <a:r>
              <a:rPr lang="en-GB" altLang="de-DE" b="0" dirty="0" err="1">
                <a:latin typeface="Verdana" panose="020B0604030504040204" pitchFamily="34" charset="0"/>
              </a:rPr>
              <a:t>andra</a:t>
            </a:r>
            <a:r>
              <a:rPr lang="en-GB" altLang="de-DE" b="0" dirty="0">
                <a:latin typeface="Verdana" panose="020B0604030504040204" pitchFamily="34" charset="0"/>
              </a:rPr>
              <a:t> </a:t>
            </a:r>
            <a:r>
              <a:rPr lang="en-GB" altLang="de-DE" b="0" dirty="0" err="1">
                <a:latin typeface="Verdana" panose="020B0604030504040204" pitchFamily="34" charset="0"/>
              </a:rPr>
              <a:t>psykotiska</a:t>
            </a:r>
            <a:r>
              <a:rPr lang="en-GB" altLang="de-DE" b="0" dirty="0">
                <a:latin typeface="Verdana" panose="020B0604030504040204" pitchFamily="34" charset="0"/>
              </a:rPr>
              <a:t> </a:t>
            </a:r>
            <a:r>
              <a:rPr lang="en-GB" altLang="de-DE" b="0" dirty="0" err="1">
                <a:latin typeface="Verdana" panose="020B0604030504040204" pitchFamily="34" charset="0"/>
              </a:rPr>
              <a:t>symtom</a:t>
            </a:r>
            <a:r>
              <a:rPr lang="en-GB" altLang="de-DE" b="0" dirty="0">
                <a:latin typeface="Verdana" panose="020B0604030504040204" pitchFamily="34" charset="0"/>
              </a:rPr>
              <a:t>.   </a:t>
            </a:r>
          </a:p>
          <a:p>
            <a:pPr eaLnBrk="1" hangingPunct="1">
              <a:spcBef>
                <a:spcPct val="20000"/>
              </a:spcBef>
            </a:pPr>
            <a:endParaRPr lang="en-GB" altLang="de-DE" b="0" dirty="0">
              <a:latin typeface="Verdana" panose="020B0604030504040204" pitchFamily="34" charset="0"/>
            </a:endParaRPr>
          </a:p>
          <a:p>
            <a:pPr eaLnBrk="1" hangingPunct="1">
              <a:spcBef>
                <a:spcPct val="20000"/>
              </a:spcBef>
            </a:pPr>
            <a:r>
              <a:rPr lang="en-GB" altLang="de-DE" b="0" dirty="0">
                <a:latin typeface="Verdana" panose="020B0604030504040204" pitchFamily="34" charset="0"/>
              </a:rPr>
              <a:t>Men, med </a:t>
            </a:r>
            <a:r>
              <a:rPr lang="en-GB" altLang="de-DE" b="0" dirty="0" err="1">
                <a:latin typeface="Verdana" panose="020B0604030504040204" pitchFamily="34" charset="0"/>
              </a:rPr>
              <a:t>hjälp</a:t>
            </a:r>
            <a:r>
              <a:rPr lang="en-GB" altLang="de-DE" b="0" dirty="0">
                <a:latin typeface="Verdana" panose="020B0604030504040204" pitchFamily="34" charset="0"/>
              </a:rPr>
              <a:t> </a:t>
            </a:r>
            <a:r>
              <a:rPr lang="en-GB" altLang="de-DE" b="0" dirty="0" err="1">
                <a:latin typeface="Verdana" panose="020B0604030504040204" pitchFamily="34" charset="0"/>
              </a:rPr>
              <a:t>av</a:t>
            </a:r>
            <a:r>
              <a:rPr lang="en-GB" altLang="de-DE" b="0" dirty="0">
                <a:latin typeface="Verdana" panose="020B0604030504040204" pitchFamily="34" charset="0"/>
              </a:rPr>
              <a:t> </a:t>
            </a:r>
            <a:r>
              <a:rPr lang="en-GB" altLang="de-DE" b="0" dirty="0" err="1">
                <a:latin typeface="Verdana" panose="020B0604030504040204" pitchFamily="34" charset="0"/>
              </a:rPr>
              <a:t>särskilda</a:t>
            </a:r>
            <a:r>
              <a:rPr lang="en-GB" altLang="de-DE" b="0" dirty="0">
                <a:latin typeface="Verdana" panose="020B0604030504040204" pitchFamily="34" charset="0"/>
              </a:rPr>
              <a:t> </a:t>
            </a:r>
            <a:r>
              <a:rPr lang="en-GB" altLang="de-DE" b="0" dirty="0" err="1">
                <a:latin typeface="Verdana" panose="020B0604030504040204" pitchFamily="34" charset="0"/>
              </a:rPr>
              <a:t>strategier</a:t>
            </a:r>
            <a:r>
              <a:rPr lang="en-GB" altLang="de-DE" b="0" dirty="0">
                <a:latin typeface="Verdana" panose="020B0604030504040204" pitchFamily="34" charset="0"/>
              </a:rPr>
              <a:t> </a:t>
            </a:r>
            <a:r>
              <a:rPr lang="en-GB" altLang="de-DE" b="0" dirty="0" err="1">
                <a:latin typeface="Verdana" panose="020B0604030504040204" pitchFamily="34" charset="0"/>
              </a:rPr>
              <a:t>så</a:t>
            </a:r>
            <a:r>
              <a:rPr lang="en-GB" altLang="de-DE" b="0" dirty="0">
                <a:latin typeface="Verdana" panose="020B0604030504040204" pitchFamily="34" charset="0"/>
              </a:rPr>
              <a:t> </a:t>
            </a:r>
            <a:r>
              <a:rPr lang="en-GB" altLang="de-DE" b="0" dirty="0" err="1">
                <a:latin typeface="Verdana" panose="020B0604030504040204" pitchFamily="34" charset="0"/>
              </a:rPr>
              <a:t>kan</a:t>
            </a:r>
            <a:r>
              <a:rPr lang="en-GB" altLang="de-DE" b="0" dirty="0">
                <a:latin typeface="Verdana" panose="020B0604030504040204" pitchFamily="34" charset="0"/>
              </a:rPr>
              <a:t> ens </a:t>
            </a:r>
            <a:r>
              <a:rPr lang="en-GB" altLang="de-DE" b="0" dirty="0" err="1">
                <a:latin typeface="Verdana" panose="020B0604030504040204" pitchFamily="34" charset="0"/>
              </a:rPr>
              <a:t>självförtroende</a:t>
            </a:r>
            <a:r>
              <a:rPr lang="en-GB" altLang="de-DE" b="0" dirty="0">
                <a:latin typeface="Verdana" panose="020B0604030504040204" pitchFamily="34" charset="0"/>
              </a:rPr>
              <a:t> </a:t>
            </a:r>
            <a:r>
              <a:rPr lang="en-GB" altLang="de-DE" b="0" dirty="0" err="1">
                <a:latin typeface="Verdana" panose="020B0604030504040204" pitchFamily="34" charset="0"/>
              </a:rPr>
              <a:t>förbättrats</a:t>
            </a:r>
            <a:r>
              <a:rPr lang="en-GB" altLang="de-DE" b="0" dirty="0">
                <a:latin typeface="Verdana" panose="020B0604030504040204" pitchFamily="34" charset="0"/>
              </a:rPr>
              <a:t>!</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10.8</a:t>
            </a: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4956" name="Group 28"/>
          <p:cNvGraphicFramePr>
            <a:graphicFrameLocks noGrp="1"/>
          </p:cNvGraphicFramePr>
          <p:nvPr>
            <p:extLst>
              <p:ext uri="{D42A27DB-BD31-4B8C-83A1-F6EECF244321}">
                <p14:modId xmlns:p14="http://schemas.microsoft.com/office/powerpoint/2010/main" val="3626332327"/>
              </p:ext>
            </p:extLst>
          </p:nvPr>
        </p:nvGraphicFramePr>
        <p:xfrm>
          <a:off x="107950" y="1400175"/>
          <a:ext cx="8928100" cy="969963"/>
        </p:xfrm>
        <a:graphic>
          <a:graphicData uri="http://schemas.openxmlformats.org/drawingml/2006/table">
            <a:tbl>
              <a:tblPr/>
              <a:tblGrid>
                <a:gridCol w="4110038">
                  <a:extLst>
                    <a:ext uri="{9D8B030D-6E8A-4147-A177-3AD203B41FA5}">
                      <a16:colId xmlns="" xmlns:a16="http://schemas.microsoft.com/office/drawing/2014/main" val="20000"/>
                    </a:ext>
                  </a:extLst>
                </a:gridCol>
                <a:gridCol w="4818062">
                  <a:extLst>
                    <a:ext uri="{9D8B030D-6E8A-4147-A177-3AD203B41FA5}">
                      <a16:colId xmlns="" xmlns:a16="http://schemas.microsoft.com/office/drawing/2014/main" val="20001"/>
                    </a:ext>
                  </a:extLst>
                </a:gridCol>
              </a:tblGrid>
              <a:tr h="9699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Negativa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effekter</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av</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smtClean="0">
                          <a:ln>
                            <a:noFill/>
                          </a:ln>
                          <a:solidFill>
                            <a:schemeClr val="tx1"/>
                          </a:solidFill>
                          <a:effectLst/>
                          <a:latin typeface="Verdana" charset="0"/>
                          <a:ea typeface="ＭＳ Ｐゴシック" charset="0"/>
                          <a:cs typeface="Times New Roman"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psykos</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på</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smtClean="0">
                          <a:ln>
                            <a:noFill/>
                          </a:ln>
                          <a:solidFill>
                            <a:schemeClr val="tx1"/>
                          </a:solidFill>
                          <a:effectLst/>
                          <a:latin typeface="Verdana" charset="0"/>
                          <a:ea typeface="ＭＳ Ｐゴシック" charset="0"/>
                          <a:cs typeface="Times New Roman" charset="0"/>
                        </a:rPr>
                        <a:t>sinnesstämning</a:t>
                      </a:r>
                      <a:endParaRPr kumimoji="0" lang="de-DE" sz="1800" b="1" i="0" u="none" strike="noStrike" cap="none" normalizeH="0" baseline="0" dirty="0">
                        <a:ln>
                          <a:noFill/>
                        </a:ln>
                        <a:solidFill>
                          <a:schemeClr val="tx1"/>
                        </a:solidFill>
                        <a:effectLst/>
                        <a:latin typeface="Verdana" charset="0"/>
                        <a:ea typeface="ＭＳ Ｐゴシック" charset="0"/>
                        <a:cs typeface="Times New Roman"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1" u="sng" strike="noStrike" cap="none" normalizeH="0" baseline="0" dirty="0" err="1">
                          <a:ln>
                            <a:noFill/>
                          </a:ln>
                          <a:solidFill>
                            <a:schemeClr val="tx1"/>
                          </a:solidFill>
                          <a:effectLst/>
                          <a:latin typeface="Verdana" charset="0"/>
                          <a:ea typeface="ＭＳ Ｐゴシック" charset="0"/>
                          <a:cs typeface="Times New Roman" charset="0"/>
                        </a:rPr>
                        <a:t>Kortsiktiga</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positiva</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effekter</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p>
                    <a:p>
                      <a:pPr marL="0" marR="0" lvl="0" indent="0" algn="l" rtl="0">
                        <a:lnSpc>
                          <a:spcPct val="100000"/>
                        </a:lnSpc>
                        <a:spcBef>
                          <a:spcPct val="20000"/>
                        </a:spcBef>
                        <a:spcAft>
                          <a:spcPct val="0"/>
                        </a:spcAft>
                        <a:buClr>
                          <a:schemeClr val="accent1"/>
                        </a:buClr>
                        <a:buSzPct val="85000"/>
                        <a:buFont typeface="Wingdings 2" charset="0"/>
                        <a:buNone/>
                      </a:pPr>
                      <a:r>
                        <a:rPr lang="de-DE" sz="1800" b="1" i="0" u="none" strike="noStrike" cap="none" baseline="0" dirty="0">
                          <a:solidFill>
                            <a:schemeClr val="tx1"/>
                          </a:solidFill>
                          <a:latin typeface="Verdana"/>
                          <a:ea typeface="ＭＳ Ｐゴシック"/>
                          <a:cs typeface="Times New Roman"/>
                        </a:rPr>
                        <a:t>         </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av</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psykos</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på</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sinnesstämning</a:t>
                      </a:r>
                      <a:r>
                        <a:rPr lang="de-DE" sz="1800" b="1" i="0" u="none" strike="noStrike" cap="none" baseline="0" dirty="0">
                          <a:solidFill>
                            <a:schemeClr val="tx1"/>
                          </a:solidFill>
                          <a:latin typeface="Verdana"/>
                          <a:ea typeface="ＭＳ Ｐゴシック"/>
                          <a:cs typeface="Times New Roman"/>
                        </a:rPr>
                        <a:t>  </a:t>
                      </a:r>
                      <a:br>
                        <a:rPr lang="de-DE" sz="1800" b="1" i="0" u="none" strike="noStrike" cap="none" baseline="0" dirty="0">
                          <a:solidFill>
                            <a:schemeClr val="tx1"/>
                          </a:solidFill>
                          <a:latin typeface="Verdana"/>
                          <a:ea typeface="ＭＳ Ｐゴシック"/>
                          <a:cs typeface="Times New Roman"/>
                        </a:rPr>
                      </a:br>
                      <a:r>
                        <a:rPr lang="de-DE" sz="1800" b="1" i="0" u="none" strike="noStrike" cap="none" baseline="0" dirty="0">
                          <a:solidFill>
                            <a:schemeClr val="tx1"/>
                          </a:solidFill>
                          <a:latin typeface="Verdana"/>
                          <a:ea typeface="ＭＳ Ｐゴシック"/>
                          <a:cs typeface="Times New Roman"/>
                        </a:rPr>
                        <a:t>     </a:t>
                      </a:r>
                      <a:endParaRPr kumimoji="0" lang="de-DE" sz="1800" b="1" i="0" u="none" strike="noStrike" cap="none" normalizeH="0" baseline="0" dirty="0">
                        <a:ln>
                          <a:noFill/>
                        </a:ln>
                        <a:solidFill>
                          <a:schemeClr val="tx1"/>
                        </a:solidFill>
                        <a:effectLst/>
                        <a:latin typeface="Verdana"/>
                        <a:ea typeface="ＭＳ Ｐゴシック"/>
                        <a:cs typeface="Times New Roman"/>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bl>
          </a:graphicData>
        </a:graphic>
      </p:graphicFrame>
      <p:sp>
        <p:nvSpPr>
          <p:cNvPr id="14355" name="Text Box 19"/>
          <p:cNvSpPr txBox="1">
            <a:spLocks noChangeArrowheads="1"/>
          </p:cNvSpPr>
          <p:nvPr/>
        </p:nvSpPr>
        <p:spPr bwMode="auto">
          <a:xfrm>
            <a:off x="0" y="64800"/>
            <a:ext cx="9144000"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lvl="0" algn="ctr" eaLnBrk="1" hangingPunct="1"/>
            <a:r>
              <a:rPr lang="de-DE" sz="2000" dirty="0" err="1">
                <a:solidFill>
                  <a:srgbClr val="D16349"/>
                </a:solidFill>
                <a:latin typeface="Verdana" pitchFamily="34" charset="0"/>
              </a:rPr>
              <a:t>Psykos</a:t>
            </a:r>
            <a:r>
              <a:rPr lang="de-DE" sz="2000" dirty="0">
                <a:solidFill>
                  <a:srgbClr val="D16349"/>
                </a:solidFill>
                <a:latin typeface="Verdana" pitchFamily="34" charset="0"/>
              </a:rPr>
              <a:t> och </a:t>
            </a:r>
            <a:r>
              <a:rPr lang="de-DE" sz="2000" dirty="0" err="1" smtClean="0">
                <a:solidFill>
                  <a:srgbClr val="D16349"/>
                </a:solidFill>
                <a:latin typeface="Verdana" pitchFamily="34" charset="0"/>
              </a:rPr>
              <a:t>Självkänsla</a:t>
            </a:r>
            <a:endParaRPr lang="de-DE" sz="2000" dirty="0">
              <a:solidFill>
                <a:srgbClr val="D16349"/>
              </a:solidFill>
              <a:latin typeface="Verdana" pitchFamily="34" charset="0"/>
            </a:endParaRPr>
          </a:p>
          <a:p>
            <a:pPr lvl="0" algn="ctr" eaLnBrk="1" hangingPunct="1"/>
            <a:r>
              <a:rPr lang="de-DE" sz="1700" dirty="0" smtClean="0">
                <a:solidFill>
                  <a:srgbClr val="D16349"/>
                </a:solidFill>
                <a:latin typeface="Verdana" pitchFamily="34" charset="0"/>
              </a:rPr>
              <a:t>Hur </a:t>
            </a:r>
            <a:r>
              <a:rPr lang="de-DE" sz="1700" dirty="0" err="1">
                <a:solidFill>
                  <a:srgbClr val="D16349"/>
                </a:solidFill>
                <a:latin typeface="Verdana" pitchFamily="34" charset="0"/>
              </a:rPr>
              <a:t>psykos</a:t>
            </a:r>
            <a:r>
              <a:rPr lang="de-DE" sz="1700" dirty="0">
                <a:solidFill>
                  <a:srgbClr val="D16349"/>
                </a:solidFill>
                <a:latin typeface="Verdana" pitchFamily="34" charset="0"/>
              </a:rPr>
              <a:t> </a:t>
            </a:r>
            <a:r>
              <a:rPr lang="de-DE" sz="1700" dirty="0" err="1">
                <a:solidFill>
                  <a:srgbClr val="D16349"/>
                </a:solidFill>
                <a:latin typeface="Verdana" pitchFamily="34" charset="0"/>
              </a:rPr>
              <a:t>kan</a:t>
            </a:r>
            <a:r>
              <a:rPr lang="de-DE" sz="1700" dirty="0">
                <a:solidFill>
                  <a:srgbClr val="D16349"/>
                </a:solidFill>
                <a:latin typeface="Verdana" pitchFamily="34" charset="0"/>
              </a:rPr>
              <a:t> ha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effekter</a:t>
            </a:r>
            <a:r>
              <a:rPr lang="de-DE" sz="1700" dirty="0">
                <a:solidFill>
                  <a:srgbClr val="D16349"/>
                </a:solidFill>
                <a:latin typeface="Verdana" pitchFamily="34" charset="0"/>
              </a:rPr>
              <a:t> </a:t>
            </a:r>
            <a:r>
              <a:rPr lang="de-DE" sz="1700" dirty="0" err="1">
                <a:solidFill>
                  <a:srgbClr val="D16349"/>
                </a:solidFill>
                <a:latin typeface="Verdana" pitchFamily="34" charset="0"/>
              </a:rPr>
              <a:t>på</a:t>
            </a:r>
            <a:r>
              <a:rPr lang="de-DE" sz="1700" dirty="0">
                <a:solidFill>
                  <a:srgbClr val="D16349"/>
                </a:solidFill>
                <a:latin typeface="Verdana" pitchFamily="34" charset="0"/>
              </a:rPr>
              <a:t>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sinnesstämningar</a:t>
            </a:r>
            <a:r>
              <a:rPr lang="de-DE" sz="1700" dirty="0">
                <a:solidFill>
                  <a:srgbClr val="D16349"/>
                </a:solidFill>
                <a:latin typeface="Verdana" pitchFamily="34" charset="0"/>
              </a:rPr>
              <a:t>  </a:t>
            </a:r>
          </a:p>
        </p:txBody>
      </p:sp>
      <p:pic>
        <p:nvPicPr>
          <p:cNvPr id="14358" name="Picture 22" descr="nachte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1628775"/>
            <a:ext cx="4095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9" name="Picture 23" descr="daum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325" y="1557338"/>
            <a:ext cx="546100" cy="54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360" name="Group 47"/>
          <p:cNvGrpSpPr>
            <a:grpSpLocks/>
          </p:cNvGrpSpPr>
          <p:nvPr/>
        </p:nvGrpSpPr>
        <p:grpSpPr bwMode="auto">
          <a:xfrm>
            <a:off x="0" y="6167438"/>
            <a:ext cx="2339975" cy="536575"/>
            <a:chOff x="0" y="3957"/>
            <a:chExt cx="1474" cy="338"/>
          </a:xfrm>
        </p:grpSpPr>
        <p:sp>
          <p:nvSpPr>
            <p:cNvPr id="1436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sv-SE" b="0">
                <a:latin typeface="Verdana" charset="0"/>
              </a:endParaRPr>
            </a:p>
          </p:txBody>
        </p:sp>
        <p:pic>
          <p:nvPicPr>
            <p:cNvPr id="14362"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6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r>
                <a:rPr lang="de-DE" sz="1400" b="0" dirty="0">
                  <a:sym typeface="Wingdings" charset="0"/>
                </a:rPr>
                <a:t>  </a:t>
              </a:r>
              <a:r>
                <a:rPr lang="de-DE" sz="1200" b="0" dirty="0">
                  <a:sym typeface="Wingdings" charset="0"/>
                </a:rPr>
                <a:t></a:t>
              </a:r>
              <a:r>
                <a:rPr lang="de-DE" sz="1200" b="0" dirty="0"/>
                <a:t> </a:t>
              </a:r>
              <a:r>
                <a:rPr lang="de-DE" sz="1200" dirty="0" err="1"/>
                <a:t>A</a:t>
              </a:r>
              <a:r>
                <a:rPr lang="de-DE" sz="1200" b="0" dirty="0" err="1"/>
                <a:t>rbetsblad</a:t>
              </a:r>
              <a:r>
                <a:rPr lang="de-DE" sz="1200" b="0" dirty="0"/>
                <a:t> 10.1</a:t>
              </a:r>
            </a:p>
            <a:p>
              <a:pPr eaLnBrk="1" hangingPunct="1"/>
              <a:r>
                <a:rPr lang="de-DE" sz="1200" b="0" dirty="0"/>
                <a:t>     </a:t>
              </a:r>
            </a:p>
          </p:txBody>
        </p:sp>
      </p:grpSp>
      <p:sp>
        <p:nvSpPr>
          <p:cNvPr id="13" name="Fußzeilenplatzhalter 3">
            <a:extLst>
              <a:ext uri="{FF2B5EF4-FFF2-40B4-BE49-F238E27FC236}">
                <a16:creationId xmlns="" xmlns:a16="http://schemas.microsoft.com/office/drawing/2014/main" id="{6533206D-BD73-7E46-B45B-CD2A6652FB5C}"/>
              </a:ext>
            </a:extLst>
          </p:cNvPr>
          <p:cNvSpPr>
            <a:spLocks noGrp="1"/>
          </p:cNvSpPr>
          <p:nvPr>
            <p:ph type="ftr" sz="quarter" idx="10"/>
          </p:nvPr>
        </p:nvSpPr>
        <p:spPr>
          <a:xfrm rot="5400000">
            <a:off x="8735219" y="6436519"/>
            <a:ext cx="476250" cy="366712"/>
          </a:xfrm>
        </p:spPr>
        <p:txBody>
          <a:bodyPr/>
          <a:lstStyle/>
          <a:p>
            <a:pPr>
              <a:defRPr/>
            </a:pPr>
            <a:fld id="{DA1BBB40-710E-4179-9807-5755E7299459}" type="slidenum">
              <a:rPr lang="en-US" altLang="de-DE" smtClean="0"/>
              <a:pPr>
                <a:defRPr/>
              </a:pPr>
              <a:t>9</a:t>
            </a:fld>
            <a:endParaRPr lang="en-US" altLang="de-DE"/>
          </a:p>
        </p:txBody>
      </p:sp>
      <p:sp>
        <p:nvSpPr>
          <p:cNvPr id="14" name="Text Box 11">
            <a:extLst>
              <a:ext uri="{FF2B5EF4-FFF2-40B4-BE49-F238E27FC236}">
                <a16:creationId xmlns="" xmlns:a16="http://schemas.microsoft.com/office/drawing/2014/main" id="{C43599E8-21D4-4A46-8F98-07A6D51E3C53}"/>
              </a:ext>
            </a:extLst>
          </p:cNvPr>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10.9</a:t>
            </a:r>
          </a:p>
        </p:txBody>
      </p:sp>
    </p:spTree>
    <p:extLst>
      <p:ext uri="{BB962C8B-B14F-4D97-AF65-F5344CB8AC3E}">
        <p14:creationId xmlns:p14="http://schemas.microsoft.com/office/powerpoint/2010/main" val="30363985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4956" name="Group 28"/>
          <p:cNvGraphicFramePr>
            <a:graphicFrameLocks noGrp="1"/>
          </p:cNvGraphicFramePr>
          <p:nvPr/>
        </p:nvGraphicFramePr>
        <p:xfrm>
          <a:off x="107950" y="1400175"/>
          <a:ext cx="8928100" cy="4042090"/>
        </p:xfrm>
        <a:graphic>
          <a:graphicData uri="http://schemas.openxmlformats.org/drawingml/2006/table">
            <a:tbl>
              <a:tblPr/>
              <a:tblGrid>
                <a:gridCol w="4110038">
                  <a:extLst>
                    <a:ext uri="{9D8B030D-6E8A-4147-A177-3AD203B41FA5}">
                      <a16:colId xmlns="" xmlns:a16="http://schemas.microsoft.com/office/drawing/2014/main" val="20000"/>
                    </a:ext>
                  </a:extLst>
                </a:gridCol>
                <a:gridCol w="4818062">
                  <a:extLst>
                    <a:ext uri="{9D8B030D-6E8A-4147-A177-3AD203B41FA5}">
                      <a16:colId xmlns="" xmlns:a16="http://schemas.microsoft.com/office/drawing/2014/main" val="20001"/>
                    </a:ext>
                  </a:extLst>
                </a:gridCol>
              </a:tblGrid>
              <a:tr h="9699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Negativa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effekter</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av</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psykos</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på</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sinnesstämning</a:t>
                      </a:r>
                      <a:endParaRPr kumimoji="0" lang="de-DE" sz="1800" b="1" i="0" u="none" strike="noStrike" cap="none" normalizeH="0" baseline="0" dirty="0">
                        <a:ln>
                          <a:noFill/>
                        </a:ln>
                        <a:solidFill>
                          <a:schemeClr val="tx1"/>
                        </a:solidFill>
                        <a:effectLst/>
                        <a:latin typeface="Verdana" charset="0"/>
                        <a:ea typeface="ＭＳ Ｐゴシック" charset="0"/>
                        <a:cs typeface="Times New Roman"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charset="0"/>
                        <a:buNone/>
                        <a:tabLst/>
                      </a:pP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1" u="sng" strike="noStrike" cap="none" normalizeH="0" baseline="0" dirty="0" err="1">
                          <a:ln>
                            <a:noFill/>
                          </a:ln>
                          <a:solidFill>
                            <a:schemeClr val="tx1"/>
                          </a:solidFill>
                          <a:effectLst/>
                          <a:latin typeface="Verdana" charset="0"/>
                          <a:ea typeface="ＭＳ Ｐゴシック" charset="0"/>
                          <a:cs typeface="Times New Roman" charset="0"/>
                        </a:rPr>
                        <a:t>Kortsiktiga</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positiva</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1" i="0" u="none" strike="noStrike" cap="none" normalizeH="0" baseline="0" dirty="0" err="1">
                          <a:ln>
                            <a:noFill/>
                          </a:ln>
                          <a:solidFill>
                            <a:schemeClr val="tx1"/>
                          </a:solidFill>
                          <a:effectLst/>
                          <a:latin typeface="Verdana" charset="0"/>
                          <a:ea typeface="ＭＳ Ｐゴシック" charset="0"/>
                          <a:cs typeface="Times New Roman" charset="0"/>
                        </a:rPr>
                        <a:t>effekter</a:t>
                      </a:r>
                      <a:r>
                        <a:rPr kumimoji="0" lang="de-DE" sz="1800" b="1" i="0" u="none" strike="noStrike" cap="none" normalizeH="0" baseline="0" dirty="0">
                          <a:ln>
                            <a:noFill/>
                          </a:ln>
                          <a:solidFill>
                            <a:schemeClr val="tx1"/>
                          </a:solidFill>
                          <a:effectLst/>
                          <a:latin typeface="Verdana" charset="0"/>
                          <a:ea typeface="ＭＳ Ｐゴシック" charset="0"/>
                          <a:cs typeface="Times New Roman" charset="0"/>
                        </a:rPr>
                        <a:t>     </a:t>
                      </a:r>
                    </a:p>
                    <a:p>
                      <a:pPr marL="0" marR="0" lvl="0" indent="0" algn="l" rtl="0">
                        <a:lnSpc>
                          <a:spcPct val="100000"/>
                        </a:lnSpc>
                        <a:spcBef>
                          <a:spcPct val="20000"/>
                        </a:spcBef>
                        <a:spcAft>
                          <a:spcPct val="0"/>
                        </a:spcAft>
                        <a:buClr>
                          <a:schemeClr val="accent1"/>
                        </a:buClr>
                        <a:buSzPct val="85000"/>
                        <a:buFont typeface="Wingdings 2" charset="0"/>
                        <a:buNone/>
                      </a:pPr>
                      <a:r>
                        <a:rPr lang="de-DE" sz="1800" b="1" i="0" u="none" strike="noStrike" cap="none" baseline="0" dirty="0">
                          <a:solidFill>
                            <a:schemeClr val="tx1"/>
                          </a:solidFill>
                          <a:latin typeface="Verdana"/>
                          <a:ea typeface="ＭＳ Ｐゴシック"/>
                          <a:cs typeface="Times New Roman"/>
                        </a:rPr>
                        <a:t>         </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av</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psykos</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på</a:t>
                      </a:r>
                      <a:r>
                        <a:rPr kumimoji="0" lang="de-DE" sz="1800" b="1" i="0" u="none" strike="noStrike" cap="none" normalizeH="0" baseline="0" dirty="0">
                          <a:ln>
                            <a:noFill/>
                          </a:ln>
                          <a:solidFill>
                            <a:schemeClr val="tx1"/>
                          </a:solidFill>
                          <a:effectLst/>
                          <a:latin typeface="Verdana"/>
                          <a:ea typeface="ＭＳ Ｐゴシック"/>
                          <a:cs typeface="Times New Roman"/>
                        </a:rPr>
                        <a:t> </a:t>
                      </a:r>
                      <a:r>
                        <a:rPr kumimoji="0" lang="de-DE" sz="1800" b="1" i="0" u="none" strike="noStrike" cap="none" normalizeH="0" baseline="0" dirty="0" err="1">
                          <a:ln>
                            <a:noFill/>
                          </a:ln>
                          <a:solidFill>
                            <a:schemeClr val="tx1"/>
                          </a:solidFill>
                          <a:effectLst/>
                          <a:latin typeface="Verdana"/>
                          <a:ea typeface="ＭＳ Ｐゴシック"/>
                          <a:cs typeface="Times New Roman"/>
                        </a:rPr>
                        <a:t>sinnesstämning</a:t>
                      </a:r>
                      <a:r>
                        <a:rPr lang="de-DE" sz="1800" b="1" i="0" u="none" strike="noStrike" cap="none" baseline="0" dirty="0">
                          <a:solidFill>
                            <a:schemeClr val="tx1"/>
                          </a:solidFill>
                          <a:latin typeface="Verdana"/>
                          <a:ea typeface="ＭＳ Ｐゴシック"/>
                          <a:cs typeface="Times New Roman"/>
                        </a:rPr>
                        <a:t>  </a:t>
                      </a:r>
                      <a:br>
                        <a:rPr lang="de-DE" sz="1800" b="1" i="0" u="none" strike="noStrike" cap="none" baseline="0" dirty="0">
                          <a:solidFill>
                            <a:schemeClr val="tx1"/>
                          </a:solidFill>
                          <a:latin typeface="Verdana"/>
                          <a:ea typeface="ＭＳ Ｐゴシック"/>
                          <a:cs typeface="Times New Roman"/>
                        </a:rPr>
                      </a:br>
                      <a:r>
                        <a:rPr lang="de-DE" sz="1800" b="1" i="0" u="none" strike="noStrike" cap="none" baseline="0" dirty="0">
                          <a:solidFill>
                            <a:schemeClr val="tx1"/>
                          </a:solidFill>
                          <a:latin typeface="Verdana"/>
                          <a:ea typeface="ＭＳ Ｐゴシック"/>
                          <a:cs typeface="Times New Roman"/>
                        </a:rPr>
                        <a:t>     </a:t>
                      </a:r>
                      <a:endParaRPr kumimoji="0" lang="de-DE" sz="1800" b="1" i="0" u="none" strike="noStrike" cap="none" normalizeH="0" baseline="0" dirty="0">
                        <a:ln>
                          <a:noFill/>
                        </a:ln>
                        <a:solidFill>
                          <a:schemeClr val="tx1"/>
                        </a:solidFill>
                        <a:effectLst/>
                        <a:latin typeface="Verdana"/>
                        <a:ea typeface="ＭＳ Ｐゴシック"/>
                        <a:cs typeface="Times New Roman"/>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639763">
                <a:tc>
                  <a:txBody>
                    <a:bodyPr/>
                    <a:lstStyle/>
                    <a:p>
                      <a:pPr marL="0" marR="0" lvl="0" indent="0" algn="l" rtl="0">
                        <a:lnSpc>
                          <a:spcPct val="100000"/>
                        </a:lnSpc>
                        <a:spcBef>
                          <a:spcPct val="50000"/>
                        </a:spcBef>
                        <a:spcAft>
                          <a:spcPct val="0"/>
                        </a:spcAft>
                        <a:buClr>
                          <a:srgbClr val="8CADAE"/>
                        </a:buClr>
                        <a:buSzPct val="85000"/>
                        <a:buFontTx/>
                        <a:buChar char="o"/>
                      </a:pPr>
                      <a:r>
                        <a:rPr lang="de-DE" sz="1800" b="0" i="0" u="none" strike="noStrike" cap="none" baseline="0" dirty="0">
                          <a:solidFill>
                            <a:schemeClr val="tx1"/>
                          </a:solidFill>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Under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psykos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upplevelse</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av</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hot</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rädsla</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rtl="0">
                        <a:lnSpc>
                          <a:spcPct val="100000"/>
                        </a:lnSpc>
                        <a:spcBef>
                          <a:spcPct val="50000"/>
                        </a:spcBef>
                        <a:spcAft>
                          <a:spcPct val="0"/>
                        </a:spcAft>
                        <a:buClr>
                          <a:srgbClr val="8CADAE"/>
                        </a:buClr>
                        <a:buSzPct val="85000"/>
                        <a:buFontTx/>
                        <a:buChar char="o"/>
                      </a:pPr>
                      <a:r>
                        <a:rPr lang="de-DE" sz="1800" b="0" i="0" u="none" strike="noStrike" cap="none" baseline="0" dirty="0">
                          <a:solidFill>
                            <a:schemeClr val="tx1"/>
                          </a:solidFill>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Under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psykos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rus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spänning</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ja-JP" altLang="de-DE" sz="1800" b="0" i="0" u="none" strike="noStrike" cap="none" normalizeH="0" baseline="0">
                          <a:ln>
                            <a:noFill/>
                          </a:ln>
                          <a:solidFill>
                            <a:schemeClr val="tx1"/>
                          </a:solidFill>
                          <a:effectLst/>
                          <a:latin typeface="Verdana"/>
                          <a:ea typeface="ＭＳ Ｐゴシック"/>
                          <a:cs typeface="Times New Roman"/>
                        </a:rPr>
                        <a:t>“</a:t>
                      </a:r>
                      <a:r>
                        <a:rPr kumimoji="0" lang="de-DE" sz="1800" b="0" i="0" u="none" strike="noStrike" cap="none" normalizeH="0" baseline="0" dirty="0" err="1">
                          <a:ln>
                            <a:noFill/>
                          </a:ln>
                          <a:solidFill>
                            <a:schemeClr val="tx1"/>
                          </a:solidFill>
                          <a:effectLst/>
                          <a:latin typeface="Verdana"/>
                          <a:ea typeface="ＭＳ Ｐゴシック"/>
                          <a:cs typeface="Times New Roman"/>
                        </a:rPr>
                        <a:t>någonting</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händer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äntligen</a:t>
                      </a:r>
                      <a:r>
                        <a:rPr kumimoji="0" lang="ja-JP" altLang="de-DE" sz="1800" b="0" i="0" u="none" strike="noStrike" cap="none" normalizeH="0" baseline="0">
                          <a:ln>
                            <a:noFill/>
                          </a:ln>
                          <a:solidFill>
                            <a:schemeClr val="tx1"/>
                          </a:solidFill>
                          <a:effectLst/>
                          <a:latin typeface="Verdana"/>
                          <a:ea typeface="ＭＳ Ｐゴシック"/>
                          <a:cs typeface="Times New Roman"/>
                        </a:rPr>
                        <a:t>”</a:t>
                      </a:r>
                      <a:endParaRPr kumimoji="0" lang="de-DE" sz="1800" b="0" i="0" u="none" strike="noStrike" cap="none" normalizeH="0" baseline="0">
                        <a:ln>
                          <a:noFill/>
                        </a:ln>
                        <a:solidFill>
                          <a:schemeClr val="tx1"/>
                        </a:solidFill>
                        <a:effectLst/>
                        <a:latin typeface="Verdana"/>
                        <a:ea typeface="ＭＳ Ｐゴシック"/>
                        <a:cs typeface="Times New Roman"/>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189038">
                <a:tc>
                  <a:txBody>
                    <a:bodyPr/>
                    <a:lstStyle/>
                    <a:p>
                      <a:pPr marL="0" marR="0" lvl="0" indent="0" algn="l" rtl="0">
                        <a:lnSpc>
                          <a:spcPct val="100000"/>
                        </a:lnSpc>
                        <a:spcBef>
                          <a:spcPct val="50000"/>
                        </a:spcBef>
                        <a:spcAft>
                          <a:spcPct val="0"/>
                        </a:spcAft>
                        <a:buClr>
                          <a:srgbClr val="8CADAE"/>
                        </a:buClr>
                        <a:buSzPct val="85000"/>
                        <a:buFontTx/>
                        <a:buChar char="o"/>
                      </a:pPr>
                      <a:r>
                        <a:rPr lang="de-DE" sz="1800" b="0" i="0" u="none" strike="noStrike" cap="none" baseline="0" dirty="0">
                          <a:solidFill>
                            <a:schemeClr val="tx1"/>
                          </a:solidFill>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Under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psykos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höra</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förolämpande</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röster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Känsla</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av</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att</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vara</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värdelös</a:t>
                      </a:r>
                      <a:r>
                        <a:rPr kumimoji="0" lang="de-DE" sz="1800" b="0" i="0" u="none" strike="noStrike" cap="none" normalizeH="0" baseline="0" dirty="0">
                          <a:ln>
                            <a:noFill/>
                          </a:ln>
                          <a:solidFill>
                            <a:schemeClr val="tx1"/>
                          </a:solidFill>
                          <a:effectLst/>
                          <a:latin typeface="Verdana"/>
                          <a:ea typeface="ＭＳ Ｐゴシック"/>
                          <a:cs typeface="Times New Roman"/>
                        </a:rPr>
                        <a:t> och </a:t>
                      </a:r>
                      <a:r>
                        <a:rPr kumimoji="0" lang="de-DE" sz="1800" b="0" i="0" u="none" strike="noStrike" cap="none" normalizeH="0" baseline="0" dirty="0" err="1">
                          <a:ln>
                            <a:noFill/>
                          </a:ln>
                          <a:solidFill>
                            <a:schemeClr val="tx1"/>
                          </a:solidFill>
                          <a:effectLst/>
                          <a:latin typeface="Verdana"/>
                          <a:ea typeface="ＭＳ Ｐゴシック"/>
                          <a:cs typeface="Times New Roman"/>
                        </a:rPr>
                        <a:t>förolämpad</a:t>
                      </a:r>
                      <a:r>
                        <a:rPr kumimoji="0" lang="de-DE" sz="1800" b="0" i="0" u="none" strike="noStrike" cap="none" normalizeH="0" baseline="0" dirty="0">
                          <a:ln>
                            <a:noFill/>
                          </a:ln>
                          <a:solidFill>
                            <a:schemeClr val="tx1"/>
                          </a:solidFill>
                          <a:effectLst/>
                          <a:latin typeface="Verdana"/>
                          <a:ea typeface="ＭＳ Ｐゴシック"/>
                          <a:cs typeface="Times New Roman"/>
                        </a:rPr>
                        <a:t>.</a:t>
                      </a:r>
                      <a:r>
                        <a:rPr lang="de-DE" sz="1800" b="0" i="0" u="none" strike="noStrike" cap="none" baseline="0" dirty="0">
                          <a:solidFill>
                            <a:schemeClr val="tx1"/>
                          </a:solidFill>
                          <a:latin typeface="Verdana"/>
                          <a:ea typeface="ＭＳ Ｐゴシック"/>
                          <a:cs typeface="Times New Roman"/>
                        </a:rPr>
                        <a:t> </a:t>
                      </a:r>
                      <a:endParaRPr kumimoji="0" lang="de-DE" sz="1800" b="0" i="0" u="none" strike="noStrike" cap="none" normalizeH="0" baseline="0">
                        <a:ln>
                          <a:noFill/>
                        </a:ln>
                        <a:solidFill>
                          <a:schemeClr val="tx1"/>
                        </a:solidFill>
                        <a:effectLst/>
                        <a:latin typeface="Verdana" charset="0"/>
                        <a:ea typeface="ＭＳ Ｐゴシック" charset="0"/>
                        <a:cs typeface="Times New Roman"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rtl="0">
                        <a:lnSpc>
                          <a:spcPct val="100000"/>
                        </a:lnSpc>
                        <a:spcBef>
                          <a:spcPct val="50000"/>
                        </a:spcBef>
                        <a:spcAft>
                          <a:spcPct val="0"/>
                        </a:spcAft>
                        <a:buClr>
                          <a:srgbClr val="8CADAE"/>
                        </a:buClr>
                        <a:buSzPct val="85000"/>
                        <a:buFontTx/>
                        <a:buChar char="o"/>
                      </a:pPr>
                      <a:r>
                        <a:rPr lang="de-DE" sz="1800" b="0" i="0" u="none" strike="noStrike" cap="none" baseline="0" dirty="0">
                          <a:solidFill>
                            <a:schemeClr val="tx1"/>
                          </a:solidFill>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Under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psykos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höra</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smickrande</a:t>
                      </a:r>
                      <a:r>
                        <a:rPr kumimoji="0" lang="de-DE" sz="1800" b="0" i="0" u="none" strike="noStrike" cap="none" normalizeH="0" baseline="0" dirty="0">
                          <a:ln>
                            <a:noFill/>
                          </a:ln>
                          <a:solidFill>
                            <a:schemeClr val="tx1"/>
                          </a:solidFill>
                          <a:effectLst/>
                          <a:latin typeface="Verdana"/>
                          <a:ea typeface="ＭＳ Ｐゴシック"/>
                          <a:cs typeface="Times New Roman"/>
                        </a:rPr>
                        <a:t> och </a:t>
                      </a:r>
                      <a:r>
                        <a:rPr kumimoji="0" lang="de-DE" sz="1800" b="0" i="0" u="none" strike="noStrike" cap="none" normalizeH="0" baseline="0" dirty="0" err="1">
                          <a:ln>
                            <a:noFill/>
                          </a:ln>
                          <a:solidFill>
                            <a:schemeClr val="tx1"/>
                          </a:solidFill>
                          <a:effectLst/>
                          <a:latin typeface="Verdana"/>
                          <a:ea typeface="ＭＳ Ｐゴシック"/>
                          <a:cs typeface="Times New Roman"/>
                        </a:rPr>
                        <a:t>bekräftande</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röster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Känner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sig</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ibland</a:t>
                      </a:r>
                      <a:r>
                        <a:rPr kumimoji="0" lang="de-DE" sz="1800" b="0" i="0" u="none" strike="noStrike" cap="none" normalizeH="0" baseline="0" dirty="0">
                          <a:ln>
                            <a:noFill/>
                          </a:ln>
                          <a:solidFill>
                            <a:schemeClr val="tx1"/>
                          </a:solidFill>
                          <a:effectLst/>
                          <a:latin typeface="Verdana"/>
                          <a:ea typeface="ＭＳ Ｐゴシック"/>
                          <a:cs typeface="Times New Roman"/>
                        </a:rPr>
                        <a:t> mindre </a:t>
                      </a:r>
                      <a:r>
                        <a:rPr kumimoji="0" lang="de-DE" sz="1800" b="0" i="0" u="none" strike="noStrike" cap="none" normalizeH="0" baseline="0" dirty="0" err="1">
                          <a:ln>
                            <a:noFill/>
                          </a:ln>
                          <a:solidFill>
                            <a:schemeClr val="tx1"/>
                          </a:solidFill>
                          <a:effectLst/>
                          <a:latin typeface="Verdana"/>
                          <a:ea typeface="ＭＳ Ｐゴシック"/>
                          <a:cs typeface="Times New Roman"/>
                        </a:rPr>
                        <a:t>ensam</a:t>
                      </a:r>
                      <a:r>
                        <a:rPr kumimoji="0" lang="de-DE" sz="1800" b="0" i="0" u="none" strike="noStrike" cap="none" normalizeH="0" baseline="0" dirty="0">
                          <a:ln>
                            <a:noFill/>
                          </a:ln>
                          <a:solidFill>
                            <a:schemeClr val="tx1"/>
                          </a:solidFill>
                          <a:effectLst/>
                          <a:latin typeface="Verdana"/>
                          <a:ea typeface="ＭＳ Ｐゴシック"/>
                          <a:cs typeface="Times New Roman"/>
                        </a:rPr>
                        <a:t>.</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1243013">
                <a:tc>
                  <a:txBody>
                    <a:bodyPr/>
                    <a:lstStyle/>
                    <a:p>
                      <a:pPr marL="0" marR="0" lvl="0" indent="0" algn="l" rtl="0">
                        <a:lnSpc>
                          <a:spcPct val="100000"/>
                        </a:lnSpc>
                        <a:spcBef>
                          <a:spcPct val="50000"/>
                        </a:spcBef>
                        <a:spcAft>
                          <a:spcPct val="0"/>
                        </a:spcAft>
                        <a:buClr>
                          <a:srgbClr val="8CADAE"/>
                        </a:buClr>
                        <a:buSzPct val="85000"/>
                        <a:buFontTx/>
                        <a:buChar char="o"/>
                      </a:pPr>
                      <a:r>
                        <a:rPr lang="de-DE" sz="1800" b="0" i="0" u="none" strike="noStrike" cap="none" baseline="0" dirty="0">
                          <a:solidFill>
                            <a:schemeClr val="tx1"/>
                          </a:solidFill>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Efter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psykos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skamkänslor</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framtiden</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kan</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kännas</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förstörd</a:t>
                      </a:r>
                      <a:r>
                        <a:rPr kumimoji="0" lang="de-DE" sz="1800" b="0" i="0" u="none" strike="noStrike" cap="none" normalizeH="0" baseline="0" dirty="0">
                          <a:ln>
                            <a:noFill/>
                          </a:ln>
                          <a:solidFill>
                            <a:schemeClr val="tx1"/>
                          </a:solidFill>
                          <a:effectLst/>
                          <a:latin typeface="Verdana"/>
                          <a:ea typeface="ＭＳ Ｐゴシック"/>
                          <a:cs typeface="Times New Roman"/>
                        </a:rPr>
                        <a:t> (t. ex. </a:t>
                      </a:r>
                      <a:r>
                        <a:rPr kumimoji="0" lang="de-DE" sz="1800" b="0" i="0" u="none" strike="noStrike" cap="none" normalizeH="0" baseline="0" dirty="0" err="1">
                          <a:ln>
                            <a:noFill/>
                          </a:ln>
                          <a:solidFill>
                            <a:schemeClr val="tx1"/>
                          </a:solidFill>
                          <a:effectLst/>
                          <a:latin typeface="Verdana"/>
                          <a:ea typeface="ＭＳ Ｐゴシック"/>
                          <a:cs typeface="Times New Roman"/>
                        </a:rPr>
                        <a:t>övergiven</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av</a:t>
                      </a:r>
                      <a:r>
                        <a:rPr kumimoji="0" lang="de-DE" sz="1800" b="0" i="0" u="none" strike="noStrike" cap="none" normalizeH="0" baseline="0" dirty="0">
                          <a:ln>
                            <a:noFill/>
                          </a:ln>
                          <a:solidFill>
                            <a:schemeClr val="tx1"/>
                          </a:solidFill>
                          <a:effectLst/>
                          <a:latin typeface="Verdana"/>
                          <a:ea typeface="ＭＳ Ｐゴシック"/>
                          <a:cs typeface="Times New Roman"/>
                        </a:rPr>
                        <a:t> </a:t>
                      </a:r>
                      <a:r>
                        <a:rPr kumimoji="0" lang="de-DE" sz="1800" b="0" i="0" u="none" strike="noStrike" cap="none" normalizeH="0" baseline="0" dirty="0" err="1">
                          <a:ln>
                            <a:noFill/>
                          </a:ln>
                          <a:solidFill>
                            <a:schemeClr val="tx1"/>
                          </a:solidFill>
                          <a:effectLst/>
                          <a:latin typeface="Verdana"/>
                          <a:ea typeface="ＭＳ Ｐゴシック"/>
                          <a:cs typeface="Times New Roman"/>
                        </a:rPr>
                        <a:t>vänner</a:t>
                      </a:r>
                      <a:r>
                        <a:rPr kumimoji="0" lang="de-DE" sz="1800" b="0" i="0" u="none" strike="noStrike" cap="none" normalizeH="0" baseline="0" dirty="0">
                          <a:ln>
                            <a:noFill/>
                          </a:ln>
                          <a:solidFill>
                            <a:schemeClr val="tx1"/>
                          </a:solidFill>
                          <a:effectLst/>
                          <a:latin typeface="Verdana"/>
                          <a:ea typeface="ＭＳ Ｐゴシック"/>
                          <a:cs typeface="Times New Roman"/>
                        </a:rPr>
                        <a:t> och </a:t>
                      </a:r>
                      <a:r>
                        <a:rPr kumimoji="0" lang="de-DE" sz="1800" b="0" i="0" u="none" strike="noStrike" cap="none" normalizeH="0" baseline="0" dirty="0" err="1">
                          <a:ln>
                            <a:noFill/>
                          </a:ln>
                          <a:solidFill>
                            <a:schemeClr val="tx1"/>
                          </a:solidFill>
                          <a:effectLst/>
                          <a:latin typeface="Verdana"/>
                          <a:ea typeface="ＭＳ Ｐゴシック"/>
                          <a:cs typeface="Times New Roman"/>
                        </a:rPr>
                        <a:t>familj</a:t>
                      </a:r>
                      <a:r>
                        <a:rPr kumimoji="0" lang="de-DE" sz="1800" b="0" i="0" u="none" strike="noStrike" cap="none" normalizeH="0" baseline="0" dirty="0">
                          <a:ln>
                            <a:noFill/>
                          </a:ln>
                          <a:solidFill>
                            <a:schemeClr val="tx1"/>
                          </a:solidFill>
                          <a:effectLst/>
                          <a:latin typeface="Verdana"/>
                          <a:ea typeface="ＭＳ Ｐゴシック"/>
                          <a:cs typeface="Times New Roman"/>
                        </a:rPr>
                        <a:t>)</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pP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Under</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psykos</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maktkänsla</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talang</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viktighet</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maktfulla</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a:t>
                      </a:r>
                      <a:r>
                        <a:rPr kumimoji="0" lang="de-DE" sz="1800" b="0" i="0" u="none" strike="noStrike" cap="none" normalizeH="0" baseline="0" dirty="0" err="1">
                          <a:ln>
                            <a:noFill/>
                          </a:ln>
                          <a:solidFill>
                            <a:schemeClr val="tx1"/>
                          </a:solidFill>
                          <a:effectLst/>
                          <a:latin typeface="Verdana" charset="0"/>
                          <a:ea typeface="ＭＳ Ｐゴシック" charset="0"/>
                          <a:cs typeface="Times New Roman" charset="0"/>
                        </a:rPr>
                        <a:t>fiender</a:t>
                      </a:r>
                      <a:r>
                        <a:rPr kumimoji="0" lang="de-DE" sz="1800" b="0" i="0" u="none" strike="noStrike" cap="none" normalizeH="0" baseline="0" dirty="0">
                          <a:ln>
                            <a:noFill/>
                          </a:ln>
                          <a:solidFill>
                            <a:schemeClr val="tx1"/>
                          </a:solidFill>
                          <a:effectLst/>
                          <a:latin typeface="Verdana" charset="0"/>
                          <a:ea typeface="ＭＳ Ｐゴシック" charset="0"/>
                          <a:cs typeface="Times New Roman" charset="0"/>
                        </a:rPr>
                        <a:t>) och öde</a:t>
                      </a: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endParaRPr kumimoji="0" lang="de-DE" sz="1800" b="0" i="0" u="none" strike="noStrike" cap="none" normalizeH="0" baseline="0" dirty="0">
                        <a:ln>
                          <a:noFill/>
                        </a:ln>
                        <a:solidFill>
                          <a:schemeClr val="tx1"/>
                        </a:solidFill>
                        <a:effectLst/>
                        <a:latin typeface="Verdana" charset="0"/>
                        <a:ea typeface="ＭＳ Ｐゴシック" charset="0"/>
                        <a:cs typeface="Times New Roman"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pic>
        <p:nvPicPr>
          <p:cNvPr id="14358" name="Picture 22" descr="nachte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1628775"/>
            <a:ext cx="409575"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9" name="Picture 23" descr="daum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325" y="1557338"/>
            <a:ext cx="546100" cy="54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360" name="Group 47"/>
          <p:cNvGrpSpPr>
            <a:grpSpLocks/>
          </p:cNvGrpSpPr>
          <p:nvPr/>
        </p:nvGrpSpPr>
        <p:grpSpPr bwMode="auto">
          <a:xfrm>
            <a:off x="0" y="6167438"/>
            <a:ext cx="2339975" cy="536575"/>
            <a:chOff x="0" y="3957"/>
            <a:chExt cx="1474" cy="338"/>
          </a:xfrm>
        </p:grpSpPr>
        <p:sp>
          <p:nvSpPr>
            <p:cNvPr id="1436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sv-SE" b="0">
                <a:latin typeface="Verdana" charset="0"/>
              </a:endParaRPr>
            </a:p>
          </p:txBody>
        </p:sp>
        <p:pic>
          <p:nvPicPr>
            <p:cNvPr id="14362"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63"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r>
                <a:rPr lang="de-DE" sz="1400" b="0" dirty="0">
                  <a:sym typeface="Wingdings" charset="0"/>
                </a:rPr>
                <a:t>  </a:t>
              </a:r>
              <a:r>
                <a:rPr lang="de-DE" sz="1200" b="0" dirty="0">
                  <a:sym typeface="Wingdings" charset="0"/>
                </a:rPr>
                <a:t></a:t>
              </a:r>
              <a:r>
                <a:rPr lang="de-DE" sz="1200" b="0" dirty="0"/>
                <a:t> </a:t>
              </a:r>
              <a:r>
                <a:rPr lang="de-DE" sz="1200" dirty="0" err="1"/>
                <a:t>A</a:t>
              </a:r>
              <a:r>
                <a:rPr lang="de-DE" sz="1200" b="0" dirty="0" err="1"/>
                <a:t>rbetsblad</a:t>
              </a:r>
              <a:r>
                <a:rPr lang="de-DE" sz="1200" b="0" dirty="0"/>
                <a:t> </a:t>
              </a:r>
              <a:r>
                <a:rPr lang="de-DE" sz="1200" dirty="0"/>
                <a:t>10</a:t>
              </a:r>
              <a:r>
                <a:rPr lang="de-DE" sz="1200" b="0" dirty="0"/>
                <a:t>.1</a:t>
              </a:r>
            </a:p>
            <a:p>
              <a:pPr eaLnBrk="1" hangingPunct="1"/>
              <a:r>
                <a:rPr lang="de-DE" sz="1200" b="0" dirty="0"/>
                <a:t>     </a:t>
              </a:r>
            </a:p>
          </p:txBody>
        </p:sp>
      </p:grpSp>
      <p:sp>
        <p:nvSpPr>
          <p:cNvPr id="13" name="Fußzeilenplatzhalter 3">
            <a:extLst>
              <a:ext uri="{FF2B5EF4-FFF2-40B4-BE49-F238E27FC236}">
                <a16:creationId xmlns="" xmlns:a16="http://schemas.microsoft.com/office/drawing/2014/main" id="{65A26E4E-BDF8-AC4D-B396-DDD1AFCD638F}"/>
              </a:ext>
            </a:extLst>
          </p:cNvPr>
          <p:cNvSpPr>
            <a:spLocks noGrp="1"/>
          </p:cNvSpPr>
          <p:nvPr>
            <p:ph type="ftr" sz="quarter" idx="10"/>
          </p:nvPr>
        </p:nvSpPr>
        <p:spPr>
          <a:xfrm rot="5400000">
            <a:off x="8735219" y="6436519"/>
            <a:ext cx="476250" cy="366712"/>
          </a:xfrm>
        </p:spPr>
        <p:txBody>
          <a:bodyPr/>
          <a:lstStyle/>
          <a:p>
            <a:pPr>
              <a:defRPr/>
            </a:pPr>
            <a:fld id="{DA1BBB40-710E-4179-9807-5755E7299459}" type="slidenum">
              <a:rPr lang="en-US" altLang="de-DE" smtClean="0"/>
              <a:pPr>
                <a:defRPr/>
              </a:pPr>
              <a:t>10</a:t>
            </a:fld>
            <a:endParaRPr lang="en-US" altLang="de-DE"/>
          </a:p>
        </p:txBody>
      </p:sp>
      <p:sp>
        <p:nvSpPr>
          <p:cNvPr id="15" name="Text Box 11">
            <a:extLst>
              <a:ext uri="{FF2B5EF4-FFF2-40B4-BE49-F238E27FC236}">
                <a16:creationId xmlns="" xmlns:a16="http://schemas.microsoft.com/office/drawing/2014/main" id="{21960381-4119-2C46-AF0C-51810CE058F0}"/>
              </a:ext>
            </a:extLst>
          </p:cNvPr>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10.10</a:t>
            </a:r>
          </a:p>
        </p:txBody>
      </p:sp>
      <p:sp>
        <p:nvSpPr>
          <p:cNvPr id="16" name="Text Box 19"/>
          <p:cNvSpPr txBox="1">
            <a:spLocks noChangeArrowheads="1"/>
          </p:cNvSpPr>
          <p:nvPr/>
        </p:nvSpPr>
        <p:spPr bwMode="auto">
          <a:xfrm>
            <a:off x="0" y="64800"/>
            <a:ext cx="9144000"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lvl="0" algn="ctr" eaLnBrk="1" hangingPunct="1"/>
            <a:r>
              <a:rPr lang="de-DE" sz="2000" dirty="0" err="1">
                <a:solidFill>
                  <a:srgbClr val="D16349"/>
                </a:solidFill>
                <a:latin typeface="Verdana" pitchFamily="34" charset="0"/>
              </a:rPr>
              <a:t>Psykos</a:t>
            </a:r>
            <a:r>
              <a:rPr lang="de-DE" sz="2000" dirty="0">
                <a:solidFill>
                  <a:srgbClr val="D16349"/>
                </a:solidFill>
                <a:latin typeface="Verdana" pitchFamily="34" charset="0"/>
              </a:rPr>
              <a:t> och </a:t>
            </a:r>
            <a:r>
              <a:rPr lang="de-DE" sz="2000" dirty="0" err="1" smtClean="0">
                <a:solidFill>
                  <a:srgbClr val="D16349"/>
                </a:solidFill>
                <a:latin typeface="Verdana" pitchFamily="34" charset="0"/>
              </a:rPr>
              <a:t>Självkänsla</a:t>
            </a:r>
            <a:endParaRPr lang="de-DE" sz="2000" dirty="0">
              <a:solidFill>
                <a:srgbClr val="D16349"/>
              </a:solidFill>
              <a:latin typeface="Verdana" pitchFamily="34" charset="0"/>
            </a:endParaRPr>
          </a:p>
          <a:p>
            <a:pPr lvl="0" algn="ctr" eaLnBrk="1" hangingPunct="1"/>
            <a:r>
              <a:rPr lang="de-DE" sz="1700" dirty="0" smtClean="0">
                <a:solidFill>
                  <a:srgbClr val="D16349"/>
                </a:solidFill>
                <a:latin typeface="Verdana" pitchFamily="34" charset="0"/>
              </a:rPr>
              <a:t>Hur </a:t>
            </a:r>
            <a:r>
              <a:rPr lang="de-DE" sz="1700" dirty="0" err="1">
                <a:solidFill>
                  <a:srgbClr val="D16349"/>
                </a:solidFill>
                <a:latin typeface="Verdana" pitchFamily="34" charset="0"/>
              </a:rPr>
              <a:t>psykos</a:t>
            </a:r>
            <a:r>
              <a:rPr lang="de-DE" sz="1700" dirty="0">
                <a:solidFill>
                  <a:srgbClr val="D16349"/>
                </a:solidFill>
                <a:latin typeface="Verdana" pitchFamily="34" charset="0"/>
              </a:rPr>
              <a:t> </a:t>
            </a:r>
            <a:r>
              <a:rPr lang="de-DE" sz="1700" dirty="0" err="1">
                <a:solidFill>
                  <a:srgbClr val="D16349"/>
                </a:solidFill>
                <a:latin typeface="Verdana" pitchFamily="34" charset="0"/>
              </a:rPr>
              <a:t>kan</a:t>
            </a:r>
            <a:r>
              <a:rPr lang="de-DE" sz="1700" dirty="0">
                <a:solidFill>
                  <a:srgbClr val="D16349"/>
                </a:solidFill>
                <a:latin typeface="Verdana" pitchFamily="34" charset="0"/>
              </a:rPr>
              <a:t> ha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effekter</a:t>
            </a:r>
            <a:r>
              <a:rPr lang="de-DE" sz="1700" dirty="0">
                <a:solidFill>
                  <a:srgbClr val="D16349"/>
                </a:solidFill>
                <a:latin typeface="Verdana" pitchFamily="34" charset="0"/>
              </a:rPr>
              <a:t> </a:t>
            </a:r>
            <a:r>
              <a:rPr lang="de-DE" sz="1700" dirty="0" err="1">
                <a:solidFill>
                  <a:srgbClr val="D16349"/>
                </a:solidFill>
                <a:latin typeface="Verdana" pitchFamily="34" charset="0"/>
              </a:rPr>
              <a:t>på</a:t>
            </a:r>
            <a:r>
              <a:rPr lang="de-DE" sz="1700" dirty="0">
                <a:solidFill>
                  <a:srgbClr val="D16349"/>
                </a:solidFill>
                <a:latin typeface="Verdana" pitchFamily="34" charset="0"/>
              </a:rPr>
              <a:t>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sinnesstämningar</a:t>
            </a:r>
            <a:r>
              <a:rPr lang="de-DE" sz="1700" dirty="0">
                <a:solidFill>
                  <a:srgbClr val="D16349"/>
                </a:solidFill>
                <a:latin typeface="Verdana" pitchFamily="34" charset="0"/>
              </a:rPr>
              <a:t>  </a:t>
            </a:r>
          </a:p>
        </p:txBody>
      </p:sp>
    </p:spTree>
    <p:extLst>
      <p:ext uri="{BB962C8B-B14F-4D97-AF65-F5344CB8AC3E}">
        <p14:creationId xmlns:p14="http://schemas.microsoft.com/office/powerpoint/2010/main" val="30363985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914400" y="1339200"/>
            <a:ext cx="7315200" cy="1892826"/>
          </a:xfrm>
          <a:prstGeom prst="rect">
            <a:avLst/>
          </a:prstGeom>
          <a:noFill/>
          <a:ln w="9525">
            <a:noFill/>
            <a:miter lim="800000"/>
            <a:headEnd/>
            <a:tailEnd/>
          </a:ln>
        </p:spPr>
        <p:txBody>
          <a:bodyPr>
            <a:spAutoFit/>
          </a:bodyPr>
          <a:lstStyle/>
          <a:p>
            <a:pPr lvl="0" eaLnBrk="1" hangingPunct="1">
              <a:spcBef>
                <a:spcPct val="50000"/>
              </a:spcBef>
            </a:pPr>
            <a:r>
              <a:rPr lang="de-DE" dirty="0">
                <a:solidFill>
                  <a:srgbClr val="000000"/>
                </a:solidFill>
                <a:latin typeface="Verdana"/>
                <a:ea typeface="ＭＳ Ｐゴシック" charset="0"/>
                <a:cs typeface="Verdana"/>
              </a:rPr>
              <a:t>De </a:t>
            </a:r>
            <a:r>
              <a:rPr lang="de-DE" b="1" i="1" dirty="0" err="1">
                <a:solidFill>
                  <a:srgbClr val="000000"/>
                </a:solidFill>
                <a:latin typeface="Verdana"/>
                <a:ea typeface="ＭＳ Ｐゴシック" charset="0"/>
                <a:cs typeface="Verdana"/>
              </a:rPr>
              <a:t>kortsiktiga</a:t>
            </a:r>
            <a:r>
              <a:rPr lang="de-DE" b="1" i="1" dirty="0">
                <a:solidFill>
                  <a:srgbClr val="000000"/>
                </a:solidFill>
                <a:latin typeface="Verdana"/>
                <a:ea typeface="ＭＳ Ｐゴシック" charset="0"/>
                <a:cs typeface="Verdana"/>
              </a:rPr>
              <a:t> </a:t>
            </a:r>
            <a:r>
              <a:rPr lang="de-DE" b="1" i="1" dirty="0" err="1">
                <a:solidFill>
                  <a:srgbClr val="000000"/>
                </a:solidFill>
                <a:latin typeface="Verdana"/>
                <a:ea typeface="ＭＳ Ｐゴシック" charset="0"/>
                <a:cs typeface="Verdana"/>
              </a:rPr>
              <a:t>positiva</a:t>
            </a:r>
            <a:r>
              <a:rPr lang="de-DE" b="1" i="1" dirty="0">
                <a:solidFill>
                  <a:srgbClr val="000000"/>
                </a:solidFill>
                <a:latin typeface="Verdana"/>
                <a:ea typeface="ＭＳ Ｐゴシック" charset="0"/>
                <a:cs typeface="Verdana"/>
              </a:rPr>
              <a:t> </a:t>
            </a:r>
            <a:r>
              <a:rPr lang="de-DE" b="1" i="1" dirty="0" err="1">
                <a:solidFill>
                  <a:srgbClr val="000000"/>
                </a:solidFill>
                <a:latin typeface="Verdana"/>
                <a:ea typeface="ＭＳ Ｐゴシック" charset="0"/>
                <a:cs typeface="Verdana"/>
              </a:rPr>
              <a:t>effekter</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av</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psykotiska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symtom</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på</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självkänsla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förtas</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ofta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generellt</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av</a:t>
            </a:r>
            <a:r>
              <a:rPr lang="de-DE" dirty="0">
                <a:solidFill>
                  <a:srgbClr val="000000"/>
                </a:solidFill>
                <a:latin typeface="Verdana"/>
                <a:ea typeface="ＭＳ Ｐゴシック" charset="0"/>
                <a:cs typeface="Verdana"/>
              </a:rPr>
              <a:t> de </a:t>
            </a:r>
            <a:r>
              <a:rPr lang="de-DE" b="1" i="1" dirty="0" err="1">
                <a:solidFill>
                  <a:srgbClr val="000000"/>
                </a:solidFill>
                <a:latin typeface="Verdana"/>
                <a:ea typeface="ＭＳ Ｐゴシック" charset="0"/>
                <a:cs typeface="Verdana"/>
              </a:rPr>
              <a:t>långsiktiga</a:t>
            </a:r>
            <a:r>
              <a:rPr lang="de-DE" b="1" i="1" dirty="0">
                <a:solidFill>
                  <a:srgbClr val="000000"/>
                </a:solidFill>
                <a:latin typeface="Verdana"/>
                <a:ea typeface="ＭＳ Ｐゴシック" charset="0"/>
                <a:cs typeface="Verdana"/>
              </a:rPr>
              <a:t> </a:t>
            </a:r>
            <a:r>
              <a:rPr lang="de-DE" b="1" i="1" dirty="0" err="1">
                <a:solidFill>
                  <a:srgbClr val="000000"/>
                </a:solidFill>
                <a:latin typeface="Verdana"/>
                <a:ea typeface="ＭＳ Ｐゴシック" charset="0"/>
                <a:cs typeface="Verdana"/>
              </a:rPr>
              <a:t>negativa</a:t>
            </a:r>
            <a:r>
              <a:rPr lang="de-DE" b="1" i="1" dirty="0">
                <a:solidFill>
                  <a:srgbClr val="000000"/>
                </a:solidFill>
                <a:latin typeface="Verdana"/>
                <a:ea typeface="ＭＳ Ｐゴシック" charset="0"/>
                <a:cs typeface="Verdana"/>
              </a:rPr>
              <a:t> </a:t>
            </a:r>
            <a:r>
              <a:rPr lang="de-DE" b="1" i="1" dirty="0" err="1">
                <a:solidFill>
                  <a:srgbClr val="000000"/>
                </a:solidFill>
                <a:latin typeface="Verdana"/>
                <a:ea typeface="ＭＳ Ｐゴシック" charset="0"/>
                <a:cs typeface="Verdana"/>
              </a:rPr>
              <a:t>konsekvenserna</a:t>
            </a:r>
            <a:r>
              <a:rPr lang="de-DE" dirty="0">
                <a:solidFill>
                  <a:srgbClr val="000000"/>
                </a:solidFill>
                <a:latin typeface="Verdana"/>
                <a:ea typeface="ＭＳ Ｐゴシック" charset="0"/>
                <a:cs typeface="Verdana"/>
              </a:rPr>
              <a:t>.</a:t>
            </a:r>
          </a:p>
          <a:p>
            <a:pPr lvl="0" eaLnBrk="1" hangingPunct="1">
              <a:spcBef>
                <a:spcPct val="50000"/>
              </a:spcBef>
            </a:pPr>
            <a:r>
              <a:rPr lang="de-DE" dirty="0" err="1">
                <a:solidFill>
                  <a:srgbClr val="000000"/>
                </a:solidFill>
                <a:latin typeface="Verdana"/>
                <a:ea typeface="ＭＳ Ｐゴシック" charset="0"/>
                <a:cs typeface="Verdana"/>
              </a:rPr>
              <a:t>Att</a:t>
            </a:r>
            <a:r>
              <a:rPr lang="de-DE" dirty="0">
                <a:solidFill>
                  <a:srgbClr val="000000"/>
                </a:solidFill>
                <a:latin typeface="Verdana"/>
                <a:ea typeface="ＭＳ Ｐゴシック" charset="0"/>
                <a:cs typeface="Verdana"/>
              </a:rPr>
              <a:t> abrupt </a:t>
            </a:r>
            <a:r>
              <a:rPr lang="de-DE" dirty="0" err="1">
                <a:solidFill>
                  <a:srgbClr val="000000"/>
                </a:solidFill>
                <a:latin typeface="Verdana"/>
                <a:ea typeface="ＭＳ Ｐゴシック" charset="0"/>
                <a:cs typeface="Verdana"/>
              </a:rPr>
              <a:t>upphöra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medicinera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för</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att</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återuppleva</a:t>
            </a:r>
            <a:r>
              <a:rPr lang="de-DE" dirty="0">
                <a:solidFill>
                  <a:srgbClr val="000000"/>
                </a:solidFill>
                <a:latin typeface="Verdana"/>
                <a:ea typeface="ＭＳ Ｐゴシック" charset="0"/>
                <a:cs typeface="Verdana"/>
              </a:rPr>
              <a:t> en </a:t>
            </a:r>
            <a:r>
              <a:rPr lang="de-DE" dirty="0" err="1">
                <a:solidFill>
                  <a:srgbClr val="000000"/>
                </a:solidFill>
                <a:latin typeface="Verdana"/>
                <a:ea typeface="ＭＳ Ｐゴシック" charset="0"/>
                <a:cs typeface="Verdana"/>
              </a:rPr>
              <a:t>spännande</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psykotisk</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värld</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är</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ett</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farligt</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spel</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särskilt</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eftersom</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rädsla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ofta</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dominerar</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under</a:t>
            </a:r>
            <a:r>
              <a:rPr lang="de-DE" dirty="0">
                <a:solidFill>
                  <a:srgbClr val="000000"/>
                </a:solidFill>
                <a:latin typeface="Verdana"/>
                <a:ea typeface="ＭＳ Ｐゴシック" charset="0"/>
                <a:cs typeface="Verdana"/>
              </a:rPr>
              <a:t> </a:t>
            </a:r>
            <a:r>
              <a:rPr lang="de-DE" dirty="0" err="1">
                <a:solidFill>
                  <a:srgbClr val="000000"/>
                </a:solidFill>
                <a:latin typeface="Verdana"/>
                <a:ea typeface="ＭＳ Ｐゴシック" charset="0"/>
                <a:cs typeface="Verdana"/>
              </a:rPr>
              <a:t>psykos</a:t>
            </a:r>
            <a:r>
              <a:rPr lang="de-DE" dirty="0">
                <a:solidFill>
                  <a:srgbClr val="000000"/>
                </a:solidFill>
                <a:latin typeface="Verdana"/>
                <a:ea typeface="ＭＳ Ｐゴシック" charset="0"/>
                <a:cs typeface="Verdana"/>
              </a:rPr>
              <a:t>!</a:t>
            </a:r>
            <a:endParaRPr lang="en-US" dirty="0">
              <a:solidFill>
                <a:srgbClr val="000000"/>
              </a:solidFill>
              <a:latin typeface="Verdana"/>
              <a:ea typeface="ＭＳ Ｐゴシック" charset="0"/>
              <a:cs typeface="Verdana"/>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10.11</a:t>
            </a:r>
          </a:p>
        </p:txBody>
      </p:sp>
      <p:sp>
        <p:nvSpPr>
          <p:cNvPr id="7" name="Text Box 19"/>
          <p:cNvSpPr txBox="1">
            <a:spLocks noChangeArrowheads="1"/>
          </p:cNvSpPr>
          <p:nvPr/>
        </p:nvSpPr>
        <p:spPr bwMode="auto">
          <a:xfrm>
            <a:off x="0" y="64800"/>
            <a:ext cx="9144000"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lvl="0" algn="ctr" eaLnBrk="1" hangingPunct="1"/>
            <a:r>
              <a:rPr lang="de-DE" sz="2000" dirty="0" err="1">
                <a:solidFill>
                  <a:srgbClr val="D16349"/>
                </a:solidFill>
                <a:latin typeface="Verdana" pitchFamily="34" charset="0"/>
              </a:rPr>
              <a:t>Psykos</a:t>
            </a:r>
            <a:r>
              <a:rPr lang="de-DE" sz="2000" dirty="0">
                <a:solidFill>
                  <a:srgbClr val="D16349"/>
                </a:solidFill>
                <a:latin typeface="Verdana" pitchFamily="34" charset="0"/>
              </a:rPr>
              <a:t> och </a:t>
            </a:r>
            <a:r>
              <a:rPr lang="de-DE" sz="2000" dirty="0" err="1" smtClean="0">
                <a:solidFill>
                  <a:srgbClr val="D16349"/>
                </a:solidFill>
                <a:latin typeface="Verdana" pitchFamily="34" charset="0"/>
              </a:rPr>
              <a:t>Självkänsla</a:t>
            </a:r>
            <a:endParaRPr lang="de-DE" sz="2000" dirty="0">
              <a:solidFill>
                <a:srgbClr val="D16349"/>
              </a:solidFill>
              <a:latin typeface="Verdana" pitchFamily="34" charset="0"/>
            </a:endParaRPr>
          </a:p>
          <a:p>
            <a:pPr lvl="0" algn="ctr" eaLnBrk="1" hangingPunct="1"/>
            <a:r>
              <a:rPr lang="de-DE" sz="1700" dirty="0" smtClean="0">
                <a:solidFill>
                  <a:srgbClr val="D16349"/>
                </a:solidFill>
                <a:latin typeface="Verdana" pitchFamily="34" charset="0"/>
              </a:rPr>
              <a:t>Hur </a:t>
            </a:r>
            <a:r>
              <a:rPr lang="de-DE" sz="1700" dirty="0" err="1">
                <a:solidFill>
                  <a:srgbClr val="D16349"/>
                </a:solidFill>
                <a:latin typeface="Verdana" pitchFamily="34" charset="0"/>
              </a:rPr>
              <a:t>psykos</a:t>
            </a:r>
            <a:r>
              <a:rPr lang="de-DE" sz="1700" dirty="0">
                <a:solidFill>
                  <a:srgbClr val="D16349"/>
                </a:solidFill>
                <a:latin typeface="Verdana" pitchFamily="34" charset="0"/>
              </a:rPr>
              <a:t> </a:t>
            </a:r>
            <a:r>
              <a:rPr lang="de-DE" sz="1700" dirty="0" err="1">
                <a:solidFill>
                  <a:srgbClr val="D16349"/>
                </a:solidFill>
                <a:latin typeface="Verdana" pitchFamily="34" charset="0"/>
              </a:rPr>
              <a:t>kan</a:t>
            </a:r>
            <a:r>
              <a:rPr lang="de-DE" sz="1700" dirty="0">
                <a:solidFill>
                  <a:srgbClr val="D16349"/>
                </a:solidFill>
                <a:latin typeface="Verdana" pitchFamily="34" charset="0"/>
              </a:rPr>
              <a:t> ha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effekter</a:t>
            </a:r>
            <a:r>
              <a:rPr lang="de-DE" sz="1700" dirty="0">
                <a:solidFill>
                  <a:srgbClr val="D16349"/>
                </a:solidFill>
                <a:latin typeface="Verdana" pitchFamily="34" charset="0"/>
              </a:rPr>
              <a:t> </a:t>
            </a:r>
            <a:r>
              <a:rPr lang="de-DE" sz="1700" dirty="0" err="1">
                <a:solidFill>
                  <a:srgbClr val="D16349"/>
                </a:solidFill>
                <a:latin typeface="Verdana" pitchFamily="34" charset="0"/>
              </a:rPr>
              <a:t>på</a:t>
            </a:r>
            <a:r>
              <a:rPr lang="de-DE" sz="1700" dirty="0">
                <a:solidFill>
                  <a:srgbClr val="D16349"/>
                </a:solidFill>
                <a:latin typeface="Verdana" pitchFamily="34" charset="0"/>
              </a:rPr>
              <a:t> </a:t>
            </a:r>
            <a:r>
              <a:rPr lang="de-DE" sz="1700" dirty="0" err="1">
                <a:solidFill>
                  <a:srgbClr val="D16349"/>
                </a:solidFill>
                <a:latin typeface="Verdana" pitchFamily="34" charset="0"/>
              </a:rPr>
              <a:t>olika</a:t>
            </a:r>
            <a:r>
              <a:rPr lang="de-DE" sz="1700" dirty="0">
                <a:solidFill>
                  <a:srgbClr val="D16349"/>
                </a:solidFill>
                <a:latin typeface="Verdana" pitchFamily="34" charset="0"/>
              </a:rPr>
              <a:t> </a:t>
            </a:r>
            <a:r>
              <a:rPr lang="de-DE" sz="1700" dirty="0" err="1">
                <a:solidFill>
                  <a:srgbClr val="D16349"/>
                </a:solidFill>
                <a:latin typeface="Verdana" pitchFamily="34" charset="0"/>
              </a:rPr>
              <a:t>sinnesstämningar</a:t>
            </a:r>
            <a:r>
              <a:rPr lang="de-DE" sz="1700" dirty="0">
                <a:solidFill>
                  <a:srgbClr val="D16349"/>
                </a:solidFill>
                <a:latin typeface="Verdana"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rPr>
              <a:t>Källor</a:t>
            </a:r>
            <a:r>
              <a:rPr lang="en-GB" altLang="de-DE" sz="2000" dirty="0">
                <a:solidFill>
                  <a:schemeClr val="accent1"/>
                </a:solidFill>
              </a:rPr>
              <a:t> till </a:t>
            </a:r>
            <a:r>
              <a:rPr lang="en-GB" altLang="de-DE" sz="2000" dirty="0" err="1">
                <a:solidFill>
                  <a:schemeClr val="accent1"/>
                </a:solidFill>
              </a:rPr>
              <a:t>självförtroende</a:t>
            </a:r>
            <a:endParaRPr lang="en-GB" altLang="de-DE" sz="2000" dirty="0">
              <a:solidFill>
                <a:schemeClr val="accent1"/>
              </a:solidFill>
            </a:endParaRPr>
          </a:p>
        </p:txBody>
      </p:sp>
      <p:grpSp>
        <p:nvGrpSpPr>
          <p:cNvPr id="2" name="Gruppierung 1"/>
          <p:cNvGrpSpPr>
            <a:grpSpLocks noChangeAspect="1"/>
          </p:cNvGrpSpPr>
          <p:nvPr/>
        </p:nvGrpSpPr>
        <p:grpSpPr>
          <a:xfrm>
            <a:off x="5199745" y="1340768"/>
            <a:ext cx="3692254" cy="3069911"/>
            <a:chOff x="5220072" y="2132856"/>
            <a:chExt cx="3030031" cy="2519308"/>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6"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Relationer</a:t>
              </a:r>
              <a:endParaRPr lang="de-DE" altLang="de-DE" sz="1600" b="1" dirty="0">
                <a:solidFill>
                  <a:srgbClr val="C00000"/>
                </a:solidFill>
              </a:endParaRPr>
            </a:p>
          </p:txBody>
        </p:sp>
        <p:sp>
          <p:nvSpPr>
            <p:cNvPr id="27" name="Textfeld 26"/>
            <p:cNvSpPr txBox="1"/>
            <p:nvPr/>
          </p:nvSpPr>
          <p:spPr>
            <a:xfrm>
              <a:off x="5267672" y="3559681"/>
              <a:ext cx="1799341" cy="303091"/>
            </a:xfrm>
            <a:prstGeom prst="rect">
              <a:avLst/>
            </a:prstGeom>
            <a:noFill/>
          </p:spPr>
          <p:txBody>
            <a:bodyPr wrap="square" rtlCol="0">
              <a:spAutoFit/>
            </a:bodyPr>
            <a:lstStyle/>
            <a:p>
              <a:r>
                <a:rPr lang="de-DE" altLang="de-DE" b="1" dirty="0" err="1">
                  <a:solidFill>
                    <a:srgbClr val="C00000"/>
                  </a:solidFill>
                </a:rPr>
                <a:t>Förmågor</a:t>
              </a:r>
              <a:endParaRPr lang="de-DE" altLang="de-DE" b="1" dirty="0">
                <a:solidFill>
                  <a:srgbClr val="C00000"/>
                </a:solidFill>
              </a:endParaRPr>
            </a:p>
          </p:txBody>
        </p:sp>
        <p:sp>
          <p:nvSpPr>
            <p:cNvPr id="28"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Utseende</a:t>
              </a:r>
              <a:endParaRPr lang="de-DE" altLang="de-DE" sz="1600" b="1" dirty="0">
                <a:solidFill>
                  <a:srgbClr val="C00000"/>
                </a:solidFill>
              </a:endParaRPr>
            </a:p>
          </p:txBody>
        </p:sp>
        <p:sp>
          <p:nvSpPr>
            <p:cNvPr id="29"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Hobbyn</a:t>
              </a:r>
              <a:r>
                <a:rPr lang="de-DE" altLang="de-DE" sz="1600" dirty="0">
                  <a:solidFill>
                    <a:schemeClr val="bg1"/>
                  </a:solidFill>
                </a:rPr>
                <a:t> </a:t>
              </a:r>
            </a:p>
          </p:txBody>
        </p:sp>
        <p:sp>
          <p:nvSpPr>
            <p:cNvPr id="30"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1"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a:solidFill>
                    <a:srgbClr val="C00000"/>
                  </a:solidFill>
                </a:rPr>
                <a:t>Jobb</a:t>
              </a:r>
            </a:p>
          </p:txBody>
        </p:sp>
      </p:gr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nchor="t"/>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err="1">
                <a:ea typeface="+mn-ea"/>
                <a:cs typeface="Times New Roman" pitchFamily="18" charset="0"/>
              </a:rPr>
              <a:t>Självförtroendet</a:t>
            </a:r>
            <a:r>
              <a:rPr lang="en-GB" sz="1800" dirty="0">
                <a:ea typeface="+mn-ea"/>
                <a:cs typeface="Times New Roman" pitchFamily="18" charset="0"/>
              </a:rPr>
              <a:t> </a:t>
            </a:r>
            <a:r>
              <a:rPr lang="en-GB" sz="1800" dirty="0" err="1">
                <a:ea typeface="+mn-ea"/>
                <a:cs typeface="Times New Roman" pitchFamily="18" charset="0"/>
              </a:rPr>
              <a:t>är</a:t>
            </a:r>
            <a:r>
              <a:rPr lang="en-GB" sz="1800" dirty="0">
                <a:ea typeface="+mn-ea"/>
                <a:cs typeface="Times New Roman" pitchFamily="18" charset="0"/>
              </a:rPr>
              <a:t> </a:t>
            </a:r>
            <a:r>
              <a:rPr lang="en-GB" sz="1800" dirty="0" err="1">
                <a:ea typeface="+mn-ea"/>
                <a:cs typeface="Times New Roman" pitchFamily="18" charset="0"/>
              </a:rPr>
              <a:t>inte</a:t>
            </a:r>
            <a:r>
              <a:rPr lang="en-GB" sz="1800" dirty="0">
                <a:ea typeface="+mn-ea"/>
                <a:cs typeface="Times New Roman" pitchFamily="18" charset="0"/>
              </a:rPr>
              <a:t> </a:t>
            </a:r>
            <a:r>
              <a:rPr lang="en-GB" sz="1800" dirty="0" err="1">
                <a:ea typeface="+mn-ea"/>
                <a:cs typeface="Times New Roman" pitchFamily="18" charset="0"/>
              </a:rPr>
              <a:t>konstant</a:t>
            </a:r>
            <a:r>
              <a:rPr lang="en-GB" sz="1800" dirty="0">
                <a:ea typeface="+mn-ea"/>
                <a:cs typeface="Times New Roman" pitchFamily="18" charset="0"/>
              </a:rPr>
              <a:t> </a:t>
            </a:r>
            <a:r>
              <a:rPr lang="en-GB" sz="1800" dirty="0" err="1">
                <a:ea typeface="+mn-ea"/>
                <a:cs typeface="Times New Roman" pitchFamily="18" charset="0"/>
              </a:rPr>
              <a:t>utan</a:t>
            </a:r>
            <a:r>
              <a:rPr lang="en-GB" sz="1800" dirty="0">
                <a:ea typeface="+mn-ea"/>
                <a:cs typeface="Times New Roman" pitchFamily="18" charset="0"/>
              </a:rPr>
              <a:t> det </a:t>
            </a:r>
            <a:r>
              <a:rPr lang="en-GB" sz="1800" dirty="0" err="1">
                <a:ea typeface="+mn-ea"/>
                <a:cs typeface="Times New Roman" pitchFamily="18" charset="0"/>
              </a:rPr>
              <a:t>kan</a:t>
            </a:r>
            <a:r>
              <a:rPr lang="en-GB" sz="1800" dirty="0">
                <a:ea typeface="+mn-ea"/>
                <a:cs typeface="Times New Roman" pitchFamily="18" charset="0"/>
              </a:rPr>
              <a:t> </a:t>
            </a:r>
            <a:r>
              <a:rPr lang="en-GB" sz="1800" dirty="0" err="1">
                <a:ea typeface="+mn-ea"/>
                <a:cs typeface="Times New Roman" pitchFamily="18" charset="0"/>
              </a:rPr>
              <a:t>variera</a:t>
            </a:r>
            <a:r>
              <a:rPr lang="en-GB" sz="1800" dirty="0">
                <a:ea typeface="+mn-ea"/>
                <a:cs typeface="Times New Roman" pitchFamily="18" charset="0"/>
              </a:rPr>
              <a:t> </a:t>
            </a:r>
            <a:r>
              <a:rPr lang="en-GB" sz="1800" dirty="0" err="1">
                <a:ea typeface="+mn-ea"/>
                <a:cs typeface="Times New Roman" pitchFamily="18" charset="0"/>
              </a:rPr>
              <a:t>emellan</a:t>
            </a:r>
            <a:r>
              <a:rPr lang="en-GB" sz="1800" dirty="0">
                <a:ea typeface="+mn-ea"/>
                <a:cs typeface="Times New Roman" pitchFamily="18" charset="0"/>
              </a:rPr>
              <a:t> </a:t>
            </a:r>
            <a:r>
              <a:rPr lang="en-GB" sz="1800" dirty="0" err="1">
                <a:ea typeface="+mn-ea"/>
                <a:cs typeface="Times New Roman" pitchFamily="18" charset="0"/>
              </a:rPr>
              <a:t>olika</a:t>
            </a:r>
            <a:r>
              <a:rPr lang="en-GB" sz="1800" dirty="0">
                <a:ea typeface="+mn-ea"/>
                <a:cs typeface="Times New Roman" pitchFamily="18" charset="0"/>
              </a:rPr>
              <a:t> </a:t>
            </a:r>
            <a:r>
              <a:rPr lang="en-GB" sz="1800" dirty="0" err="1">
                <a:ea typeface="+mn-ea"/>
                <a:cs typeface="Times New Roman" pitchFamily="18" charset="0"/>
              </a:rPr>
              <a:t>aktiviteter</a:t>
            </a:r>
            <a:r>
              <a:rPr lang="en-GB" sz="1800" dirty="0">
                <a:ea typeface="+mn-ea"/>
                <a:cs typeface="Times New Roman" pitchFamily="18" charset="0"/>
              </a:rPr>
              <a:t> </a:t>
            </a:r>
          </a:p>
          <a:p>
            <a:pPr marL="719455" indent="-359410">
              <a:spcBef>
                <a:spcPts val="1200"/>
              </a:spcBef>
              <a:buClr>
                <a:srgbClr val="8CADAE"/>
              </a:buClr>
              <a:buSzPct val="85000"/>
              <a:buFontTx/>
              <a:buChar char="o"/>
              <a:tabLst>
                <a:tab pos="722313" algn="l"/>
              </a:tabLst>
              <a:defRPr/>
            </a:pPr>
            <a:r>
              <a:rPr lang="en-GB" sz="1800" dirty="0" err="1">
                <a:ea typeface="+mn-ea"/>
                <a:cs typeface="Times New Roman" pitchFamily="18" charset="0"/>
              </a:rPr>
              <a:t>Huvudsaken</a:t>
            </a:r>
            <a:r>
              <a:rPr lang="en-GB" sz="1800" dirty="0">
                <a:ea typeface="+mn-ea"/>
                <a:cs typeface="Times New Roman" pitchFamily="18" charset="0"/>
              </a:rPr>
              <a:t> </a:t>
            </a:r>
            <a:r>
              <a:rPr lang="en-GB" sz="1800" dirty="0" err="1">
                <a:ea typeface="+mn-ea"/>
                <a:cs typeface="Times New Roman" pitchFamily="18" charset="0"/>
              </a:rPr>
              <a:t>är</a:t>
            </a:r>
            <a:r>
              <a:rPr lang="en-GB" sz="1800" dirty="0">
                <a:ea typeface="+mn-ea"/>
                <a:cs typeface="Times New Roman" pitchFamily="18" charset="0"/>
              </a:rPr>
              <a:t> om vi bara </a:t>
            </a:r>
            <a:r>
              <a:rPr lang="en-GB" sz="1800" dirty="0" err="1">
                <a:ea typeface="+mn-ea"/>
                <a:cs typeface="Times New Roman" pitchFamily="18" charset="0"/>
              </a:rPr>
              <a:t>lägger</a:t>
            </a:r>
            <a:r>
              <a:rPr lang="en-GB" sz="1800" dirty="0">
                <a:ea typeface="+mn-ea"/>
                <a:cs typeface="Times New Roman" pitchFamily="18" charset="0"/>
              </a:rPr>
              <a:t> </a:t>
            </a:r>
            <a:r>
              <a:rPr lang="en-GB" sz="1800" dirty="0" err="1">
                <a:ea typeface="+mn-ea"/>
                <a:cs typeface="Times New Roman" pitchFamily="18" charset="0"/>
              </a:rPr>
              <a:t>märke</a:t>
            </a:r>
            <a:r>
              <a:rPr lang="en-GB" sz="1800" dirty="0">
                <a:ea typeface="+mn-ea"/>
                <a:cs typeface="Times New Roman" pitchFamily="18" charset="0"/>
              </a:rPr>
              <a:t> till </a:t>
            </a:r>
            <a:r>
              <a:rPr lang="en-GB" sz="1800" dirty="0" err="1">
                <a:ea typeface="+mn-ea"/>
                <a:cs typeface="Times New Roman" pitchFamily="18" charset="0"/>
              </a:rPr>
              <a:t>våra</a:t>
            </a:r>
            <a:r>
              <a:rPr lang="en-GB" sz="1800" dirty="0">
                <a:ea typeface="+mn-ea"/>
                <a:cs typeface="Times New Roman" pitchFamily="18" charset="0"/>
              </a:rPr>
              <a:t> </a:t>
            </a:r>
            <a:r>
              <a:rPr lang="en-GB" sz="1800" dirty="0" err="1">
                <a:ea typeface="+mn-ea"/>
                <a:cs typeface="Times New Roman" pitchFamily="18" charset="0"/>
              </a:rPr>
              <a:t>svagheter</a:t>
            </a:r>
            <a:r>
              <a:rPr lang="en-GB" sz="1800" dirty="0">
                <a:ea typeface="+mn-ea"/>
                <a:cs typeface="Times New Roman" pitchFamily="18" charset="0"/>
              </a:rPr>
              <a:t> </a:t>
            </a:r>
            <a:br>
              <a:rPr lang="en-GB" sz="1800" dirty="0">
                <a:ea typeface="+mn-ea"/>
                <a:cs typeface="Times New Roman" pitchFamily="18" charset="0"/>
              </a:rPr>
            </a:br>
            <a:r>
              <a:rPr lang="en-GB" sz="1800" dirty="0" smtClean="0">
                <a:ea typeface="+mn-ea"/>
                <a:cs typeface="Times New Roman" pitchFamily="18" charset="0"/>
              </a:rPr>
              <a:t>(= </a:t>
            </a:r>
            <a:r>
              <a:rPr lang="en-GB" sz="1800" dirty="0" err="1" smtClean="0">
                <a:ea typeface="+mn-ea"/>
                <a:cs typeface="Times New Roman" pitchFamily="18" charset="0"/>
              </a:rPr>
              <a:t>tomma</a:t>
            </a:r>
            <a:r>
              <a:rPr lang="en-GB" sz="1800" dirty="0" smtClean="0">
                <a:ea typeface="+mn-ea"/>
                <a:cs typeface="Times New Roman" pitchFamily="18" charset="0"/>
              </a:rPr>
              <a:t> </a:t>
            </a:r>
            <a:r>
              <a:rPr lang="en-GB" sz="1800" dirty="0" err="1">
                <a:ea typeface="+mn-ea"/>
                <a:cs typeface="Times New Roman" pitchFamily="18" charset="0"/>
              </a:rPr>
              <a:t>hyllor</a:t>
            </a:r>
            <a:r>
              <a:rPr lang="en-GB" sz="1800" dirty="0">
                <a:ea typeface="+mn-ea"/>
                <a:cs typeface="Times New Roman" pitchFamily="18" charset="0"/>
              </a:rPr>
              <a:t>) </a:t>
            </a:r>
            <a:r>
              <a:rPr lang="en-GB" sz="1800" dirty="0" err="1">
                <a:ea typeface="+mn-ea"/>
                <a:cs typeface="Times New Roman" pitchFamily="18" charset="0"/>
              </a:rPr>
              <a:t>eller</a:t>
            </a:r>
            <a:r>
              <a:rPr lang="en-GB" sz="1800" dirty="0">
                <a:ea typeface="+mn-ea"/>
                <a:cs typeface="Times New Roman" pitchFamily="18" charset="0"/>
              </a:rPr>
              <a:t> om vi </a:t>
            </a:r>
            <a:r>
              <a:rPr lang="en-GB" sz="1800" dirty="0" err="1">
                <a:ea typeface="+mn-ea"/>
                <a:cs typeface="Times New Roman" pitchFamily="18" charset="0"/>
              </a:rPr>
              <a:t>också</a:t>
            </a:r>
            <a:r>
              <a:rPr lang="en-GB" sz="1800" dirty="0">
                <a:ea typeface="+mn-ea"/>
                <a:cs typeface="Times New Roman" pitchFamily="18" charset="0"/>
              </a:rPr>
              <a:t> </a:t>
            </a:r>
            <a:r>
              <a:rPr lang="en-GB" sz="1800" dirty="0" err="1">
                <a:ea typeface="+mn-ea"/>
                <a:cs typeface="Times New Roman" pitchFamily="18" charset="0"/>
              </a:rPr>
              <a:t>uppmärksammar</a:t>
            </a:r>
            <a:r>
              <a:rPr lang="en-GB" sz="1800" dirty="0">
                <a:ea typeface="+mn-ea"/>
                <a:cs typeface="Times New Roman" pitchFamily="18" charset="0"/>
              </a:rPr>
              <a:t> </a:t>
            </a:r>
            <a:r>
              <a:rPr lang="en-GB" sz="1800" dirty="0" err="1">
                <a:ea typeface="+mn-ea"/>
                <a:cs typeface="Times New Roman" pitchFamily="18" charset="0"/>
              </a:rPr>
              <a:t>våra</a:t>
            </a:r>
            <a:r>
              <a:rPr lang="en-GB" sz="1800" dirty="0">
                <a:ea typeface="+mn-ea"/>
                <a:cs typeface="Times New Roman" pitchFamily="18" charset="0"/>
              </a:rPr>
              <a:t> </a:t>
            </a:r>
            <a:r>
              <a:rPr lang="en-GB" sz="1800" dirty="0" err="1">
                <a:ea typeface="+mn-ea"/>
                <a:cs typeface="Times New Roman" pitchFamily="18" charset="0"/>
              </a:rPr>
              <a:t>styrkor</a:t>
            </a:r>
            <a:r>
              <a:rPr lang="en-GB" sz="1800" dirty="0">
                <a:ea typeface="+mn-ea"/>
                <a:cs typeface="Times New Roman" pitchFamily="18" charset="0"/>
              </a:rPr>
              <a:t> </a:t>
            </a:r>
            <a:r>
              <a:rPr lang="en-GB" sz="1800" dirty="0" err="1">
                <a:ea typeface="+mn-ea"/>
                <a:cs typeface="Times New Roman" pitchFamily="18" charset="0"/>
              </a:rPr>
              <a:t>och</a:t>
            </a:r>
            <a:r>
              <a:rPr lang="en-GB" sz="1800" dirty="0">
                <a:ea typeface="+mn-ea"/>
                <a:cs typeface="Times New Roman" pitchFamily="18" charset="0"/>
              </a:rPr>
              <a:t> </a:t>
            </a:r>
            <a:r>
              <a:rPr lang="en-GB" sz="1800" dirty="0" err="1">
                <a:ea typeface="+mn-ea"/>
                <a:cs typeface="Times New Roman" pitchFamily="18" charset="0"/>
              </a:rPr>
              <a:t>förmågor</a:t>
            </a:r>
            <a:r>
              <a:rPr lang="en-GB" sz="1800" dirty="0">
                <a:ea typeface="+mn-ea"/>
                <a:cs typeface="Times New Roman" pitchFamily="18" charset="0"/>
              </a:rPr>
              <a:t> (= </a:t>
            </a:r>
            <a:r>
              <a:rPr lang="en-GB" sz="1800" dirty="0" err="1">
                <a:ea typeface="+mn-ea"/>
                <a:cs typeface="Times New Roman" pitchFamily="18" charset="0"/>
              </a:rPr>
              <a:t>fulla</a:t>
            </a:r>
            <a:r>
              <a:rPr lang="en-GB" sz="1800" dirty="0">
                <a:ea typeface="+mn-ea"/>
                <a:cs typeface="Times New Roman" pitchFamily="18" charset="0"/>
              </a:rPr>
              <a:t> </a:t>
            </a:r>
            <a:r>
              <a:rPr lang="en-GB" sz="1800" dirty="0" err="1">
                <a:ea typeface="+mn-ea"/>
                <a:cs typeface="Times New Roman" pitchFamily="18" charset="0"/>
              </a:rPr>
              <a:t>hyllor</a:t>
            </a:r>
            <a:r>
              <a:rPr lang="en-GB" sz="1800" dirty="0">
                <a:ea typeface="+mn-ea"/>
                <a:cs typeface="Times New Roman" pitchFamily="18" charset="0"/>
              </a:rPr>
              <a:t>)</a:t>
            </a:r>
            <a:endParaRPr lang="en-GB" sz="1800" dirty="0">
              <a:ea typeface="Verdana"/>
              <a:cs typeface="Times New Roman" pitchFamily="18" charset="0"/>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10.12</a:t>
            </a:r>
          </a:p>
        </p:txBody>
      </p:sp>
      <p:sp>
        <p:nvSpPr>
          <p:cNvPr id="15"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a:t>
            </a:r>
            <a:r>
              <a:rPr lang="en-US" altLang="de-DE" sz="800" i="1" dirty="0" err="1"/>
              <a:t>av</a:t>
            </a:r>
            <a:r>
              <a:rPr lang="en-US" altLang="de-DE" sz="800" i="1" dirty="0"/>
              <a:t> Michael </a:t>
            </a:r>
            <a:r>
              <a:rPr lang="en-US" altLang="de-DE" sz="800" i="1" dirty="0" err="1" smtClean="0"/>
              <a:t>Fielitz</a:t>
            </a:r>
            <a:r>
              <a:rPr lang="en-US" altLang="de-DE" sz="800" i="1" dirty="0" smtClean="0"/>
              <a:t>)</a:t>
            </a:r>
            <a:endParaRPr lang="de-DE" altLang="de-DE" sz="8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rPr>
              <a:t>Personer</a:t>
            </a:r>
            <a:r>
              <a:rPr lang="en-GB" altLang="de-DE" sz="2000" dirty="0">
                <a:solidFill>
                  <a:schemeClr val="accent1"/>
                </a:solidFill>
              </a:rPr>
              <a:t> </a:t>
            </a:r>
            <a:r>
              <a:rPr lang="en-GB" altLang="de-DE" sz="2000" dirty="0" err="1">
                <a:solidFill>
                  <a:schemeClr val="accent1"/>
                </a:solidFill>
              </a:rPr>
              <a:t>mer</a:t>
            </a:r>
            <a:r>
              <a:rPr lang="en-GB" altLang="de-DE" sz="2000" dirty="0">
                <a:solidFill>
                  <a:schemeClr val="accent1"/>
                </a:solidFill>
              </a:rPr>
              <a:t> </a:t>
            </a:r>
            <a:r>
              <a:rPr lang="en-GB" altLang="de-DE" sz="2000" dirty="0" err="1">
                <a:solidFill>
                  <a:schemeClr val="accent1"/>
                </a:solidFill>
              </a:rPr>
              <a:t>lågt</a:t>
            </a:r>
            <a:r>
              <a:rPr lang="en-GB" altLang="de-DE" sz="2000" dirty="0">
                <a:solidFill>
                  <a:schemeClr val="accent1"/>
                </a:solidFill>
              </a:rPr>
              <a:t> </a:t>
            </a:r>
            <a:r>
              <a:rPr lang="en-GB" altLang="de-DE" sz="2000" dirty="0" err="1">
                <a:solidFill>
                  <a:schemeClr val="accent1"/>
                </a:solidFill>
              </a:rPr>
              <a:t>självförtroende</a:t>
            </a:r>
            <a:r>
              <a:rPr lang="en-GB" altLang="de-DE" sz="2000" dirty="0">
                <a:solidFill>
                  <a:schemeClr val="accent1"/>
                </a:solidFill>
              </a:rPr>
              <a:t>…</a:t>
            </a:r>
          </a:p>
        </p:txBody>
      </p:sp>
      <p:sp>
        <p:nvSpPr>
          <p:cNvPr id="14" name="Wolkenförmige Legende 2"/>
          <p:cNvSpPr>
            <a:spLocks noChangeArrowheads="1"/>
          </p:cNvSpPr>
          <p:nvPr/>
        </p:nvSpPr>
        <p:spPr bwMode="auto">
          <a:xfrm>
            <a:off x="5959807" y="5085184"/>
            <a:ext cx="2084387" cy="527050"/>
          </a:xfrm>
          <a:prstGeom prst="cloudCallout">
            <a:avLst>
              <a:gd name="adj1" fmla="val -43296"/>
              <a:gd name="adj2" fmla="val -305403"/>
            </a:avLst>
          </a:prstGeom>
          <a:solidFill>
            <a:schemeClr val="accent3"/>
          </a:solidFill>
          <a:ln w="9525" algn="ctr">
            <a:solidFill>
              <a:schemeClr val="tx1"/>
            </a:solidFill>
            <a:round/>
            <a:headEnd/>
            <a:tailEnd/>
          </a:ln>
        </p:spPr>
        <p:txBody>
          <a:bodyPr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eaLnBrk="1" hangingPunct="1">
              <a:spcBef>
                <a:spcPct val="0"/>
              </a:spcBef>
              <a:buClrTx/>
              <a:buSzTx/>
              <a:buFontTx/>
              <a:buNone/>
              <a:defRPr/>
            </a:pPr>
            <a:r>
              <a:rPr lang="de-DE" altLang="de-DE" sz="1800" dirty="0" err="1">
                <a:solidFill>
                  <a:srgbClr val="000000"/>
                </a:solidFill>
                <a:latin typeface="Verdana" pitchFamily="34" charset="0"/>
              </a:rPr>
              <a:t>Förlorare</a:t>
            </a:r>
            <a:r>
              <a:rPr lang="de-DE" altLang="de-DE" sz="1800" dirty="0">
                <a:solidFill>
                  <a:srgbClr val="000000"/>
                </a:solidFill>
                <a:latin typeface="Verdana" pitchFamily="34" charset="0"/>
              </a:rPr>
              <a:t>!</a:t>
            </a:r>
          </a:p>
        </p:txBody>
      </p:sp>
      <p:sp>
        <p:nvSpPr>
          <p:cNvPr id="35"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nchor="t"/>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19455" indent="-359410">
              <a:spcBef>
                <a:spcPts val="1200"/>
              </a:spcBef>
              <a:buClr>
                <a:srgbClr val="8CADAE"/>
              </a:buClr>
              <a:buSzPct val="85000"/>
              <a:buFontTx/>
              <a:buChar char="o"/>
              <a:tabLst>
                <a:tab pos="722313" algn="l"/>
              </a:tabLst>
              <a:defRPr/>
            </a:pPr>
            <a:r>
              <a:rPr lang="en-GB" sz="1800" dirty="0">
                <a:ea typeface="+mn-ea"/>
                <a:cs typeface="Times New Roman" pitchFamily="18" charset="0"/>
              </a:rPr>
              <a:t>… har en </a:t>
            </a:r>
            <a:r>
              <a:rPr lang="en-GB" sz="1800" dirty="0" err="1">
                <a:ea typeface="+mn-ea"/>
                <a:cs typeface="Times New Roman" pitchFamily="18" charset="0"/>
              </a:rPr>
              <a:t>tendens</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lägga</a:t>
            </a:r>
            <a:r>
              <a:rPr lang="en-GB" sz="1800" dirty="0">
                <a:ea typeface="+mn-ea"/>
                <a:cs typeface="Times New Roman" pitchFamily="18" charset="0"/>
              </a:rPr>
              <a:t> </a:t>
            </a:r>
            <a:r>
              <a:rPr lang="en-GB" sz="1800" dirty="0" err="1">
                <a:ea typeface="+mn-ea"/>
                <a:cs typeface="Times New Roman" pitchFamily="18" charset="0"/>
              </a:rPr>
              <a:t>märke</a:t>
            </a:r>
            <a:r>
              <a:rPr lang="en-GB" sz="1800" dirty="0">
                <a:ea typeface="+mn-ea"/>
                <a:cs typeface="Times New Roman" pitchFamily="18" charset="0"/>
              </a:rPr>
              <a:t> till </a:t>
            </a:r>
            <a:r>
              <a:rPr lang="en-GB" sz="1800" dirty="0" err="1">
                <a:ea typeface="+mn-ea"/>
                <a:cs typeface="Times New Roman" pitchFamily="18" charset="0"/>
              </a:rPr>
              <a:t>sina</a:t>
            </a:r>
            <a:r>
              <a:rPr lang="en-GB" sz="1800" dirty="0">
                <a:ea typeface="+mn-ea"/>
                <a:cs typeface="Times New Roman" pitchFamily="18" charset="0"/>
              </a:rPr>
              <a:t> </a:t>
            </a:r>
            <a:r>
              <a:rPr lang="en-GB" sz="1800" dirty="0" err="1">
                <a:ea typeface="+mn-ea"/>
                <a:cs typeface="Times New Roman" pitchFamily="18" charset="0"/>
              </a:rPr>
              <a:t>tomma</a:t>
            </a:r>
            <a:r>
              <a:rPr lang="en-GB" sz="1800" dirty="0">
                <a:ea typeface="+mn-ea"/>
                <a:cs typeface="Times New Roman" pitchFamily="18" charset="0"/>
              </a:rPr>
              <a:t> </a:t>
            </a:r>
            <a:r>
              <a:rPr lang="en-GB" sz="1800" dirty="0" err="1">
                <a:ea typeface="+mn-ea"/>
                <a:cs typeface="Times New Roman" pitchFamily="18" charset="0"/>
              </a:rPr>
              <a:t>hyllor</a:t>
            </a:r>
            <a:r>
              <a:rPr lang="en-GB" sz="1800" dirty="0">
                <a:ea typeface="+mn-ea"/>
                <a:cs typeface="Times New Roman" pitchFamily="18" charset="0"/>
              </a:rPr>
              <a:t> </a:t>
            </a:r>
            <a:r>
              <a:rPr lang="en-GB" sz="1800" dirty="0" err="1">
                <a:ea typeface="+mn-ea"/>
                <a:cs typeface="Times New Roman" pitchFamily="18" charset="0"/>
              </a:rPr>
              <a:t>och</a:t>
            </a:r>
            <a:r>
              <a:rPr lang="en-GB" sz="1800" dirty="0">
                <a:ea typeface="+mn-ea"/>
                <a:cs typeface="Times New Roman" pitchFamily="18" charset="0"/>
              </a:rPr>
              <a:t> </a:t>
            </a:r>
            <a:r>
              <a:rPr lang="en-GB" sz="1800" dirty="0" err="1">
                <a:ea typeface="+mn-ea"/>
                <a:cs typeface="Times New Roman" pitchFamily="18" charset="0"/>
              </a:rPr>
              <a:t>andras</a:t>
            </a:r>
            <a:r>
              <a:rPr lang="en-GB" sz="1800" dirty="0">
                <a:ea typeface="+mn-ea"/>
                <a:cs typeface="Times New Roman" pitchFamily="18" charset="0"/>
              </a:rPr>
              <a:t> </a:t>
            </a:r>
            <a:r>
              <a:rPr lang="en-GB" sz="1800" dirty="0" err="1">
                <a:ea typeface="+mn-ea"/>
                <a:cs typeface="Times New Roman" pitchFamily="18" charset="0"/>
              </a:rPr>
              <a:t>fulla</a:t>
            </a:r>
            <a:r>
              <a:rPr lang="en-GB" sz="1800" dirty="0">
                <a:ea typeface="+mn-ea"/>
                <a:cs typeface="Times New Roman" pitchFamily="18" charset="0"/>
              </a:rPr>
              <a:t> </a:t>
            </a:r>
            <a:r>
              <a:rPr lang="en-GB" sz="1800" dirty="0" err="1">
                <a:ea typeface="+mn-ea"/>
                <a:cs typeface="Times New Roman" pitchFamily="18" charset="0"/>
              </a:rPr>
              <a:t>hyllor</a:t>
            </a:r>
            <a:r>
              <a:rPr lang="en-GB" sz="1800" dirty="0">
                <a:ea typeface="+mn-ea"/>
                <a:cs typeface="Times New Roman" pitchFamily="18" charset="0"/>
              </a:rPr>
              <a:t> </a:t>
            </a:r>
            <a:endParaRPr lang="en-US" dirty="0">
              <a:ea typeface="+mn-ea"/>
            </a:endParaRPr>
          </a:p>
          <a:p>
            <a:pPr marL="719455" indent="-359410">
              <a:spcBef>
                <a:spcPts val="1200"/>
              </a:spcBef>
              <a:buClr>
                <a:srgbClr val="8CADAE"/>
              </a:buClr>
              <a:buSzPct val="85000"/>
              <a:buFontTx/>
              <a:buChar char="o"/>
              <a:tabLst>
                <a:tab pos="722313" algn="l"/>
              </a:tabLst>
              <a:defRPr/>
            </a:pPr>
            <a:r>
              <a:rPr lang="en-GB" sz="1800" dirty="0">
                <a:ea typeface="+mn-ea"/>
                <a:cs typeface="Times New Roman" pitchFamily="18" charset="0"/>
              </a:rPr>
              <a:t>… har en </a:t>
            </a:r>
            <a:r>
              <a:rPr lang="en-GB" sz="1800" dirty="0" err="1">
                <a:ea typeface="+mn-ea"/>
                <a:cs typeface="Times New Roman" pitchFamily="18" charset="0"/>
              </a:rPr>
              <a:t>tendens</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göra</a:t>
            </a:r>
            <a:r>
              <a:rPr lang="en-GB" sz="1800" dirty="0">
                <a:ea typeface="+mn-ea"/>
                <a:cs typeface="Times New Roman" pitchFamily="18" charset="0"/>
              </a:rPr>
              <a:t> </a:t>
            </a:r>
            <a:r>
              <a:rPr lang="en-GB" sz="1800" u="sng" dirty="0" err="1">
                <a:ea typeface="+mn-ea"/>
                <a:cs typeface="Times New Roman" pitchFamily="18" charset="0"/>
              </a:rPr>
              <a:t>generaliseringar</a:t>
            </a:r>
            <a:r>
              <a:rPr lang="en-GB" sz="1800" dirty="0">
                <a:ea typeface="+mn-ea"/>
                <a:cs typeface="Times New Roman" pitchFamily="18" charset="0"/>
              </a:rPr>
              <a:t> (“Jag </a:t>
            </a:r>
            <a:r>
              <a:rPr lang="en-GB" sz="1800" dirty="0" err="1">
                <a:ea typeface="+mn-ea"/>
                <a:cs typeface="Times New Roman" pitchFamily="18" charset="0"/>
              </a:rPr>
              <a:t>är</a:t>
            </a:r>
            <a:r>
              <a:rPr lang="en-GB" sz="1800" dirty="0">
                <a:ea typeface="+mn-ea"/>
                <a:cs typeface="Times New Roman" pitchFamily="18" charset="0"/>
              </a:rPr>
              <a:t> </a:t>
            </a:r>
            <a:r>
              <a:rPr lang="en-GB" sz="1800" dirty="0" err="1">
                <a:ea typeface="+mn-ea"/>
                <a:cs typeface="Times New Roman" pitchFamily="18" charset="0"/>
              </a:rPr>
              <a:t>värdelös</a:t>
            </a:r>
            <a:r>
              <a:rPr lang="en-GB" sz="1800" dirty="0">
                <a:ea typeface="+mn-ea"/>
                <a:cs typeface="Times New Roman" pitchFamily="18" charset="0"/>
              </a:rPr>
              <a:t>”)</a:t>
            </a:r>
            <a:endParaRPr lang="en-GB" sz="1800" dirty="0">
              <a:ea typeface="Verdana"/>
              <a:cs typeface="Times New Roman" pitchFamily="18" charset="0"/>
            </a:endParaRPr>
          </a:p>
          <a:p>
            <a:pPr marL="719455" indent="-359410">
              <a:spcBef>
                <a:spcPts val="1200"/>
              </a:spcBef>
              <a:buClr>
                <a:srgbClr val="8CADAE"/>
              </a:buClr>
              <a:buSzPct val="85000"/>
              <a:buFontTx/>
              <a:buChar char="o"/>
              <a:tabLst>
                <a:tab pos="722313" algn="l"/>
              </a:tabLst>
              <a:defRPr/>
            </a:pPr>
            <a:r>
              <a:rPr lang="en-GB" sz="1800" dirty="0">
                <a:ea typeface="+mn-ea"/>
                <a:cs typeface="Times New Roman" pitchFamily="18" charset="0"/>
              </a:rPr>
              <a:t>… har en </a:t>
            </a:r>
            <a:r>
              <a:rPr lang="en-GB" sz="1800" dirty="0" err="1">
                <a:ea typeface="+mn-ea"/>
                <a:cs typeface="Times New Roman" pitchFamily="18" charset="0"/>
              </a:rPr>
              <a:t>tendens</a:t>
            </a:r>
            <a:r>
              <a:rPr lang="en-GB" sz="1800" dirty="0">
                <a:ea typeface="+mn-ea"/>
                <a:cs typeface="Times New Roman" pitchFamily="18" charset="0"/>
              </a:rPr>
              <a:t> </a:t>
            </a:r>
            <a:r>
              <a:rPr lang="en-GB" sz="1800" dirty="0" err="1">
                <a:ea typeface="+mn-ea"/>
                <a:cs typeface="Times New Roman" pitchFamily="18" charset="0"/>
              </a:rPr>
              <a:t>att</a:t>
            </a:r>
            <a:r>
              <a:rPr lang="en-GB" sz="1800" dirty="0">
                <a:ea typeface="+mn-ea"/>
                <a:cs typeface="Times New Roman" pitchFamily="18" charset="0"/>
              </a:rPr>
              <a:t> </a:t>
            </a:r>
            <a:r>
              <a:rPr lang="en-GB" sz="1800" dirty="0" err="1">
                <a:ea typeface="+mn-ea"/>
                <a:cs typeface="Times New Roman" pitchFamily="18" charset="0"/>
              </a:rPr>
              <a:t>likställa</a:t>
            </a:r>
            <a:r>
              <a:rPr lang="en-GB" sz="1800" dirty="0">
                <a:ea typeface="+mn-ea"/>
                <a:cs typeface="Times New Roman" pitchFamily="18" charset="0"/>
              </a:rPr>
              <a:t> </a:t>
            </a:r>
            <a:r>
              <a:rPr lang="en-GB" sz="1800" dirty="0" err="1">
                <a:ea typeface="+mn-ea"/>
                <a:cs typeface="Times New Roman" pitchFamily="18" charset="0"/>
              </a:rPr>
              <a:t>beteende</a:t>
            </a:r>
            <a:r>
              <a:rPr lang="en-GB" sz="1800" dirty="0">
                <a:ea typeface="+mn-ea"/>
                <a:cs typeface="Times New Roman" pitchFamily="18" charset="0"/>
              </a:rPr>
              <a:t> med person (</a:t>
            </a:r>
            <a:r>
              <a:rPr lang="en-GB" sz="1800" dirty="0" err="1">
                <a:ea typeface="+mn-ea"/>
                <a:cs typeface="Times New Roman" pitchFamily="18" charset="0"/>
              </a:rPr>
              <a:t>någonting</a:t>
            </a:r>
            <a:r>
              <a:rPr lang="en-GB" sz="1800" dirty="0">
                <a:ea typeface="+mn-ea"/>
                <a:cs typeface="Times New Roman" pitchFamily="18" charset="0"/>
              </a:rPr>
              <a:t> </a:t>
            </a:r>
            <a:r>
              <a:rPr lang="en-GB" sz="1800" dirty="0" err="1">
                <a:ea typeface="+mn-ea"/>
                <a:cs typeface="Times New Roman" pitchFamily="18" charset="0"/>
              </a:rPr>
              <a:t>misslyckats</a:t>
            </a:r>
            <a:r>
              <a:rPr lang="en-GB" sz="1800" dirty="0">
                <a:ea typeface="+mn-ea"/>
                <a:cs typeface="Times New Roman" pitchFamily="18" charset="0"/>
              </a:rPr>
              <a:t> = Jag </a:t>
            </a:r>
            <a:r>
              <a:rPr lang="en-GB" sz="1800" dirty="0" err="1">
                <a:ea typeface="+mn-ea"/>
                <a:cs typeface="Times New Roman" pitchFamily="18" charset="0"/>
              </a:rPr>
              <a:t>är</a:t>
            </a:r>
            <a:r>
              <a:rPr lang="en-GB" sz="1800" dirty="0">
                <a:ea typeface="+mn-ea"/>
                <a:cs typeface="Times New Roman" pitchFamily="18" charset="0"/>
              </a:rPr>
              <a:t> </a:t>
            </a:r>
            <a:r>
              <a:rPr lang="en-GB" sz="1800" dirty="0" err="1">
                <a:ea typeface="+mn-ea"/>
                <a:cs typeface="Times New Roman" pitchFamily="18" charset="0"/>
              </a:rPr>
              <a:t>ett</a:t>
            </a:r>
            <a:r>
              <a:rPr lang="en-GB" sz="1800" dirty="0">
                <a:ea typeface="+mn-ea"/>
                <a:cs typeface="Times New Roman" pitchFamily="18" charset="0"/>
              </a:rPr>
              <a:t> </a:t>
            </a:r>
            <a:r>
              <a:rPr lang="en-GB" sz="1800" dirty="0" err="1">
                <a:ea typeface="+mn-ea"/>
                <a:cs typeface="Times New Roman" pitchFamily="18" charset="0"/>
              </a:rPr>
              <a:t>misslyckande</a:t>
            </a:r>
            <a:r>
              <a:rPr lang="en-GB" sz="1800" dirty="0">
                <a:ea typeface="+mn-ea"/>
                <a:cs typeface="Times New Roman" pitchFamily="18" charset="0"/>
              </a:rPr>
              <a:t>) </a:t>
            </a:r>
            <a:endParaRPr lang="en-GB" sz="1800" dirty="0">
              <a:ea typeface="Verdana"/>
              <a:cs typeface="Times New Roman" pitchFamily="18" charset="0"/>
            </a:endParaRPr>
          </a:p>
        </p:txBody>
      </p:sp>
      <p:sp>
        <p:nvSpPr>
          <p:cNvPr id="3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10.13</a:t>
            </a:r>
          </a:p>
        </p:txBody>
      </p:sp>
      <p:grpSp>
        <p:nvGrpSpPr>
          <p:cNvPr id="44" name="Gruppierung 1"/>
          <p:cNvGrpSpPr>
            <a:grpSpLocks noChangeAspect="1"/>
          </p:cNvGrpSpPr>
          <p:nvPr/>
        </p:nvGrpSpPr>
        <p:grpSpPr>
          <a:xfrm>
            <a:off x="5199745" y="1340768"/>
            <a:ext cx="3692254" cy="3069911"/>
            <a:chOff x="5220072" y="2132856"/>
            <a:chExt cx="3030031" cy="2519308"/>
          </a:xfrm>
        </p:grpSpPr>
        <p:pic>
          <p:nvPicPr>
            <p:cNvPr id="45"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46"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Relationer</a:t>
              </a:r>
              <a:endParaRPr lang="de-DE" altLang="de-DE" sz="1600" b="1" dirty="0">
                <a:solidFill>
                  <a:srgbClr val="C00000"/>
                </a:solidFill>
              </a:endParaRPr>
            </a:p>
          </p:txBody>
        </p:sp>
        <p:sp>
          <p:nvSpPr>
            <p:cNvPr id="47" name="Textfeld 26"/>
            <p:cNvSpPr txBox="1"/>
            <p:nvPr/>
          </p:nvSpPr>
          <p:spPr>
            <a:xfrm>
              <a:off x="5267672" y="3559681"/>
              <a:ext cx="1799341" cy="303091"/>
            </a:xfrm>
            <a:prstGeom prst="rect">
              <a:avLst/>
            </a:prstGeom>
            <a:noFill/>
          </p:spPr>
          <p:txBody>
            <a:bodyPr wrap="square" rtlCol="0">
              <a:spAutoFit/>
            </a:bodyPr>
            <a:lstStyle/>
            <a:p>
              <a:r>
                <a:rPr lang="de-DE" altLang="de-DE" b="1" dirty="0" err="1">
                  <a:solidFill>
                    <a:srgbClr val="C00000"/>
                  </a:solidFill>
                </a:rPr>
                <a:t>Förmågor</a:t>
              </a:r>
              <a:endParaRPr lang="de-DE" altLang="de-DE" b="1" dirty="0">
                <a:solidFill>
                  <a:srgbClr val="C00000"/>
                </a:solidFill>
              </a:endParaRPr>
            </a:p>
          </p:txBody>
        </p:sp>
        <p:sp>
          <p:nvSpPr>
            <p:cNvPr id="48"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Utseende</a:t>
              </a:r>
              <a:endParaRPr lang="de-DE" altLang="de-DE" sz="1600" b="1" dirty="0">
                <a:solidFill>
                  <a:srgbClr val="C00000"/>
                </a:solidFill>
              </a:endParaRPr>
            </a:p>
          </p:txBody>
        </p:sp>
        <p:sp>
          <p:nvSpPr>
            <p:cNvPr id="49"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Hobbyn</a:t>
              </a:r>
              <a:r>
                <a:rPr lang="de-DE" altLang="de-DE" sz="1600" dirty="0">
                  <a:solidFill>
                    <a:schemeClr val="bg1"/>
                  </a:solidFill>
                </a:rPr>
                <a:t> </a:t>
              </a:r>
            </a:p>
          </p:txBody>
        </p:sp>
        <p:sp>
          <p:nvSpPr>
            <p:cNvPr id="50"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51"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a:solidFill>
                    <a:srgbClr val="C00000"/>
                  </a:solidFill>
                </a:rPr>
                <a:t>Jobb</a:t>
              </a:r>
            </a:p>
          </p:txBody>
        </p:sp>
      </p:grpSp>
      <p:sp>
        <p:nvSpPr>
          <p:cNvPr id="16"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a:t>
            </a:r>
            <a:r>
              <a:rPr lang="en-US" altLang="de-DE" sz="800" i="1" dirty="0" err="1"/>
              <a:t>av</a:t>
            </a:r>
            <a:r>
              <a:rPr lang="en-US" altLang="de-DE" sz="800" i="1" dirty="0"/>
              <a:t> Michael </a:t>
            </a:r>
            <a:r>
              <a:rPr lang="en-US" altLang="de-DE" sz="800" i="1" dirty="0" err="1" smtClean="0"/>
              <a:t>Fielitz</a:t>
            </a:r>
            <a:r>
              <a:rPr lang="en-US" altLang="de-DE" sz="800" i="1" dirty="0" smtClean="0"/>
              <a:t>)</a:t>
            </a:r>
            <a:endParaRPr lang="de-DE" altLang="de-DE" sz="8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187624" y="4942909"/>
            <a:ext cx="6405389" cy="646331"/>
          </a:xfrm>
          <a:prstGeom prst="rect">
            <a:avLst/>
          </a:prstGeom>
          <a:noFill/>
          <a:ln w="9525">
            <a:noFill/>
            <a:miter lim="800000"/>
            <a:headEnd/>
            <a:tailEnd/>
          </a:ln>
        </p:spPr>
        <p:txBody>
          <a:bodyPr wrap="square" anchor="ctr">
            <a:spAutoFit/>
          </a:bodyPr>
          <a:lstStyle/>
          <a:p>
            <a:pPr algn="ctr" eaLnBrk="1" hangingPunct="1"/>
            <a:r>
              <a:rPr lang="en-GB" altLang="de-DE" dirty="0" err="1">
                <a:solidFill>
                  <a:srgbClr val="006699"/>
                </a:solidFill>
              </a:rPr>
              <a:t>Vilken</a:t>
            </a:r>
            <a:r>
              <a:rPr lang="en-GB" altLang="de-DE" dirty="0">
                <a:solidFill>
                  <a:srgbClr val="006699"/>
                </a:solidFill>
              </a:rPr>
              <a:t> </a:t>
            </a:r>
            <a:r>
              <a:rPr lang="en-GB" altLang="de-DE" dirty="0" err="1">
                <a:solidFill>
                  <a:srgbClr val="006699"/>
                </a:solidFill>
              </a:rPr>
              <a:t>hylla</a:t>
            </a:r>
            <a:r>
              <a:rPr lang="en-GB" altLang="de-DE" dirty="0">
                <a:solidFill>
                  <a:srgbClr val="006699"/>
                </a:solidFill>
              </a:rPr>
              <a:t> </a:t>
            </a:r>
            <a:r>
              <a:rPr lang="en-GB" altLang="de-DE" dirty="0" err="1">
                <a:solidFill>
                  <a:srgbClr val="006699"/>
                </a:solidFill>
              </a:rPr>
              <a:t>har</a:t>
            </a:r>
            <a:r>
              <a:rPr lang="en-GB" altLang="de-DE" dirty="0">
                <a:solidFill>
                  <a:srgbClr val="006699"/>
                </a:solidFill>
              </a:rPr>
              <a:t> du </a:t>
            </a:r>
            <a:r>
              <a:rPr lang="en-GB" altLang="de-DE" dirty="0" err="1">
                <a:solidFill>
                  <a:srgbClr val="006699"/>
                </a:solidFill>
              </a:rPr>
              <a:t>inte</a:t>
            </a:r>
            <a:r>
              <a:rPr lang="en-GB" altLang="de-DE" dirty="0">
                <a:solidFill>
                  <a:srgbClr val="006699"/>
                </a:solidFill>
              </a:rPr>
              <a:t> </a:t>
            </a:r>
            <a:r>
              <a:rPr lang="en-GB" altLang="de-DE" dirty="0" err="1">
                <a:solidFill>
                  <a:srgbClr val="006699"/>
                </a:solidFill>
              </a:rPr>
              <a:t>tittat</a:t>
            </a:r>
            <a:r>
              <a:rPr lang="en-GB" altLang="de-DE" dirty="0">
                <a:solidFill>
                  <a:srgbClr val="006699"/>
                </a:solidFill>
              </a:rPr>
              <a:t> </a:t>
            </a:r>
            <a:r>
              <a:rPr lang="en-GB" altLang="de-DE" dirty="0" err="1">
                <a:solidFill>
                  <a:srgbClr val="006699"/>
                </a:solidFill>
              </a:rPr>
              <a:t>i</a:t>
            </a:r>
            <a:r>
              <a:rPr lang="en-GB" altLang="de-DE" dirty="0">
                <a:solidFill>
                  <a:srgbClr val="006699"/>
                </a:solidFill>
              </a:rPr>
              <a:t> </a:t>
            </a:r>
            <a:r>
              <a:rPr lang="en-GB" altLang="de-DE" dirty="0" err="1">
                <a:solidFill>
                  <a:srgbClr val="006699"/>
                </a:solidFill>
              </a:rPr>
              <a:t>på</a:t>
            </a:r>
            <a:r>
              <a:rPr lang="en-GB" altLang="de-DE" dirty="0">
                <a:solidFill>
                  <a:srgbClr val="006699"/>
                </a:solidFill>
              </a:rPr>
              <a:t> </a:t>
            </a:r>
            <a:r>
              <a:rPr lang="en-GB" altLang="de-DE" dirty="0" err="1">
                <a:solidFill>
                  <a:srgbClr val="006699"/>
                </a:solidFill>
              </a:rPr>
              <a:t>länge</a:t>
            </a:r>
            <a:r>
              <a:rPr lang="en-GB" altLang="de-DE" dirty="0">
                <a:solidFill>
                  <a:srgbClr val="006699"/>
                </a:solidFill>
              </a:rPr>
              <a:t>?</a:t>
            </a:r>
          </a:p>
          <a:p>
            <a:pPr algn="ctr" eaLnBrk="1" hangingPunct="1"/>
            <a:r>
              <a:rPr lang="en-GB" altLang="de-DE" dirty="0" err="1">
                <a:solidFill>
                  <a:srgbClr val="006699"/>
                </a:solidFill>
              </a:rPr>
              <a:t>Vilka</a:t>
            </a:r>
            <a:r>
              <a:rPr lang="en-GB" altLang="de-DE" dirty="0">
                <a:solidFill>
                  <a:srgbClr val="006699"/>
                </a:solidFill>
              </a:rPr>
              <a:t> </a:t>
            </a:r>
            <a:r>
              <a:rPr lang="en-GB" altLang="de-DE" dirty="0" err="1">
                <a:solidFill>
                  <a:srgbClr val="006699"/>
                </a:solidFill>
              </a:rPr>
              <a:t>dolda</a:t>
            </a:r>
            <a:r>
              <a:rPr lang="en-GB" altLang="de-DE" dirty="0">
                <a:solidFill>
                  <a:srgbClr val="006699"/>
                </a:solidFill>
              </a:rPr>
              <a:t> </a:t>
            </a:r>
            <a:r>
              <a:rPr lang="en-GB" altLang="de-DE" dirty="0" err="1">
                <a:solidFill>
                  <a:srgbClr val="006699"/>
                </a:solidFill>
              </a:rPr>
              <a:t>talanger</a:t>
            </a:r>
            <a:r>
              <a:rPr lang="en-GB" altLang="de-DE" dirty="0">
                <a:solidFill>
                  <a:srgbClr val="006699"/>
                </a:solidFill>
              </a:rPr>
              <a:t> </a:t>
            </a:r>
            <a:r>
              <a:rPr lang="en-GB" altLang="de-DE" dirty="0" err="1">
                <a:solidFill>
                  <a:srgbClr val="006699"/>
                </a:solidFill>
              </a:rPr>
              <a:t>kan</a:t>
            </a:r>
            <a:r>
              <a:rPr lang="en-GB" altLang="de-DE" dirty="0">
                <a:solidFill>
                  <a:srgbClr val="006699"/>
                </a:solidFill>
              </a:rPr>
              <a:t> du </a:t>
            </a:r>
            <a:r>
              <a:rPr lang="en-GB" altLang="de-DE" dirty="0" err="1">
                <a:solidFill>
                  <a:srgbClr val="006699"/>
                </a:solidFill>
              </a:rPr>
              <a:t>hitta</a:t>
            </a:r>
            <a:r>
              <a:rPr lang="en-GB" altLang="de-DE" dirty="0">
                <a:solidFill>
                  <a:srgbClr val="006699"/>
                </a:solidFill>
              </a:rPr>
              <a:t> </a:t>
            </a:r>
            <a:r>
              <a:rPr lang="en-GB" altLang="de-DE" dirty="0" err="1">
                <a:solidFill>
                  <a:srgbClr val="006699"/>
                </a:solidFill>
              </a:rPr>
              <a:t>där</a:t>
            </a:r>
            <a:r>
              <a:rPr lang="en-GB" altLang="de-DE" dirty="0">
                <a:solidFill>
                  <a:srgbClr val="006699"/>
                </a:solidFill>
              </a:rPr>
              <a:t>?</a:t>
            </a: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Att </a:t>
            </a:r>
            <a:r>
              <a:rPr lang="en-GB" altLang="de-DE" sz="2000" dirty="0" err="1">
                <a:solidFill>
                  <a:schemeClr val="accent1"/>
                </a:solidFill>
              </a:rPr>
              <a:t>inte</a:t>
            </a:r>
            <a:r>
              <a:rPr lang="en-GB" altLang="de-DE" sz="2000" dirty="0">
                <a:solidFill>
                  <a:schemeClr val="accent1"/>
                </a:solidFill>
              </a:rPr>
              <a:t> </a:t>
            </a:r>
            <a:r>
              <a:rPr lang="en-GB" altLang="de-DE" sz="2000" dirty="0" err="1">
                <a:solidFill>
                  <a:schemeClr val="accent1"/>
                </a:solidFill>
              </a:rPr>
              <a:t>hålla</a:t>
            </a:r>
            <a:r>
              <a:rPr lang="en-GB" altLang="de-DE" sz="2000" dirty="0">
                <a:solidFill>
                  <a:schemeClr val="accent1"/>
                </a:solidFill>
              </a:rPr>
              <a:t> </a:t>
            </a:r>
            <a:r>
              <a:rPr lang="en-GB" altLang="de-DE" sz="2000" dirty="0" err="1">
                <a:solidFill>
                  <a:schemeClr val="accent1"/>
                </a:solidFill>
              </a:rPr>
              <a:t>tillbaka</a:t>
            </a:r>
            <a:r>
              <a:rPr lang="en-GB" altLang="de-DE" sz="2000" dirty="0">
                <a:solidFill>
                  <a:schemeClr val="accent1"/>
                </a:solidFill>
              </a:rPr>
              <a:t>…</a:t>
            </a:r>
          </a:p>
        </p:txBody>
      </p:sp>
      <p:sp>
        <p:nvSpPr>
          <p:cNvPr id="18" name="AutoShape 7"/>
          <p:cNvSpPr>
            <a:spLocks noChangeArrowheads="1"/>
          </p:cNvSpPr>
          <p:nvPr/>
        </p:nvSpPr>
        <p:spPr bwMode="auto">
          <a:xfrm>
            <a:off x="6861373" y="1412775"/>
            <a:ext cx="1743075" cy="1576507"/>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n-GB" sz="1000" i="1" dirty="0">
                <a:solidFill>
                  <a:srgbClr val="000000"/>
                </a:solidFill>
              </a:rPr>
              <a:t>Jag </a:t>
            </a:r>
            <a:r>
              <a:rPr lang="en-GB" sz="1000" i="1" dirty="0" err="1">
                <a:solidFill>
                  <a:srgbClr val="000000"/>
                </a:solidFill>
              </a:rPr>
              <a:t>kan</a:t>
            </a:r>
            <a:r>
              <a:rPr lang="en-GB" sz="1000" i="1" dirty="0">
                <a:solidFill>
                  <a:srgbClr val="000000"/>
                </a:solidFill>
              </a:rPr>
              <a:t> </a:t>
            </a:r>
            <a:r>
              <a:rPr lang="en-GB" sz="1000" i="1" dirty="0" err="1">
                <a:solidFill>
                  <a:srgbClr val="000000"/>
                </a:solidFill>
              </a:rPr>
              <a:t>laga</a:t>
            </a:r>
            <a:r>
              <a:rPr lang="en-GB" sz="1000" i="1" dirty="0">
                <a:solidFill>
                  <a:srgbClr val="000000"/>
                </a:solidFill>
              </a:rPr>
              <a:t> mat </a:t>
            </a:r>
            <a:r>
              <a:rPr lang="en-GB" sz="1000" i="1" dirty="0" err="1">
                <a:solidFill>
                  <a:srgbClr val="000000"/>
                </a:solidFill>
              </a:rPr>
              <a:t>ganska</a:t>
            </a:r>
            <a:r>
              <a:rPr lang="en-GB" sz="1000" i="1" dirty="0">
                <a:solidFill>
                  <a:srgbClr val="000000"/>
                </a:solidFill>
              </a:rPr>
              <a:t> bra; jag </a:t>
            </a:r>
            <a:r>
              <a:rPr lang="en-GB" sz="1000" i="1" dirty="0" err="1">
                <a:solidFill>
                  <a:srgbClr val="000000"/>
                </a:solidFill>
              </a:rPr>
              <a:t>har</a:t>
            </a:r>
            <a:r>
              <a:rPr lang="en-GB" sz="1000" i="1" dirty="0">
                <a:solidFill>
                  <a:srgbClr val="000000"/>
                </a:solidFill>
              </a:rPr>
              <a:t> en bred </a:t>
            </a:r>
            <a:r>
              <a:rPr lang="en-GB" sz="1000" i="1" dirty="0" err="1">
                <a:solidFill>
                  <a:srgbClr val="000000"/>
                </a:solidFill>
              </a:rPr>
              <a:t>kunskap</a:t>
            </a:r>
            <a:r>
              <a:rPr lang="en-GB" sz="1000" i="1" dirty="0">
                <a:solidFill>
                  <a:srgbClr val="000000"/>
                </a:solidFill>
              </a:rPr>
              <a:t> om </a:t>
            </a:r>
            <a:r>
              <a:rPr lang="en-GB" sz="1000" i="1" dirty="0" err="1">
                <a:solidFill>
                  <a:srgbClr val="000000"/>
                </a:solidFill>
              </a:rPr>
              <a:t>världspolitik</a:t>
            </a:r>
            <a:r>
              <a:rPr lang="en-GB" sz="1000" i="1" dirty="0">
                <a:solidFill>
                  <a:srgbClr val="000000"/>
                </a:solidFill>
              </a:rPr>
              <a:t>; jag </a:t>
            </a:r>
            <a:r>
              <a:rPr lang="en-GB" sz="1000" i="1" dirty="0" err="1">
                <a:solidFill>
                  <a:srgbClr val="000000"/>
                </a:solidFill>
              </a:rPr>
              <a:t>är</a:t>
            </a:r>
            <a:r>
              <a:rPr lang="en-GB" sz="1000" i="1" dirty="0">
                <a:solidFill>
                  <a:srgbClr val="000000"/>
                </a:solidFill>
              </a:rPr>
              <a:t> </a:t>
            </a:r>
            <a:r>
              <a:rPr lang="en-GB" sz="1000" i="1" dirty="0" err="1">
                <a:solidFill>
                  <a:srgbClr val="000000"/>
                </a:solidFill>
              </a:rPr>
              <a:t>dålig</a:t>
            </a:r>
            <a:r>
              <a:rPr lang="en-GB" sz="1000" i="1" dirty="0">
                <a:solidFill>
                  <a:srgbClr val="000000"/>
                </a:solidFill>
              </a:rPr>
              <a:t> </a:t>
            </a:r>
            <a:r>
              <a:rPr lang="en-GB" sz="1000" i="1" dirty="0" err="1">
                <a:solidFill>
                  <a:srgbClr val="000000"/>
                </a:solidFill>
              </a:rPr>
              <a:t>på</a:t>
            </a:r>
            <a:r>
              <a:rPr lang="en-GB" sz="1000" i="1" dirty="0">
                <a:solidFill>
                  <a:srgbClr val="000000"/>
                </a:solidFill>
              </a:rPr>
              <a:t> </a:t>
            </a:r>
            <a:r>
              <a:rPr lang="en-GB" sz="1000" i="1" dirty="0" err="1">
                <a:solidFill>
                  <a:srgbClr val="000000"/>
                </a:solidFill>
              </a:rPr>
              <a:t>att</a:t>
            </a:r>
            <a:r>
              <a:rPr lang="en-GB" sz="1000" i="1" dirty="0">
                <a:solidFill>
                  <a:srgbClr val="000000"/>
                </a:solidFill>
              </a:rPr>
              <a:t> </a:t>
            </a:r>
            <a:r>
              <a:rPr lang="en-GB" sz="1000" i="1" dirty="0" err="1">
                <a:solidFill>
                  <a:srgbClr val="000000"/>
                </a:solidFill>
              </a:rPr>
              <a:t>dansa</a:t>
            </a:r>
            <a:r>
              <a:rPr lang="en-GB" sz="1000" i="1" dirty="0">
                <a:solidFill>
                  <a:srgbClr val="000000"/>
                </a:solidFill>
              </a:rPr>
              <a:t> men jag </a:t>
            </a:r>
            <a:r>
              <a:rPr lang="en-GB" sz="1000" i="1" dirty="0" err="1">
                <a:solidFill>
                  <a:srgbClr val="000000"/>
                </a:solidFill>
              </a:rPr>
              <a:t>tycker</a:t>
            </a:r>
            <a:r>
              <a:rPr lang="en-GB" sz="1000" i="1" dirty="0">
                <a:solidFill>
                  <a:srgbClr val="000000"/>
                </a:solidFill>
              </a:rPr>
              <a:t> om </a:t>
            </a:r>
            <a:r>
              <a:rPr lang="en-GB" sz="1000" i="1" dirty="0" err="1">
                <a:solidFill>
                  <a:srgbClr val="000000"/>
                </a:solidFill>
              </a:rPr>
              <a:t>det</a:t>
            </a:r>
            <a:r>
              <a:rPr lang="en-GB" sz="1000" i="1" dirty="0">
                <a:solidFill>
                  <a:srgbClr val="000000"/>
                </a:solidFill>
              </a:rPr>
              <a:t> </a:t>
            </a:r>
            <a:r>
              <a:rPr lang="en-GB" sz="1000" i="1" dirty="0" err="1">
                <a:solidFill>
                  <a:srgbClr val="000000"/>
                </a:solidFill>
              </a:rPr>
              <a:t>ändå</a:t>
            </a:r>
            <a:r>
              <a:rPr lang="en-GB" sz="1000" i="1" dirty="0">
                <a:solidFill>
                  <a:srgbClr val="000000"/>
                </a:solidFill>
              </a:rPr>
              <a:t>; jag </a:t>
            </a:r>
            <a:r>
              <a:rPr lang="en-GB" sz="1000" i="1" dirty="0" err="1">
                <a:solidFill>
                  <a:srgbClr val="000000"/>
                </a:solidFill>
              </a:rPr>
              <a:t>är</a:t>
            </a:r>
            <a:r>
              <a:rPr lang="en-GB" sz="1000" i="1" dirty="0">
                <a:solidFill>
                  <a:srgbClr val="000000"/>
                </a:solidFill>
              </a:rPr>
              <a:t> </a:t>
            </a:r>
            <a:r>
              <a:rPr lang="en-GB" sz="1000" i="1" dirty="0" err="1">
                <a:solidFill>
                  <a:srgbClr val="000000"/>
                </a:solidFill>
              </a:rPr>
              <a:t>väldigt</a:t>
            </a:r>
            <a:r>
              <a:rPr lang="en-GB" sz="1000" i="1" dirty="0">
                <a:solidFill>
                  <a:srgbClr val="000000"/>
                </a:solidFill>
              </a:rPr>
              <a:t> </a:t>
            </a:r>
            <a:r>
              <a:rPr lang="en-GB" sz="1000" i="1" dirty="0" err="1">
                <a:solidFill>
                  <a:srgbClr val="000000"/>
                </a:solidFill>
              </a:rPr>
              <a:t>intresserad</a:t>
            </a:r>
            <a:r>
              <a:rPr lang="en-GB" sz="1000" i="1" dirty="0">
                <a:solidFill>
                  <a:srgbClr val="000000"/>
                </a:solidFill>
              </a:rPr>
              <a:t> </a:t>
            </a:r>
            <a:r>
              <a:rPr lang="en-GB" sz="1000" i="1" dirty="0" err="1">
                <a:solidFill>
                  <a:srgbClr val="000000"/>
                </a:solidFill>
              </a:rPr>
              <a:t>av</a:t>
            </a:r>
            <a:r>
              <a:rPr lang="en-GB" sz="1000" i="1" dirty="0">
                <a:solidFill>
                  <a:srgbClr val="000000"/>
                </a:solidFill>
              </a:rPr>
              <a:t> bio…. </a:t>
            </a:r>
            <a:endParaRPr lang="de-DE" sz="1000" i="1" dirty="0">
              <a:solidFill>
                <a:srgbClr val="000000"/>
              </a:solidFill>
            </a:endParaRP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n-GB" sz="1000" i="1" dirty="0">
                <a:solidFill>
                  <a:srgbClr val="000000"/>
                </a:solidFill>
              </a:rPr>
              <a:t>Jag </a:t>
            </a:r>
            <a:r>
              <a:rPr lang="en-GB" sz="1000" i="1" dirty="0" err="1">
                <a:solidFill>
                  <a:srgbClr val="000000"/>
                </a:solidFill>
              </a:rPr>
              <a:t>är</a:t>
            </a:r>
            <a:r>
              <a:rPr lang="en-GB" sz="1000" i="1" dirty="0">
                <a:solidFill>
                  <a:srgbClr val="000000"/>
                </a:solidFill>
              </a:rPr>
              <a:t> en </a:t>
            </a:r>
            <a:r>
              <a:rPr lang="en-GB" sz="1000" i="1" dirty="0" err="1">
                <a:solidFill>
                  <a:srgbClr val="000000"/>
                </a:solidFill>
              </a:rPr>
              <a:t>familjmänniska</a:t>
            </a:r>
            <a:r>
              <a:rPr lang="en-GB" sz="1000" i="1" dirty="0">
                <a:solidFill>
                  <a:srgbClr val="000000"/>
                </a:solidFill>
              </a:rPr>
              <a:t> </a:t>
            </a:r>
            <a:r>
              <a:rPr lang="en-GB" sz="1000" i="1" dirty="0" err="1">
                <a:solidFill>
                  <a:srgbClr val="000000"/>
                </a:solidFill>
              </a:rPr>
              <a:t>och</a:t>
            </a:r>
            <a:r>
              <a:rPr lang="en-GB" sz="1000" i="1" dirty="0">
                <a:solidFill>
                  <a:srgbClr val="000000"/>
                </a:solidFill>
              </a:rPr>
              <a:t> </a:t>
            </a:r>
            <a:r>
              <a:rPr lang="en-GB" sz="1000" i="1" dirty="0" err="1">
                <a:solidFill>
                  <a:srgbClr val="000000"/>
                </a:solidFill>
              </a:rPr>
              <a:t>kan</a:t>
            </a:r>
            <a:r>
              <a:rPr lang="en-GB" sz="1000" i="1" dirty="0">
                <a:solidFill>
                  <a:srgbClr val="000000"/>
                </a:solidFill>
              </a:rPr>
              <a:t> </a:t>
            </a:r>
            <a:r>
              <a:rPr lang="en-GB" sz="1000" i="1" dirty="0" err="1">
                <a:solidFill>
                  <a:srgbClr val="000000"/>
                </a:solidFill>
              </a:rPr>
              <a:t>få</a:t>
            </a:r>
            <a:r>
              <a:rPr lang="en-GB" sz="1000" i="1" dirty="0">
                <a:solidFill>
                  <a:srgbClr val="000000"/>
                </a:solidFill>
              </a:rPr>
              <a:t> </a:t>
            </a:r>
            <a:r>
              <a:rPr lang="en-GB" sz="1000" i="1" dirty="0" err="1">
                <a:solidFill>
                  <a:srgbClr val="000000"/>
                </a:solidFill>
              </a:rPr>
              <a:t>andra</a:t>
            </a:r>
            <a:r>
              <a:rPr lang="en-GB" sz="1000" i="1" dirty="0">
                <a:solidFill>
                  <a:srgbClr val="000000"/>
                </a:solidFill>
              </a:rPr>
              <a:t> </a:t>
            </a:r>
            <a:r>
              <a:rPr lang="en-GB" sz="1000" i="1" dirty="0" err="1">
                <a:solidFill>
                  <a:srgbClr val="000000"/>
                </a:solidFill>
              </a:rPr>
              <a:t>att</a:t>
            </a:r>
            <a:r>
              <a:rPr lang="en-GB" sz="1000" i="1" dirty="0">
                <a:solidFill>
                  <a:srgbClr val="000000"/>
                </a:solidFill>
              </a:rPr>
              <a:t> </a:t>
            </a:r>
            <a:r>
              <a:rPr lang="en-GB" sz="1000" i="1" dirty="0" err="1">
                <a:solidFill>
                  <a:srgbClr val="000000"/>
                </a:solidFill>
              </a:rPr>
              <a:t>skratta</a:t>
            </a:r>
            <a:r>
              <a:rPr lang="en-GB" sz="1000" i="1" dirty="0">
                <a:solidFill>
                  <a:srgbClr val="000000"/>
                </a:solidFill>
              </a:rPr>
              <a:t>…</a:t>
            </a:r>
            <a:endParaRPr lang="en-GB" sz="1000" dirty="0">
              <a:solidFill>
                <a:srgbClr val="000000"/>
              </a:solidFill>
            </a:endParaRPr>
          </a:p>
        </p:txBody>
      </p:sp>
      <p:sp>
        <p:nvSpPr>
          <p:cNvPr id="20" name="AutoShape 9"/>
          <p:cNvSpPr>
            <a:spLocks noChangeArrowheads="1"/>
          </p:cNvSpPr>
          <p:nvPr/>
        </p:nvSpPr>
        <p:spPr bwMode="auto">
          <a:xfrm>
            <a:off x="6882895" y="3941368"/>
            <a:ext cx="1744662" cy="1001541"/>
          </a:xfrm>
          <a:prstGeom prst="wedgeRoundRectCallout">
            <a:avLst>
              <a:gd name="adj1" fmla="val -69516"/>
              <a:gd name="adj2" fmla="val -82353"/>
              <a:gd name="adj3" fmla="val 16667"/>
            </a:avLst>
          </a:prstGeom>
          <a:solidFill>
            <a:schemeClr val="bg1"/>
          </a:solidFill>
          <a:ln w="9525">
            <a:solidFill>
              <a:srgbClr val="FF0000"/>
            </a:solidFill>
            <a:miter lim="800000"/>
            <a:headEnd/>
            <a:tailEnd/>
          </a:ln>
          <a:effectLst/>
          <a:extLst/>
        </p:spPr>
        <p:txBody>
          <a:bodyPr/>
          <a:lstStyle/>
          <a:p>
            <a:pPr algn="ctr" eaLnBrk="1" hangingPunct="1">
              <a:defRPr/>
            </a:pPr>
            <a:r>
              <a:rPr lang="en-GB" sz="1000" i="1" dirty="0">
                <a:solidFill>
                  <a:srgbClr val="000000"/>
                </a:solidFill>
              </a:rPr>
              <a:t>Jag </a:t>
            </a:r>
            <a:r>
              <a:rPr lang="en-GB" sz="1000" i="1" dirty="0" err="1">
                <a:solidFill>
                  <a:srgbClr val="000000"/>
                </a:solidFill>
              </a:rPr>
              <a:t>känner</a:t>
            </a:r>
            <a:r>
              <a:rPr lang="en-GB" sz="1000" i="1" dirty="0">
                <a:solidFill>
                  <a:srgbClr val="000000"/>
                </a:solidFill>
              </a:rPr>
              <a:t> </a:t>
            </a:r>
            <a:r>
              <a:rPr lang="en-GB" sz="1000" i="1" dirty="0" err="1">
                <a:solidFill>
                  <a:srgbClr val="000000"/>
                </a:solidFill>
              </a:rPr>
              <a:t>mig</a:t>
            </a:r>
            <a:r>
              <a:rPr lang="en-GB" sz="1000" i="1" dirty="0">
                <a:solidFill>
                  <a:srgbClr val="000000"/>
                </a:solidFill>
              </a:rPr>
              <a:t> </a:t>
            </a:r>
            <a:r>
              <a:rPr lang="en-GB" sz="1000" i="1" dirty="0" err="1">
                <a:solidFill>
                  <a:srgbClr val="000000"/>
                </a:solidFill>
              </a:rPr>
              <a:t>överansträngd</a:t>
            </a:r>
            <a:r>
              <a:rPr lang="en-GB" sz="1000" i="1" dirty="0">
                <a:solidFill>
                  <a:srgbClr val="000000"/>
                </a:solidFill>
              </a:rPr>
              <a:t> </a:t>
            </a:r>
            <a:r>
              <a:rPr lang="en-GB" sz="1000" i="1" dirty="0" err="1">
                <a:solidFill>
                  <a:srgbClr val="000000"/>
                </a:solidFill>
              </a:rPr>
              <a:t>av</a:t>
            </a:r>
            <a:r>
              <a:rPr lang="en-GB" sz="1000" i="1" dirty="0">
                <a:solidFill>
                  <a:srgbClr val="000000"/>
                </a:solidFill>
              </a:rPr>
              <a:t> mitt </a:t>
            </a:r>
            <a:r>
              <a:rPr lang="en-GB" sz="1000" i="1" dirty="0" err="1">
                <a:solidFill>
                  <a:srgbClr val="000000"/>
                </a:solidFill>
              </a:rPr>
              <a:t>jobb</a:t>
            </a:r>
            <a:r>
              <a:rPr lang="en-GB" sz="1000" i="1" dirty="0">
                <a:solidFill>
                  <a:srgbClr val="000000"/>
                </a:solidFill>
              </a:rPr>
              <a:t>; </a:t>
            </a:r>
            <a:r>
              <a:rPr lang="en-GB" sz="1000" i="1" dirty="0" err="1">
                <a:solidFill>
                  <a:srgbClr val="000000"/>
                </a:solidFill>
              </a:rPr>
              <a:t>kuggade</a:t>
            </a:r>
            <a:r>
              <a:rPr lang="en-GB" sz="1000" i="1" dirty="0">
                <a:solidFill>
                  <a:srgbClr val="000000"/>
                </a:solidFill>
              </a:rPr>
              <a:t> </a:t>
            </a:r>
            <a:r>
              <a:rPr lang="en-GB" sz="1000" i="1" dirty="0" err="1">
                <a:solidFill>
                  <a:srgbClr val="000000"/>
                </a:solidFill>
              </a:rPr>
              <a:t>på</a:t>
            </a:r>
            <a:r>
              <a:rPr lang="en-GB" sz="1000" i="1" dirty="0">
                <a:solidFill>
                  <a:srgbClr val="000000"/>
                </a:solidFill>
              </a:rPr>
              <a:t> en </a:t>
            </a:r>
            <a:r>
              <a:rPr lang="en-GB" sz="1000" i="1" dirty="0" err="1">
                <a:solidFill>
                  <a:srgbClr val="000000"/>
                </a:solidFill>
              </a:rPr>
              <a:t>tenta</a:t>
            </a:r>
            <a:r>
              <a:rPr lang="en-GB" sz="1000" i="1" dirty="0">
                <a:solidFill>
                  <a:srgbClr val="000000"/>
                </a:solidFill>
              </a:rPr>
              <a:t>; problem med </a:t>
            </a:r>
            <a:r>
              <a:rPr lang="en-GB" sz="1000" i="1" dirty="0" err="1">
                <a:solidFill>
                  <a:srgbClr val="000000"/>
                </a:solidFill>
              </a:rPr>
              <a:t>arbetskamrater</a:t>
            </a:r>
            <a:r>
              <a:rPr lang="en-GB" sz="1000" i="1" dirty="0">
                <a:solidFill>
                  <a:srgbClr val="000000"/>
                </a:solidFill>
              </a:rPr>
              <a:t> …   </a:t>
            </a:r>
          </a:p>
        </p:txBody>
      </p:sp>
      <p:sp>
        <p:nvSpPr>
          <p:cNvPr id="21" name="AutoShape 10"/>
          <p:cNvSpPr>
            <a:spLocks noChangeArrowheads="1"/>
          </p:cNvSpPr>
          <p:nvPr/>
        </p:nvSpPr>
        <p:spPr bwMode="auto">
          <a:xfrm>
            <a:off x="490299" y="3402377"/>
            <a:ext cx="1636712" cy="877545"/>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a:lstStyle/>
          <a:p>
            <a:pPr algn="ctr" eaLnBrk="1" hangingPunct="1">
              <a:defRPr/>
            </a:pPr>
            <a:r>
              <a:rPr lang="en-GB" sz="1000" i="1" dirty="0">
                <a:solidFill>
                  <a:srgbClr val="000000"/>
                </a:solidFill>
              </a:rPr>
              <a:t>Jag </a:t>
            </a:r>
            <a:r>
              <a:rPr lang="en-GB" sz="1000" i="1" dirty="0" err="1">
                <a:solidFill>
                  <a:srgbClr val="000000"/>
                </a:solidFill>
              </a:rPr>
              <a:t>tycker</a:t>
            </a:r>
            <a:r>
              <a:rPr lang="en-GB" sz="1000" i="1" dirty="0">
                <a:solidFill>
                  <a:srgbClr val="000000"/>
                </a:solidFill>
              </a:rPr>
              <a:t> om mitt </a:t>
            </a:r>
            <a:r>
              <a:rPr lang="en-GB" sz="1000" i="1" dirty="0" err="1">
                <a:solidFill>
                  <a:srgbClr val="000000"/>
                </a:solidFill>
              </a:rPr>
              <a:t>hår</a:t>
            </a:r>
            <a:r>
              <a:rPr lang="en-GB" sz="1000" i="1" dirty="0">
                <a:solidFill>
                  <a:srgbClr val="000000"/>
                </a:solidFill>
              </a:rPr>
              <a:t>; jag </a:t>
            </a:r>
            <a:r>
              <a:rPr lang="en-GB" sz="1000" i="1" dirty="0" err="1">
                <a:solidFill>
                  <a:srgbClr val="000000"/>
                </a:solidFill>
              </a:rPr>
              <a:t>är</a:t>
            </a:r>
            <a:r>
              <a:rPr lang="en-GB" sz="1000" i="1" dirty="0">
                <a:solidFill>
                  <a:srgbClr val="000000"/>
                </a:solidFill>
              </a:rPr>
              <a:t> </a:t>
            </a:r>
            <a:r>
              <a:rPr lang="en-GB" sz="1000" i="1" dirty="0" err="1">
                <a:solidFill>
                  <a:srgbClr val="000000"/>
                </a:solidFill>
              </a:rPr>
              <a:t>nöjd</a:t>
            </a:r>
            <a:r>
              <a:rPr lang="en-GB" sz="1000" i="1" dirty="0">
                <a:solidFill>
                  <a:srgbClr val="000000"/>
                </a:solidFill>
              </a:rPr>
              <a:t> med min </a:t>
            </a:r>
            <a:r>
              <a:rPr lang="en-GB" sz="1000" i="1" dirty="0" err="1">
                <a:solidFill>
                  <a:srgbClr val="000000"/>
                </a:solidFill>
              </a:rPr>
              <a:t>hy</a:t>
            </a:r>
            <a:r>
              <a:rPr lang="en-GB" sz="1000" i="1" dirty="0">
                <a:solidFill>
                  <a:srgbClr val="000000"/>
                </a:solidFill>
              </a:rPr>
              <a:t> men jag </a:t>
            </a:r>
            <a:r>
              <a:rPr lang="en-GB" sz="1000" i="1" dirty="0" err="1">
                <a:solidFill>
                  <a:srgbClr val="000000"/>
                </a:solidFill>
              </a:rPr>
              <a:t>tycker</a:t>
            </a:r>
            <a:r>
              <a:rPr lang="en-GB" sz="1000" i="1" dirty="0">
                <a:solidFill>
                  <a:srgbClr val="000000"/>
                </a:solidFill>
              </a:rPr>
              <a:t> </a:t>
            </a:r>
            <a:r>
              <a:rPr lang="en-GB" sz="1000" i="1" dirty="0" err="1">
                <a:solidFill>
                  <a:srgbClr val="000000"/>
                </a:solidFill>
              </a:rPr>
              <a:t>att</a:t>
            </a:r>
            <a:r>
              <a:rPr lang="en-GB" sz="1000" i="1" dirty="0">
                <a:solidFill>
                  <a:srgbClr val="000000"/>
                </a:solidFill>
              </a:rPr>
              <a:t> jag </a:t>
            </a:r>
            <a:r>
              <a:rPr lang="en-GB" sz="1000" i="1" dirty="0" err="1">
                <a:solidFill>
                  <a:srgbClr val="000000"/>
                </a:solidFill>
              </a:rPr>
              <a:t>är</a:t>
            </a:r>
            <a:r>
              <a:rPr lang="en-GB" sz="1000" i="1" dirty="0">
                <a:solidFill>
                  <a:srgbClr val="000000"/>
                </a:solidFill>
              </a:rPr>
              <a:t> </a:t>
            </a:r>
            <a:r>
              <a:rPr lang="en-GB" sz="1000" i="1" dirty="0" err="1">
                <a:solidFill>
                  <a:srgbClr val="000000"/>
                </a:solidFill>
              </a:rPr>
              <a:t>för</a:t>
            </a:r>
            <a:r>
              <a:rPr lang="en-GB" sz="1000" i="1" dirty="0">
                <a:solidFill>
                  <a:srgbClr val="000000"/>
                </a:solidFill>
              </a:rPr>
              <a:t> </a:t>
            </a:r>
            <a:r>
              <a:rPr lang="en-GB" sz="1000" i="1" dirty="0" err="1">
                <a:solidFill>
                  <a:srgbClr val="000000"/>
                </a:solidFill>
              </a:rPr>
              <a:t>knubbig</a:t>
            </a:r>
            <a:r>
              <a:rPr lang="en-GB" sz="1000" i="1" dirty="0">
                <a:solidFill>
                  <a:srgbClr val="000000"/>
                </a:solidFill>
              </a:rPr>
              <a:t>…</a:t>
            </a:r>
          </a:p>
        </p:txBody>
      </p:sp>
      <p:grpSp>
        <p:nvGrpSpPr>
          <p:cNvPr id="26" name="Group 35"/>
          <p:cNvGrpSpPr>
            <a:grpSpLocks/>
          </p:cNvGrpSpPr>
          <p:nvPr/>
        </p:nvGrpSpPr>
        <p:grpSpPr bwMode="auto">
          <a:xfrm>
            <a:off x="0" y="6167432"/>
            <a:ext cx="2265363" cy="561974"/>
            <a:chOff x="0" y="3957"/>
            <a:chExt cx="1427" cy="354"/>
          </a:xfrm>
        </p:grpSpPr>
        <p:sp>
          <p:nvSpPr>
            <p:cNvPr id="2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28"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9"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a:t>Arbetsblad</a:t>
              </a:r>
              <a:r>
                <a:rPr lang="de-DE" altLang="de-DE" sz="1200" i="1" dirty="0"/>
                <a:t> 10.2</a:t>
              </a:r>
            </a:p>
            <a:p>
              <a:pPr eaLnBrk="1" hangingPunct="1"/>
              <a:r>
                <a:rPr lang="de-DE" altLang="de-DE" sz="1200" dirty="0"/>
                <a:t>     </a:t>
              </a:r>
            </a:p>
          </p:txBody>
        </p:sp>
      </p:grpSp>
      <p:sp>
        <p:nvSpPr>
          <p:cNvPr id="3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Neues</a:t>
            </a:r>
            <a:r>
              <a:rPr lang="en-US" altLang="de-DE" sz="800" i="1" dirty="0"/>
              <a:t> Regal” </a:t>
            </a:r>
            <a:r>
              <a:rPr lang="en-US" altLang="de-DE" sz="800" i="1" dirty="0" err="1"/>
              <a:t>av</a:t>
            </a:r>
            <a:r>
              <a:rPr lang="en-US" altLang="de-DE" sz="800" i="1" dirty="0"/>
              <a:t> Michael </a:t>
            </a:r>
            <a:r>
              <a:rPr lang="en-US" altLang="de-DE" sz="800" i="1" dirty="0" err="1" smtClean="0"/>
              <a:t>Fielitz</a:t>
            </a:r>
            <a:r>
              <a:rPr lang="en-US" altLang="de-DE" sz="800" i="1" dirty="0" smtClean="0"/>
              <a:t>)</a:t>
            </a:r>
            <a:endParaRPr lang="de-DE" altLang="de-DE" sz="800" i="1" dirty="0"/>
          </a:p>
        </p:txBody>
      </p:sp>
      <p:grpSp>
        <p:nvGrpSpPr>
          <p:cNvPr id="22" name="Gruppierung 1"/>
          <p:cNvGrpSpPr>
            <a:grpSpLocks noChangeAspect="1"/>
          </p:cNvGrpSpPr>
          <p:nvPr/>
        </p:nvGrpSpPr>
        <p:grpSpPr>
          <a:xfrm>
            <a:off x="2829803" y="2021946"/>
            <a:ext cx="3634251" cy="2257977"/>
            <a:chOff x="5267672" y="2691861"/>
            <a:chExt cx="2982431" cy="1852998"/>
          </a:xfrm>
        </p:grpSpPr>
        <p:sp>
          <p:nvSpPr>
            <p:cNvPr id="24"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endParaRPr lang="de-DE" altLang="de-DE" sz="1600" b="1" dirty="0">
                <a:solidFill>
                  <a:srgbClr val="C00000"/>
                </a:solidFill>
              </a:endParaRPr>
            </a:p>
          </p:txBody>
        </p:sp>
        <p:sp>
          <p:nvSpPr>
            <p:cNvPr id="25" name="Textfeld 24"/>
            <p:cNvSpPr txBox="1"/>
            <p:nvPr/>
          </p:nvSpPr>
          <p:spPr>
            <a:xfrm>
              <a:off x="5267672" y="3559681"/>
              <a:ext cx="1799341" cy="303091"/>
            </a:xfrm>
            <a:prstGeom prst="rect">
              <a:avLst/>
            </a:prstGeom>
            <a:noFill/>
          </p:spPr>
          <p:txBody>
            <a:bodyPr wrap="square" rtlCol="0">
              <a:spAutoFit/>
            </a:bodyPr>
            <a:lstStyle/>
            <a:p>
              <a:endParaRPr lang="de-DE" altLang="de-DE" b="1" dirty="0">
                <a:solidFill>
                  <a:srgbClr val="C00000"/>
                </a:solidFill>
              </a:endParaRPr>
            </a:p>
          </p:txBody>
        </p:sp>
        <p:sp>
          <p:nvSpPr>
            <p:cNvPr id="30"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endParaRPr lang="de-DE" altLang="de-DE" sz="1600" b="1" dirty="0">
                <a:solidFill>
                  <a:srgbClr val="C00000"/>
                </a:solidFill>
              </a:endParaRPr>
            </a:p>
          </p:txBody>
        </p:sp>
        <p:sp>
          <p:nvSpPr>
            <p:cNvPr id="31"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de-DE" altLang="de-DE" sz="1600" dirty="0">
                  <a:solidFill>
                    <a:schemeClr val="bg1"/>
                  </a:solidFill>
                </a:rPr>
                <a:t> </a:t>
              </a:r>
            </a:p>
          </p:txBody>
        </p:sp>
        <p:sp>
          <p:nvSpPr>
            <p:cNvPr id="32" name="Textfeld 12"/>
            <p:cNvSpPr txBox="1">
              <a:spLocks noChangeArrowheads="1"/>
            </p:cNvSpPr>
            <p:nvPr/>
          </p:nvSpPr>
          <p:spPr bwMode="auto">
            <a:xfrm>
              <a:off x="7126828" y="3485701"/>
              <a:ext cx="858103" cy="277833"/>
            </a:xfrm>
            <a:prstGeom prst="rect">
              <a:avLst/>
            </a:prstGeom>
            <a:noFill/>
            <a:ln w="9525">
              <a:noFill/>
              <a:miter lim="800000"/>
              <a:headEnd/>
              <a:tailEnd/>
            </a:ln>
          </p:spPr>
          <p:txBody>
            <a:bodyPr wrap="square">
              <a:spAutoFit/>
            </a:bodyPr>
            <a:lstStyle/>
            <a:p>
              <a:endParaRPr lang="de-DE" altLang="de-DE" sz="1600" b="1" dirty="0">
                <a:solidFill>
                  <a:srgbClr val="C00000"/>
                </a:solidFill>
              </a:endParaRPr>
            </a:p>
          </p:txBody>
        </p:sp>
        <p:sp>
          <p:nvSpPr>
            <p:cNvPr id="33"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endParaRPr lang="de-DE" altLang="de-DE" sz="1600" b="1" dirty="0">
                <a:solidFill>
                  <a:srgbClr val="C00000"/>
                </a:solidFill>
              </a:endParaRPr>
            </a:p>
          </p:txBody>
        </p:sp>
      </p:grpSp>
      <p:sp>
        <p:nvSpPr>
          <p:cNvPr id="4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10.14</a:t>
            </a:r>
          </a:p>
        </p:txBody>
      </p:sp>
      <p:grpSp>
        <p:nvGrpSpPr>
          <p:cNvPr id="35" name="Gruppierung 1"/>
          <p:cNvGrpSpPr>
            <a:grpSpLocks noChangeAspect="1"/>
          </p:cNvGrpSpPr>
          <p:nvPr/>
        </p:nvGrpSpPr>
        <p:grpSpPr>
          <a:xfrm>
            <a:off x="2799184" y="1340768"/>
            <a:ext cx="3692254" cy="3069911"/>
            <a:chOff x="5220072" y="2132856"/>
            <a:chExt cx="3030031" cy="2519308"/>
          </a:xfrm>
        </p:grpSpPr>
        <p:pic>
          <p:nvPicPr>
            <p:cNvPr id="46"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47"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Relationer</a:t>
              </a:r>
              <a:endParaRPr lang="de-DE" altLang="de-DE" sz="1600" b="1" dirty="0">
                <a:solidFill>
                  <a:srgbClr val="C00000"/>
                </a:solidFill>
              </a:endParaRPr>
            </a:p>
          </p:txBody>
        </p:sp>
        <p:sp>
          <p:nvSpPr>
            <p:cNvPr id="48" name="Textfeld 26"/>
            <p:cNvSpPr txBox="1"/>
            <p:nvPr/>
          </p:nvSpPr>
          <p:spPr>
            <a:xfrm>
              <a:off x="5267672" y="3559681"/>
              <a:ext cx="1799341" cy="303091"/>
            </a:xfrm>
            <a:prstGeom prst="rect">
              <a:avLst/>
            </a:prstGeom>
            <a:noFill/>
          </p:spPr>
          <p:txBody>
            <a:bodyPr wrap="square" rtlCol="0">
              <a:spAutoFit/>
            </a:bodyPr>
            <a:lstStyle/>
            <a:p>
              <a:r>
                <a:rPr lang="de-DE" altLang="de-DE" b="1" dirty="0" err="1">
                  <a:solidFill>
                    <a:srgbClr val="C00000"/>
                  </a:solidFill>
                </a:rPr>
                <a:t>Förmågor</a:t>
              </a:r>
              <a:endParaRPr lang="de-DE" altLang="de-DE" b="1" dirty="0">
                <a:solidFill>
                  <a:srgbClr val="C00000"/>
                </a:solidFill>
              </a:endParaRPr>
            </a:p>
          </p:txBody>
        </p:sp>
        <p:sp>
          <p:nvSpPr>
            <p:cNvPr id="49"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Utseende</a:t>
              </a:r>
              <a:endParaRPr lang="de-DE" altLang="de-DE" sz="1600" b="1" dirty="0">
                <a:solidFill>
                  <a:srgbClr val="C00000"/>
                </a:solidFill>
              </a:endParaRPr>
            </a:p>
          </p:txBody>
        </p:sp>
        <p:sp>
          <p:nvSpPr>
            <p:cNvPr id="50" name="Textfeld 27"/>
            <p:cNvSpPr txBox="1">
              <a:spLocks noChangeArrowheads="1"/>
            </p:cNvSpPr>
            <p:nvPr/>
          </p:nvSpPr>
          <p:spPr bwMode="auto">
            <a:xfrm>
              <a:off x="7132150" y="2691861"/>
              <a:ext cx="1117953" cy="277833"/>
            </a:xfrm>
            <a:prstGeom prst="rect">
              <a:avLst/>
            </a:prstGeom>
            <a:noFill/>
            <a:ln w="9525">
              <a:noFill/>
              <a:miter lim="800000"/>
              <a:headEnd/>
              <a:tailEnd/>
            </a:ln>
          </p:spPr>
          <p:txBody>
            <a:bodyPr wrap="square">
              <a:spAutoFit/>
            </a:bodyPr>
            <a:lstStyle/>
            <a:p>
              <a:r>
                <a:rPr lang="de-DE" altLang="de-DE" sz="1600" b="1" dirty="0" err="1">
                  <a:solidFill>
                    <a:srgbClr val="C00000"/>
                  </a:solidFill>
                </a:rPr>
                <a:t>Hobbyn</a:t>
              </a:r>
              <a:r>
                <a:rPr lang="de-DE" altLang="de-DE" sz="1600" dirty="0">
                  <a:solidFill>
                    <a:schemeClr val="bg1"/>
                  </a:solidFill>
                </a:rPr>
                <a:t> </a:t>
              </a:r>
            </a:p>
          </p:txBody>
        </p:sp>
        <p:sp>
          <p:nvSpPr>
            <p:cNvPr id="51"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52"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a:solidFill>
                    <a:srgbClr val="C00000"/>
                  </a:solidFill>
                </a:rPr>
                <a:t>Jobb</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180000" indent="0">
              <a:spcBef>
                <a:spcPts val="1200"/>
              </a:spcBef>
              <a:buFont typeface="Wingdings 2" pitchFamily="18" charset="2"/>
              <a:buNone/>
            </a:pPr>
            <a:r>
              <a:rPr lang="en-GB" altLang="de-DE" sz="1800" dirty="0" err="1">
                <a:latin typeface="Verdana" pitchFamily="34" charset="0"/>
                <a:ea typeface="Verdana" pitchFamily="34" charset="0"/>
                <a:cs typeface="Verdana" pitchFamily="34" charset="0"/>
              </a:rPr>
              <a:t>Varför</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är</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det</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så</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svårt</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att</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nämna</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våra</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egna</a:t>
            </a:r>
            <a:r>
              <a:rPr lang="en-GB" altLang="de-DE" sz="1800" dirty="0">
                <a:latin typeface="Verdana" pitchFamily="34" charset="0"/>
                <a:ea typeface="Verdana" pitchFamily="34" charset="0"/>
                <a:cs typeface="Verdana" pitchFamily="34" charset="0"/>
              </a:rPr>
              <a:t> </a:t>
            </a:r>
            <a:r>
              <a:rPr lang="en-GB" altLang="de-DE" sz="1800" dirty="0" err="1">
                <a:latin typeface="Verdana" pitchFamily="34" charset="0"/>
                <a:ea typeface="Verdana" pitchFamily="34" charset="0"/>
                <a:cs typeface="Verdana" pitchFamily="34" charset="0"/>
              </a:rPr>
              <a:t>styrkor</a:t>
            </a:r>
            <a:r>
              <a:rPr lang="en-GB" altLang="de-DE" sz="1800" dirty="0">
                <a:latin typeface="Verdana" pitchFamily="34" charset="0"/>
                <a:ea typeface="Verdana" pitchFamily="34" charset="0"/>
                <a:cs typeface="Verdana" pitchFamily="34" charset="0"/>
              </a:rPr>
              <a:t>?</a:t>
            </a:r>
          </a:p>
          <a:p>
            <a:pPr marL="180000" indent="0">
              <a:spcBef>
                <a:spcPts val="1200"/>
              </a:spcBef>
              <a:buFont typeface="Wingdings 2" pitchFamily="18" charset="2"/>
              <a:buNone/>
            </a:pPr>
            <a:endParaRPr lang="en-GB"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altLang="de-DE" sz="1800" kern="1200" dirty="0" err="1">
                <a:solidFill>
                  <a:schemeClr val="tx1"/>
                </a:solidFill>
                <a:latin typeface="Verdana" pitchFamily="34" charset="0"/>
                <a:ea typeface="+mn-ea"/>
                <a:cs typeface="Times New Roman" pitchFamily="18" charset="0"/>
              </a:rPr>
              <a:t>Obstruktiva</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antaganden</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Slå</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inte</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på</a:t>
            </a:r>
            <a:r>
              <a:rPr lang="en-GB" altLang="de-DE" sz="1800" kern="1200" dirty="0">
                <a:solidFill>
                  <a:schemeClr val="tx1"/>
                </a:solidFill>
                <a:latin typeface="Verdana" pitchFamily="34" charset="0"/>
                <a:ea typeface="+mn-ea"/>
                <a:cs typeface="Times New Roman" pitchFamily="18" charset="0"/>
              </a:rPr>
              <a:t> din </a:t>
            </a:r>
            <a:r>
              <a:rPr lang="en-GB" altLang="de-DE" sz="1800" kern="1200" dirty="0" err="1">
                <a:solidFill>
                  <a:schemeClr val="tx1"/>
                </a:solidFill>
                <a:latin typeface="Verdana" pitchFamily="34" charset="0"/>
                <a:ea typeface="+mn-ea"/>
                <a:cs typeface="Times New Roman" pitchFamily="18" charset="0"/>
              </a:rPr>
              <a:t>egen</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trumma</a:t>
            </a:r>
            <a:r>
              <a:rPr lang="en-GB" altLang="de-DE" sz="1800" kern="1200" dirty="0">
                <a:solidFill>
                  <a:schemeClr val="tx1"/>
                </a:solidFill>
                <a:latin typeface="Verdana" pitchFamily="34" charset="0"/>
                <a:ea typeface="+mn-ea"/>
                <a:cs typeface="Times New Roman" pitchFamily="18" charset="0"/>
              </a:rPr>
              <a:t>.”</a:t>
            </a:r>
          </a:p>
          <a:p>
            <a:pPr marL="720000" lvl="1" indent="-360000" eaLnBrk="1" hangingPunct="1">
              <a:spcBef>
                <a:spcPts val="1200"/>
              </a:spcBef>
              <a:buClr>
                <a:srgbClr val="8CADAE"/>
              </a:buClr>
              <a:buSzPct val="85000"/>
              <a:buFontTx/>
              <a:buChar char="o"/>
              <a:tabLst>
                <a:tab pos="722313" algn="l"/>
              </a:tabLst>
              <a:defRPr/>
            </a:pPr>
            <a:r>
              <a:rPr lang="en-GB" altLang="de-DE" sz="1800" kern="1200" dirty="0">
                <a:solidFill>
                  <a:schemeClr val="tx1"/>
                </a:solidFill>
                <a:latin typeface="Verdana" pitchFamily="34" charset="0"/>
                <a:ea typeface="+mn-ea"/>
                <a:cs typeface="Times New Roman" pitchFamily="18" charset="0"/>
              </a:rPr>
              <a:t>Under </a:t>
            </a:r>
            <a:r>
              <a:rPr lang="en-GB" altLang="de-DE" sz="1800" kern="1200" dirty="0" err="1">
                <a:solidFill>
                  <a:schemeClr val="tx1"/>
                </a:solidFill>
                <a:latin typeface="Verdana" pitchFamily="34" charset="0"/>
                <a:ea typeface="+mn-ea"/>
                <a:cs typeface="Times New Roman" pitchFamily="18" charset="0"/>
              </a:rPr>
              <a:t>akut</a:t>
            </a:r>
            <a:r>
              <a:rPr lang="en-GB" altLang="de-DE" sz="1800" kern="1200" dirty="0">
                <a:solidFill>
                  <a:schemeClr val="tx1"/>
                </a:solidFill>
                <a:latin typeface="Verdana" pitchFamily="34" charset="0"/>
                <a:ea typeface="+mn-ea"/>
                <a:cs typeface="Times New Roman" pitchFamily="18" charset="0"/>
              </a:rPr>
              <a:t> mental </a:t>
            </a:r>
            <a:r>
              <a:rPr lang="en-GB" altLang="de-DE" sz="1800" kern="1200" dirty="0" err="1">
                <a:solidFill>
                  <a:schemeClr val="tx1"/>
                </a:solidFill>
                <a:latin typeface="Verdana" pitchFamily="34" charset="0"/>
                <a:ea typeface="+mn-ea"/>
                <a:cs typeface="Times New Roman" pitchFamily="18" charset="0"/>
              </a:rPr>
              <a:t>ohälsa</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så</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finns</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det</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färre</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möjligheter</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att</a:t>
            </a:r>
            <a:r>
              <a:rPr lang="en-GB" altLang="de-DE" sz="1800" kern="1200" dirty="0">
                <a:solidFill>
                  <a:schemeClr val="tx1"/>
                </a:solidFill>
                <a:latin typeface="Verdana" pitchFamily="34" charset="0"/>
                <a:ea typeface="+mn-ea"/>
                <a:cs typeface="Times New Roman" pitchFamily="18" charset="0"/>
              </a:rPr>
              <a:t> visa </a:t>
            </a:r>
            <a:r>
              <a:rPr lang="en-GB" altLang="de-DE" sz="1800" kern="1200" dirty="0" err="1">
                <a:solidFill>
                  <a:schemeClr val="tx1"/>
                </a:solidFill>
                <a:latin typeface="Verdana" pitchFamily="34" charset="0"/>
                <a:ea typeface="+mn-ea"/>
                <a:cs typeface="Times New Roman" pitchFamily="18" charset="0"/>
              </a:rPr>
              <a:t>och</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bli</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påmind</a:t>
            </a:r>
            <a:r>
              <a:rPr lang="en-GB" altLang="de-DE" sz="1800" kern="1200" dirty="0">
                <a:solidFill>
                  <a:schemeClr val="tx1"/>
                </a:solidFill>
                <a:latin typeface="Verdana" pitchFamily="34" charset="0"/>
                <a:ea typeface="+mn-ea"/>
                <a:cs typeface="Times New Roman" pitchFamily="18" charset="0"/>
              </a:rPr>
              <a:t> om </a:t>
            </a:r>
            <a:r>
              <a:rPr lang="en-GB" altLang="de-DE" sz="1800" kern="1200" dirty="0" err="1">
                <a:solidFill>
                  <a:schemeClr val="tx1"/>
                </a:solidFill>
                <a:latin typeface="Verdana" pitchFamily="34" charset="0"/>
                <a:ea typeface="+mn-ea"/>
                <a:cs typeface="Times New Roman" pitchFamily="18" charset="0"/>
              </a:rPr>
              <a:t>ens</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styrkor</a:t>
            </a:r>
            <a:r>
              <a:rPr lang="en-GB" altLang="de-DE" sz="1800" kern="1200" dirty="0">
                <a:solidFill>
                  <a:schemeClr val="tx1"/>
                </a:solidFill>
                <a:latin typeface="Verdana" pitchFamily="34" charset="0"/>
                <a:ea typeface="+mn-ea"/>
                <a:cs typeface="Times New Roman" pitchFamily="18" charset="0"/>
              </a:rPr>
              <a:t>.</a:t>
            </a:r>
          </a:p>
        </p:txBody>
      </p:sp>
      <p:pic>
        <p:nvPicPr>
          <p:cNvPr id="1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rPr>
              <a:t>Kom</a:t>
            </a:r>
            <a:r>
              <a:rPr lang="en-GB" altLang="de-DE" sz="2000" dirty="0">
                <a:solidFill>
                  <a:schemeClr val="accent1"/>
                </a:solidFill>
              </a:rPr>
              <a:t> </a:t>
            </a:r>
            <a:r>
              <a:rPr lang="en-GB" altLang="de-DE" sz="2000" dirty="0" err="1">
                <a:solidFill>
                  <a:schemeClr val="accent1"/>
                </a:solidFill>
              </a:rPr>
              <a:t>ihåg</a:t>
            </a:r>
            <a:r>
              <a:rPr lang="en-GB" altLang="de-DE" sz="2000" dirty="0">
                <a:solidFill>
                  <a:schemeClr val="accent1"/>
                </a:solidFill>
              </a:rPr>
              <a:t> </a:t>
            </a:r>
            <a:r>
              <a:rPr lang="en-GB" altLang="de-DE" sz="2000" dirty="0" err="1">
                <a:solidFill>
                  <a:schemeClr val="accent1"/>
                </a:solidFill>
              </a:rPr>
              <a:t>dina</a:t>
            </a:r>
            <a:r>
              <a:rPr lang="en-GB" altLang="de-DE" sz="2000" dirty="0">
                <a:solidFill>
                  <a:schemeClr val="accent1"/>
                </a:solidFill>
              </a:rPr>
              <a:t> </a:t>
            </a:r>
            <a:r>
              <a:rPr lang="en-GB" altLang="de-DE" sz="2000" dirty="0" err="1">
                <a:solidFill>
                  <a:schemeClr val="accent1"/>
                </a:solidFill>
              </a:rPr>
              <a:t>styrkor</a:t>
            </a:r>
            <a:endParaRPr lang="en-GB" altLang="de-DE" sz="20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10.15</a:t>
            </a:r>
          </a:p>
        </p:txBody>
      </p:sp>
      <p:sp>
        <p:nvSpPr>
          <p:cNvPr id="8"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treasure chest” </a:t>
            </a:r>
            <a:r>
              <a:rPr lang="en-US" altLang="de-DE" sz="800" i="1" dirty="0" err="1"/>
              <a:t>av</a:t>
            </a:r>
            <a:r>
              <a:rPr lang="en-US" altLang="de-DE" sz="800" i="1" dirty="0"/>
              <a:t> </a:t>
            </a:r>
            <a:r>
              <a:rPr lang="en-US" altLang="de-DE" sz="800" i="1" dirty="0" err="1" smtClean="0"/>
              <a:t>Burnbless</a:t>
            </a:r>
            <a:r>
              <a:rPr lang="en-US" altLang="de-DE" sz="800" i="1" dirty="0" smtClean="0"/>
              <a:t>) </a:t>
            </a:r>
            <a:endParaRPr lang="de-DE" altLang="de-DE" sz="8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62409"/>
            <a:ext cx="6650037" cy="261610"/>
          </a:xfrm>
          <a:prstGeom prst="rect">
            <a:avLst/>
          </a:prstGeom>
          <a:noFill/>
        </p:spPr>
        <p:txBody>
          <a:bodyPr>
            <a:spAutoFit/>
          </a:bodyPr>
          <a:lstStyle/>
          <a:p>
            <a:pPr eaLnBrk="1" hangingPunct="1">
              <a:defRPr/>
            </a:pPr>
            <a:r>
              <a:rPr lang="en-GB" sz="1100" dirty="0">
                <a:ea typeface="Verdana" pitchFamily="34" charset="0"/>
                <a:cs typeface="Verdana" pitchFamily="34" charset="0"/>
              </a:rPr>
              <a:t>* I en </a:t>
            </a:r>
            <a:r>
              <a:rPr lang="en-GB" sz="1100" dirty="0" err="1">
                <a:ea typeface="Verdana" pitchFamily="34" charset="0"/>
                <a:cs typeface="Verdana" pitchFamily="34" charset="0"/>
              </a:rPr>
              <a:t>glädje-dagbok</a:t>
            </a:r>
            <a:r>
              <a:rPr lang="en-GB" sz="1100" dirty="0">
                <a:ea typeface="Verdana" pitchFamily="34" charset="0"/>
                <a:cs typeface="Verdana" pitchFamily="34" charset="0"/>
              </a:rPr>
              <a:t> </a:t>
            </a:r>
            <a:r>
              <a:rPr lang="en-GB" sz="1100" dirty="0" err="1">
                <a:ea typeface="Verdana" pitchFamily="34" charset="0"/>
                <a:cs typeface="Verdana" pitchFamily="34" charset="0"/>
              </a:rPr>
              <a:t>är</a:t>
            </a:r>
            <a:r>
              <a:rPr lang="en-GB" sz="1100" dirty="0">
                <a:ea typeface="Verdana" pitchFamily="34" charset="0"/>
                <a:cs typeface="Verdana" pitchFamily="34" charset="0"/>
              </a:rPr>
              <a:t> </a:t>
            </a:r>
            <a:r>
              <a:rPr lang="en-GB" sz="1100" dirty="0" err="1">
                <a:ea typeface="Verdana" pitchFamily="34" charset="0"/>
                <a:cs typeface="Verdana" pitchFamily="34" charset="0"/>
              </a:rPr>
              <a:t>det</a:t>
            </a:r>
            <a:r>
              <a:rPr lang="en-GB" sz="1100" dirty="0">
                <a:ea typeface="Verdana" pitchFamily="34" charset="0"/>
                <a:cs typeface="Verdana" pitchFamily="34" charset="0"/>
              </a:rPr>
              <a:t> </a:t>
            </a:r>
            <a:r>
              <a:rPr lang="en-GB" sz="1100" dirty="0" err="1">
                <a:ea typeface="Verdana" pitchFamily="34" charset="0"/>
                <a:cs typeface="Verdana" pitchFamily="34" charset="0"/>
              </a:rPr>
              <a:t>endast</a:t>
            </a:r>
            <a:r>
              <a:rPr lang="en-GB" sz="1100" dirty="0">
                <a:ea typeface="Verdana" pitchFamily="34" charset="0"/>
                <a:cs typeface="Verdana" pitchFamily="34" charset="0"/>
              </a:rPr>
              <a:t> </a:t>
            </a:r>
            <a:r>
              <a:rPr lang="en-GB" sz="1100" dirty="0" err="1">
                <a:ea typeface="Verdana" pitchFamily="34" charset="0"/>
                <a:cs typeface="Verdana" pitchFamily="34" charset="0"/>
              </a:rPr>
              <a:t>positiva</a:t>
            </a:r>
            <a:r>
              <a:rPr lang="en-GB" sz="1100" dirty="0">
                <a:ea typeface="Verdana" pitchFamily="34" charset="0"/>
                <a:cs typeface="Verdana" pitchFamily="34" charset="0"/>
              </a:rPr>
              <a:t> </a:t>
            </a:r>
            <a:r>
              <a:rPr lang="en-GB" sz="1100" dirty="0" err="1">
                <a:ea typeface="Verdana" pitchFamily="34" charset="0"/>
                <a:cs typeface="Verdana" pitchFamily="34" charset="0"/>
              </a:rPr>
              <a:t>upplevelser</a:t>
            </a:r>
            <a:r>
              <a:rPr lang="en-GB" sz="1100" dirty="0">
                <a:ea typeface="Verdana" pitchFamily="34" charset="0"/>
                <a:cs typeface="Verdana" pitchFamily="34" charset="0"/>
              </a:rPr>
              <a:t> </a:t>
            </a:r>
            <a:r>
              <a:rPr lang="en-GB" sz="1100" dirty="0" err="1">
                <a:ea typeface="Verdana" pitchFamily="34" charset="0"/>
                <a:cs typeface="Verdana" pitchFamily="34" charset="0"/>
              </a:rPr>
              <a:t>som</a:t>
            </a:r>
            <a:r>
              <a:rPr lang="en-GB" sz="1100" dirty="0">
                <a:ea typeface="Verdana" pitchFamily="34" charset="0"/>
                <a:cs typeface="Verdana" pitchFamily="34" charset="0"/>
              </a:rPr>
              <a:t> ska </a:t>
            </a:r>
            <a:r>
              <a:rPr lang="en-GB" sz="1100" dirty="0" err="1">
                <a:ea typeface="Verdana" pitchFamily="34" charset="0"/>
                <a:cs typeface="Verdana" pitchFamily="34" charset="0"/>
              </a:rPr>
              <a:t>skrivas</a:t>
            </a:r>
            <a:r>
              <a:rPr lang="en-GB" sz="1100" dirty="0">
                <a:ea typeface="Verdana" pitchFamily="34" charset="0"/>
                <a:cs typeface="Verdana" pitchFamily="34" charset="0"/>
              </a:rPr>
              <a:t> </a:t>
            </a:r>
            <a:r>
              <a:rPr lang="en-GB" sz="1100" dirty="0" err="1">
                <a:ea typeface="Verdana" pitchFamily="34" charset="0"/>
                <a:cs typeface="Verdana" pitchFamily="34" charset="0"/>
              </a:rPr>
              <a:t>ner</a:t>
            </a:r>
            <a:endParaRPr lang="en-GB" sz="1100" dirty="0">
              <a:ea typeface="Verdana" pitchFamily="34" charset="0"/>
              <a:cs typeface="Verdana" pitchFamily="34" charset="0"/>
            </a:endParaRPr>
          </a:p>
        </p:txBody>
      </p:sp>
      <p:pic>
        <p:nvPicPr>
          <p:cNvPr id="25605"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sp>
        <p:nvSpPr>
          <p:cNvPr id="25606"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a:t>treasure chest” </a:t>
            </a:r>
            <a:r>
              <a:rPr lang="en-US" altLang="de-DE" sz="800" i="1" dirty="0" err="1"/>
              <a:t>av</a:t>
            </a:r>
            <a:r>
              <a:rPr lang="en-US" altLang="de-DE" sz="800" i="1" dirty="0"/>
              <a:t> </a:t>
            </a:r>
            <a:r>
              <a:rPr lang="en-US" altLang="de-DE" sz="800" i="1" dirty="0" err="1" smtClean="0"/>
              <a:t>Burnbless</a:t>
            </a:r>
            <a:r>
              <a:rPr lang="en-US" altLang="de-DE" sz="800" i="1" dirty="0" smtClean="0"/>
              <a:t>) </a:t>
            </a:r>
            <a:endParaRPr lang="de-DE" altLang="de-DE" sz="800" i="1" dirty="0"/>
          </a:p>
        </p:txBody>
      </p:sp>
      <p:grpSp>
        <p:nvGrpSpPr>
          <p:cNvPr id="15" name="Group 35"/>
          <p:cNvGrpSpPr>
            <a:grpSpLocks/>
          </p:cNvGrpSpPr>
          <p:nvPr/>
        </p:nvGrpSpPr>
        <p:grpSpPr bwMode="auto">
          <a:xfrm>
            <a:off x="0" y="6167432"/>
            <a:ext cx="2265363" cy="561974"/>
            <a:chOff x="0" y="3957"/>
            <a:chExt cx="1427" cy="354"/>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7"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18"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a:t>Arbetsblad</a:t>
              </a:r>
              <a:r>
                <a:rPr lang="de-DE" altLang="de-DE" sz="1200" i="1" dirty="0"/>
                <a:t> 10.3</a:t>
              </a:r>
            </a:p>
            <a:p>
              <a:pPr eaLnBrk="1" hangingPunct="1"/>
              <a:r>
                <a:rPr lang="de-DE" altLang="de-DE" sz="1200" dirty="0"/>
                <a:t>     </a:t>
              </a:r>
            </a:p>
          </p:txBody>
        </p:sp>
      </p:gr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err="1">
                <a:solidFill>
                  <a:schemeClr val="accent1"/>
                </a:solidFill>
              </a:rPr>
              <a:t>Kom</a:t>
            </a:r>
            <a:r>
              <a:rPr lang="en-GB" altLang="de-DE" sz="2000" dirty="0">
                <a:solidFill>
                  <a:schemeClr val="accent1"/>
                </a:solidFill>
              </a:rPr>
              <a:t> </a:t>
            </a:r>
            <a:r>
              <a:rPr lang="en-GB" altLang="de-DE" sz="2000" dirty="0" err="1">
                <a:solidFill>
                  <a:schemeClr val="accent1"/>
                </a:solidFill>
              </a:rPr>
              <a:t>ihåg</a:t>
            </a:r>
            <a:r>
              <a:rPr lang="en-GB" altLang="de-DE" sz="2000" dirty="0">
                <a:solidFill>
                  <a:schemeClr val="accent1"/>
                </a:solidFill>
              </a:rPr>
              <a:t> </a:t>
            </a:r>
            <a:r>
              <a:rPr lang="en-GB" altLang="de-DE" sz="2000" dirty="0" err="1">
                <a:solidFill>
                  <a:schemeClr val="accent1"/>
                </a:solidFill>
              </a:rPr>
              <a:t>dina</a:t>
            </a:r>
            <a:r>
              <a:rPr lang="en-GB" altLang="de-DE" sz="2000" dirty="0">
                <a:solidFill>
                  <a:schemeClr val="accent1"/>
                </a:solidFill>
              </a:rPr>
              <a:t> </a:t>
            </a:r>
            <a:r>
              <a:rPr lang="en-GB" altLang="de-DE" sz="2000" dirty="0" err="1">
                <a:solidFill>
                  <a:schemeClr val="accent1"/>
                </a:solidFill>
              </a:rPr>
              <a:t>styrkor</a:t>
            </a:r>
            <a:endParaRPr lang="en-GB" altLang="de-DE" sz="2000" dirty="0">
              <a:solidFill>
                <a:schemeClr val="accent1"/>
              </a:solidFill>
            </a:endParaRPr>
          </a:p>
        </p:txBody>
      </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spcBef>
                <a:spcPts val="1200"/>
              </a:spcBef>
              <a:buNone/>
            </a:pPr>
            <a:r>
              <a:rPr lang="sv-SE" altLang="de-DE" sz="1800" dirty="0">
                <a:latin typeface="Verdana" pitchFamily="34" charset="0"/>
                <a:ea typeface="Verdana" pitchFamily="34" charset="0"/>
                <a:cs typeface="Verdana" pitchFamily="34" charset="0"/>
              </a:rPr>
              <a:t>Hitta dina “</a:t>
            </a:r>
            <a:r>
              <a:rPr lang="sv-SE" altLang="de-DE" sz="1800" dirty="0" err="1">
                <a:latin typeface="Verdana" pitchFamily="34" charset="0"/>
                <a:ea typeface="Verdana" pitchFamily="34" charset="0"/>
                <a:cs typeface="Verdana" pitchFamily="34" charset="0"/>
              </a:rPr>
              <a:t>borglömda</a:t>
            </a:r>
            <a:r>
              <a:rPr lang="sv-SE" altLang="de-DE" sz="1800" dirty="0">
                <a:latin typeface="Verdana" pitchFamily="34" charset="0"/>
                <a:ea typeface="Verdana" pitchFamily="34" charset="0"/>
                <a:cs typeface="Verdana" pitchFamily="34" charset="0"/>
              </a:rPr>
              <a:t> skatter”: </a:t>
            </a:r>
          </a:p>
          <a:p>
            <a:pPr marL="180000" indent="0">
              <a:spcBef>
                <a:spcPts val="1200"/>
              </a:spcBef>
              <a:buNone/>
            </a:pPr>
            <a:endParaRPr lang="sv-SE" altLang="de-DE" sz="1800" dirty="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sv-SE" altLang="de-DE" sz="1800" dirty="0">
                <a:solidFill>
                  <a:schemeClr val="tx1"/>
                </a:solidFill>
                <a:latin typeface="Verdana" pitchFamily="34" charset="0"/>
              </a:rPr>
              <a:t>Fråga dina vänner eller familj vad dina styrkor är och vad de värderar hos dig. </a:t>
            </a:r>
          </a:p>
          <a:p>
            <a:pPr marL="720000" lvl="1" indent="-360000" eaLnBrk="1" hangingPunct="1">
              <a:spcBef>
                <a:spcPts val="1200"/>
              </a:spcBef>
              <a:buClr>
                <a:srgbClr val="8CADAE"/>
              </a:buClr>
              <a:buSzPct val="85000"/>
              <a:buFontTx/>
              <a:buChar char="o"/>
              <a:tabLst>
                <a:tab pos="722313" algn="l"/>
              </a:tabLst>
              <a:defRPr/>
            </a:pPr>
            <a:r>
              <a:rPr lang="sv-SE" altLang="de-DE" sz="1800" dirty="0">
                <a:solidFill>
                  <a:schemeClr val="tx1"/>
                </a:solidFill>
                <a:latin typeface="Verdana" pitchFamily="34" charset="0"/>
              </a:rPr>
              <a:t>Tänk på en konkret situation där du uppnådde något och kanske fick komplimanger för det - det kan även vara små saker. </a:t>
            </a:r>
          </a:p>
          <a:p>
            <a:pPr marL="720000" lvl="1" indent="-360000" eaLnBrk="1" hangingPunct="1">
              <a:spcBef>
                <a:spcPts val="1200"/>
              </a:spcBef>
              <a:buClr>
                <a:srgbClr val="8CADAE"/>
              </a:buClr>
              <a:buSzPct val="85000"/>
              <a:buFontTx/>
              <a:buChar char="o"/>
              <a:tabLst>
                <a:tab pos="722313" algn="l"/>
              </a:tabLst>
              <a:defRPr/>
            </a:pPr>
            <a:r>
              <a:rPr lang="sv-SE" altLang="de-DE" sz="1800" dirty="0">
                <a:solidFill>
                  <a:schemeClr val="tx1"/>
                </a:solidFill>
                <a:latin typeface="Verdana" pitchFamily="34" charset="0"/>
              </a:rPr>
              <a:t>...och skriv ner dina positiva upplevelser i en “glädje-dagbok”* </a:t>
            </a: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517900"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630740" y="2941885"/>
            <a:ext cx="2985661"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a:spAutoFit/>
          </a:bodyPr>
          <a:lstStyle/>
          <a:p>
            <a:pPr algn="ctr" eaLnBrk="1" hangingPunct="1"/>
            <a:r>
              <a:rPr lang="sv-SE" altLang="de-DE" sz="1600" dirty="0">
                <a:solidFill>
                  <a:srgbClr val="006699"/>
                </a:solidFill>
              </a:rPr>
              <a:t>Du är dålig på allt du gör! </a:t>
            </a:r>
          </a:p>
          <a:p>
            <a:pPr algn="ctr" eaLnBrk="1" hangingPunct="1"/>
            <a:r>
              <a:rPr lang="sv-SE" altLang="de-DE" sz="1600" dirty="0">
                <a:solidFill>
                  <a:srgbClr val="006699"/>
                </a:solidFill>
              </a:rPr>
              <a:t>Du är värdelös!</a:t>
            </a:r>
          </a:p>
        </p:txBody>
      </p:sp>
      <p:sp>
        <p:nvSpPr>
          <p:cNvPr id="26628" name="Textfeld 66"/>
          <p:cNvSpPr txBox="1">
            <a:spLocks noChangeArrowheads="1"/>
          </p:cNvSpPr>
          <p:nvPr/>
        </p:nvSpPr>
        <p:spPr bwMode="auto">
          <a:xfrm>
            <a:off x="899319" y="6165850"/>
            <a:ext cx="7345362" cy="369332"/>
          </a:xfrm>
          <a:prstGeom prst="rect">
            <a:avLst/>
          </a:prstGeom>
          <a:noFill/>
          <a:ln w="9525">
            <a:noFill/>
            <a:miter lim="800000"/>
            <a:headEnd/>
            <a:tailEnd/>
          </a:ln>
        </p:spPr>
        <p:txBody>
          <a:bodyPr>
            <a:spAutoFit/>
          </a:bodyPr>
          <a:lstStyle/>
          <a:p>
            <a:pPr algn="ctr" eaLnBrk="1" hangingPunct="1"/>
            <a:r>
              <a:rPr lang="sv-SE" altLang="de-DE" dirty="0">
                <a:solidFill>
                  <a:srgbClr val="006699"/>
                </a:solidFill>
              </a:rPr>
              <a:t>Vilken funktion har den inre kritikern?</a:t>
            </a: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sv-SE" altLang="de-DE" sz="2000" dirty="0">
                <a:solidFill>
                  <a:schemeClr val="accent1"/>
                </a:solidFill>
              </a:rPr>
              <a:t>Den inre kritikern</a:t>
            </a:r>
            <a:endParaRPr lang="sv-SE" altLang="de-DE" sz="2000" strike="sngStrike" dirty="0">
              <a:solidFill>
                <a:srgbClr val="FF3300"/>
              </a:solidFill>
            </a:endParaRPr>
          </a:p>
        </p:txBody>
      </p:sp>
      <p:sp>
        <p:nvSpPr>
          <p:cNvPr id="26630" name="Textfeld 35"/>
          <p:cNvSpPr txBox="1">
            <a:spLocks noChangeArrowheads="1"/>
          </p:cNvSpPr>
          <p:nvPr/>
        </p:nvSpPr>
        <p:spPr bwMode="auto">
          <a:xfrm>
            <a:off x="259748" y="1336834"/>
            <a:ext cx="8640000" cy="1477328"/>
          </a:xfrm>
          <a:prstGeom prst="rect">
            <a:avLst/>
          </a:prstGeom>
          <a:noFill/>
          <a:ln w="9525">
            <a:noFill/>
            <a:miter lim="800000"/>
            <a:headEnd/>
            <a:tailEnd/>
          </a:ln>
        </p:spPr>
        <p:txBody>
          <a:bodyPr>
            <a:spAutoFit/>
          </a:bodyPr>
          <a:lstStyle/>
          <a:p>
            <a:pPr marL="180000"/>
            <a:r>
              <a:rPr lang="sv-SE" altLang="de-DE" dirty="0"/>
              <a:t>De flesta upplever att de har en </a:t>
            </a:r>
            <a:r>
              <a:rPr lang="sv-SE" altLang="de-DE" i="1" dirty="0"/>
              <a:t>inre </a:t>
            </a:r>
            <a:r>
              <a:rPr lang="sv-SE" altLang="de-DE" dirty="0"/>
              <a:t>röst som kallas den</a:t>
            </a:r>
            <a:r>
              <a:rPr lang="sv-SE" altLang="de-DE" i="1" dirty="0"/>
              <a:t> “inre kritikern”. </a:t>
            </a:r>
            <a:r>
              <a:rPr lang="sv-SE" altLang="de-DE" dirty="0"/>
              <a:t>Den säger ofta saker vi redan hört av andra (t.ex. klasskamrater, strikta lärare, ambitiösa föräldrar). Den inre kritikern är inte en verklig person men visar istället hur djupt vi har tagit åt oss av kritik och för höga förväntningar.  </a:t>
            </a:r>
          </a:p>
        </p:txBody>
      </p:sp>
      <p:sp>
        <p:nvSpPr>
          <p:cNvPr id="26631" name="Textfeld 3"/>
          <p:cNvSpPr txBox="1">
            <a:spLocks noChangeArrowheads="1"/>
          </p:cNvSpPr>
          <p:nvPr/>
        </p:nvSpPr>
        <p:spPr bwMode="auto">
          <a:xfrm>
            <a:off x="5435601" y="3685946"/>
            <a:ext cx="1944712" cy="1200329"/>
          </a:xfrm>
          <a:prstGeom prst="rect">
            <a:avLst/>
          </a:prstGeom>
          <a:noFill/>
          <a:ln w="9525">
            <a:noFill/>
            <a:miter lim="800000"/>
            <a:headEnd/>
            <a:tailEnd/>
          </a:ln>
        </p:spPr>
        <p:txBody>
          <a:bodyPr wrap="square">
            <a:spAutoFit/>
          </a:bodyPr>
          <a:lstStyle/>
          <a:p>
            <a:r>
              <a:rPr lang="sv-SE" altLang="de-DE" dirty="0"/>
              <a:t>Inre kritikern: viktigpetter, tjatig, otrevlig, trångsynt</a:t>
            </a:r>
          </a:p>
        </p:txBody>
      </p:sp>
      <p:sp>
        <p:nvSpPr>
          <p:cNvPr id="22"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339200"/>
            <a:ext cx="8640000" cy="4637088"/>
          </a:xfrm>
        </p:spPr>
        <p:txBody>
          <a:bodyPr/>
          <a:lstStyle/>
          <a:p>
            <a:pPr marL="180000" indent="0">
              <a:spcBef>
                <a:spcPts val="600"/>
              </a:spcBef>
              <a:spcAft>
                <a:spcPts val="0"/>
              </a:spcAft>
              <a:buFont typeface="Wingdings 2" pitchFamily="18" charset="2"/>
              <a:buNone/>
            </a:pPr>
            <a:r>
              <a:rPr lang="sv-SE" altLang="de-DE" sz="1800" b="1" dirty="0">
                <a:latin typeface="Verdana"/>
                <a:ea typeface="Verdana" pitchFamily="34" charset="0"/>
                <a:cs typeface="Verdana"/>
              </a:rPr>
              <a:t>Den inre kritikerns funktion:</a:t>
            </a:r>
          </a:p>
          <a:p>
            <a:pPr marL="180000" indent="0">
              <a:spcBef>
                <a:spcPts val="0"/>
              </a:spcBef>
              <a:spcAft>
                <a:spcPts val="0"/>
              </a:spcAft>
              <a:buFont typeface="Wingdings 2" pitchFamily="18" charset="2"/>
              <a:buNone/>
            </a:pPr>
            <a:r>
              <a:rPr lang="sv-SE" altLang="de-DE" sz="1800" dirty="0">
                <a:latin typeface="Verdana"/>
                <a:ea typeface="Verdana" pitchFamily="34" charset="0"/>
                <a:cs typeface="Verdana"/>
              </a:rPr>
              <a:t>Ger oss drivkraft, hjälper oss att prestera bättre och att bättre hantera motgångar.  </a:t>
            </a:r>
          </a:p>
          <a:p>
            <a:pPr marL="180000" indent="0">
              <a:spcBef>
                <a:spcPts val="0"/>
              </a:spcBef>
              <a:spcAft>
                <a:spcPts val="0"/>
              </a:spcAft>
              <a:buFont typeface="Wingdings 2" pitchFamily="18" charset="2"/>
              <a:buNone/>
            </a:pPr>
            <a:endParaRPr lang="sv-SE"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sv-SE" altLang="de-DE" sz="1800" b="1" dirty="0">
                <a:latin typeface="Verdana"/>
                <a:ea typeface="Verdana" pitchFamily="34" charset="0"/>
                <a:cs typeface="Verdana"/>
              </a:rPr>
              <a:t>Negativa konsekvenser:</a:t>
            </a:r>
          </a:p>
          <a:p>
            <a:pPr marL="180000" indent="0">
              <a:spcBef>
                <a:spcPts val="0"/>
              </a:spcBef>
              <a:spcAft>
                <a:spcPts val="0"/>
              </a:spcAft>
              <a:buFont typeface="Wingdings 2" pitchFamily="18" charset="2"/>
              <a:buNone/>
            </a:pPr>
            <a:r>
              <a:rPr lang="sv-SE" altLang="de-DE" sz="1800" dirty="0">
                <a:latin typeface="Verdana"/>
                <a:ea typeface="Verdana" pitchFamily="34" charset="0"/>
                <a:cs typeface="Verdana"/>
              </a:rPr>
              <a:t>Människor med lågt självförtroende tenderar att ha en väldigt dominant och krävande inner kritiker. </a:t>
            </a:r>
          </a:p>
          <a:p>
            <a:pPr marL="180000" indent="0">
              <a:spcBef>
                <a:spcPts val="0"/>
              </a:spcBef>
              <a:spcAft>
                <a:spcPts val="0"/>
              </a:spcAft>
              <a:buFont typeface="Wingdings 2" pitchFamily="18" charset="2"/>
              <a:buNone/>
            </a:pPr>
            <a:endParaRPr lang="sv-SE" altLang="de-DE" sz="1800" dirty="0">
              <a:latin typeface="Verdana"/>
              <a:ea typeface="Verdana" pitchFamily="34" charset="0"/>
              <a:cs typeface="Verdana"/>
            </a:endParaRPr>
          </a:p>
          <a:p>
            <a:pPr marL="180000" indent="0">
              <a:spcBef>
                <a:spcPts val="0"/>
              </a:spcBef>
              <a:spcAft>
                <a:spcPts val="0"/>
              </a:spcAft>
              <a:buFont typeface="Wingdings 2" pitchFamily="18" charset="2"/>
              <a:buNone/>
            </a:pPr>
            <a:r>
              <a:rPr lang="sv-SE" altLang="de-DE" sz="1800" dirty="0">
                <a:latin typeface="Verdana"/>
                <a:ea typeface="Verdana" pitchFamily="34" charset="0"/>
                <a:cs typeface="Verdana"/>
              </a:rPr>
              <a:t>Det är viktigt att den inre kritikern inte tar över hela ens liv. </a:t>
            </a:r>
          </a:p>
          <a:p>
            <a:pPr marL="0" indent="0">
              <a:spcBef>
                <a:spcPct val="0"/>
              </a:spcBef>
              <a:spcAft>
                <a:spcPts val="1000"/>
              </a:spcAft>
              <a:buFont typeface="Wingdings 2" pitchFamily="18" charset="2"/>
              <a:buNone/>
            </a:pPr>
            <a:endParaRPr lang="en-GB" altLang="de-DE" sz="1800" dirty="0">
              <a:solidFill>
                <a:schemeClr val="tx2"/>
              </a:solidFill>
              <a:latin typeface="Verdana"/>
              <a:cs typeface="Verdana"/>
            </a:endParaRPr>
          </a:p>
          <a:p>
            <a:pPr marL="0" indent="0">
              <a:buFont typeface="Wingdings 2" pitchFamily="18" charset="2"/>
              <a:buNone/>
            </a:pPr>
            <a:r>
              <a:rPr lang="en-GB" altLang="de-DE" sz="1800" dirty="0">
                <a:solidFill>
                  <a:srgbClr val="006699"/>
                </a:solidFill>
                <a:latin typeface="Verdana"/>
                <a:cs typeface="Verdana"/>
              </a:rPr>
              <a:t> </a:t>
            </a:r>
          </a:p>
        </p:txBody>
      </p:sp>
      <p:pic>
        <p:nvPicPr>
          <p:cNvPr id="27652"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sv-SE" altLang="de-DE" sz="2000" dirty="0">
                <a:solidFill>
                  <a:schemeClr val="accent1"/>
                </a:solidFill>
              </a:rPr>
              <a:t>Den inre kritikern</a:t>
            </a:r>
            <a:endParaRPr lang="sv-SE" altLang="de-DE" sz="2000" dirty="0">
              <a:solidFill>
                <a:srgbClr val="FF3300"/>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10.18</a:t>
            </a:r>
          </a:p>
        </p:txBody>
      </p:sp>
      <p:sp>
        <p:nvSpPr>
          <p:cNvPr id="9" name="Textfeld 5"/>
          <p:cNvSpPr txBox="1">
            <a:spLocks noChangeArrowheads="1"/>
          </p:cNvSpPr>
          <p:nvPr/>
        </p:nvSpPr>
        <p:spPr bwMode="auto">
          <a:xfrm>
            <a:off x="3175" y="6671071"/>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a:t>
            </a:r>
            <a:r>
              <a:rPr lang="en-US" altLang="de-DE" sz="800" i="1" dirty="0" err="1"/>
              <a:t>av</a:t>
            </a:r>
            <a:r>
              <a:rPr lang="en-US" altLang="de-DE" sz="800" i="1" dirty="0"/>
              <a:t> Lisa </a:t>
            </a:r>
            <a:r>
              <a:rPr lang="en-US" altLang="de-DE" sz="800" i="1" dirty="0" smtClean="0"/>
              <a:t>Schilling)</a:t>
            </a:r>
            <a:endParaRPr lang="de-DE" altLang="de-DE" sz="800" i="1" dirty="0"/>
          </a:p>
        </p:txBody>
      </p:sp>
      <p:sp>
        <p:nvSpPr>
          <p:cNvPr id="13"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535258" y="3977625"/>
            <a:ext cx="1944315" cy="2043013"/>
          </a:xfrm>
        </p:spPr>
        <p:txBody>
          <a:bodyPr/>
          <a:lstStyle/>
          <a:p>
            <a:pPr marL="0" indent="0">
              <a:buFont typeface="Wingdings 2" pitchFamily="18" charset="2"/>
              <a:buNone/>
            </a:pPr>
            <a:r>
              <a:rPr lang="sv-SE" altLang="de-DE" sz="1800" dirty="0">
                <a:latin typeface="Verdana" pitchFamily="34" charset="0"/>
                <a:ea typeface="Verdana" pitchFamily="34" charset="0"/>
                <a:cs typeface="Verdana" pitchFamily="34" charset="0"/>
              </a:rPr>
              <a:t>Stöttande kamrat: uppskattar det du gjort bra, omtänksam, rättvis och öppen</a:t>
            </a:r>
          </a:p>
        </p:txBody>
      </p:sp>
      <p:sp>
        <p:nvSpPr>
          <p:cNvPr id="28675" name="Inhaltsplatzhalter 34"/>
          <p:cNvSpPr>
            <a:spLocks noGrp="1"/>
          </p:cNvSpPr>
          <p:nvPr>
            <p:ph sz="quarter" idx="3"/>
          </p:nvPr>
        </p:nvSpPr>
        <p:spPr>
          <a:xfrm>
            <a:off x="683568" y="4437112"/>
            <a:ext cx="2010054" cy="1200329"/>
          </a:xfrm>
        </p:spPr>
        <p:txBody>
          <a:bodyPr wrap="square">
            <a:spAutoFit/>
          </a:bodyPr>
          <a:lstStyle/>
          <a:p>
            <a:pPr marL="0" lvl="0" indent="0">
              <a:spcBef>
                <a:spcPct val="0"/>
              </a:spcBef>
              <a:buClrTx/>
              <a:buSzTx/>
              <a:buNone/>
            </a:pPr>
            <a:r>
              <a:rPr lang="sv-SE" altLang="de-DE" sz="1800" kern="1200" dirty="0">
                <a:solidFill>
                  <a:srgbClr val="000000"/>
                </a:solidFill>
                <a:latin typeface="Verdana" pitchFamily="34" charset="0"/>
                <a:cs typeface="Times New Roman" pitchFamily="18" charset="0"/>
              </a:rPr>
              <a:t>Inre kritikern: viktigpetter, tjatig, otrevlig, trångsynt </a:t>
            </a: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307464" y="2852936"/>
            <a:ext cx="2912131"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a:spAutoFit/>
          </a:bodyPr>
          <a:lstStyle/>
          <a:p>
            <a:pPr algn="ctr" eaLnBrk="1" hangingPunct="1"/>
            <a:r>
              <a:rPr lang="sv-SE" altLang="de-DE" sz="1600" dirty="0">
                <a:solidFill>
                  <a:srgbClr val="006699"/>
                </a:solidFill>
              </a:rPr>
              <a:t>Du är dålig på allt du gör!</a:t>
            </a:r>
          </a:p>
          <a:p>
            <a:pPr algn="ctr" eaLnBrk="1" hangingPunct="1"/>
            <a:r>
              <a:rPr lang="sv-SE" altLang="de-DE" sz="1600" dirty="0">
                <a:solidFill>
                  <a:srgbClr val="006699"/>
                </a:solidFill>
              </a:rPr>
              <a:t>Du är värdelös.</a:t>
            </a: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784680" y="2987323"/>
            <a:ext cx="1595632" cy="715089"/>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eaLnBrk="1" hangingPunct="1"/>
            <a:r>
              <a:rPr lang="sv-SE" altLang="de-DE" sz="1200" dirty="0">
                <a:solidFill>
                  <a:srgbClr val="006699"/>
                </a:solidFill>
              </a:rPr>
              <a:t>Bra jobbat, du borde vara stolt över dig själv!</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sv-SE" altLang="de-DE" sz="2000" dirty="0">
                <a:solidFill>
                  <a:schemeClr val="accent1"/>
                </a:solidFill>
              </a:rPr>
              <a:t>Den inre kritikern och den stöttande kamraten</a:t>
            </a:r>
          </a:p>
        </p:txBody>
      </p:sp>
      <p:sp>
        <p:nvSpPr>
          <p:cNvPr id="28681" name="Textfeld 35"/>
          <p:cNvSpPr txBox="1">
            <a:spLocks noChangeArrowheads="1"/>
          </p:cNvSpPr>
          <p:nvPr/>
        </p:nvSpPr>
        <p:spPr bwMode="auto">
          <a:xfrm>
            <a:off x="252000" y="1021087"/>
            <a:ext cx="8640000" cy="1754326"/>
          </a:xfrm>
          <a:prstGeom prst="rect">
            <a:avLst/>
          </a:prstGeom>
          <a:noFill/>
          <a:ln w="9525">
            <a:noFill/>
            <a:miter lim="800000"/>
            <a:headEnd/>
            <a:tailEnd/>
          </a:ln>
        </p:spPr>
        <p:txBody>
          <a:bodyPr anchor="ctr">
            <a:spAutoFit/>
          </a:bodyPr>
          <a:lstStyle/>
          <a:p>
            <a:pPr marL="180000"/>
            <a:r>
              <a:rPr lang="sv-SE" altLang="de-DE" dirty="0"/>
              <a:t>Motsatsen till den inre kritikern är den ”</a:t>
            </a:r>
            <a:r>
              <a:rPr lang="sv-SE" altLang="de-DE" i="1" dirty="0"/>
              <a:t>stöttande kamraten”</a:t>
            </a:r>
            <a:r>
              <a:rPr lang="sv-SE" altLang="de-DE" dirty="0"/>
              <a:t>. Precis som den inre kritikern är den stöttande kamraten inte en verklig person, utan tar fram positiva aspekter och minnen som höjer självförtroendet. Människor med lågt självförtroende tenderar att ha en liten och tyst stöttande kamrat - till skillnad från deras inre kritiker som oftast är högljudd och tar mycket plats.  </a:t>
            </a:r>
          </a:p>
        </p:txBody>
      </p:sp>
      <p:sp>
        <p:nvSpPr>
          <p:cNvPr id="4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10.19</a:t>
            </a:r>
          </a:p>
        </p:txBody>
      </p:sp>
      <p:sp>
        <p:nvSpPr>
          <p:cNvPr id="44"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51520" y="2967100"/>
            <a:ext cx="8640068" cy="3323987"/>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720000" lvl="1" indent="-360000" eaLnBrk="1" hangingPunct="1">
              <a:spcBef>
                <a:spcPts val="1200"/>
              </a:spcBef>
              <a:buClr>
                <a:srgbClr val="8CADAE"/>
              </a:buClr>
              <a:buSzPct val="85000"/>
              <a:buFontTx/>
              <a:buChar char="o"/>
              <a:tabLst>
                <a:tab pos="722313" algn="l"/>
              </a:tabLst>
              <a:defRPr/>
            </a:pPr>
            <a:r>
              <a:rPr lang="sv-SE" dirty="0" smtClean="0"/>
              <a:t>Det </a:t>
            </a:r>
            <a:r>
              <a:rPr lang="sv-SE" dirty="0"/>
              <a:t>är bäst att inte välja en verklig person som symboliserar din inre kamrat eftersom det är sällan som en person endast symboliserar positiva saker. </a:t>
            </a:r>
          </a:p>
          <a:p>
            <a:pPr marL="360000" lvl="1" indent="0" eaLnBrk="1" hangingPunct="1">
              <a:spcBef>
                <a:spcPts val="1200"/>
              </a:spcBef>
              <a:buClr>
                <a:srgbClr val="8CADAE"/>
              </a:buClr>
              <a:buSzPct val="85000"/>
              <a:tabLst>
                <a:tab pos="722313" algn="l"/>
              </a:tabLst>
              <a:defRPr/>
            </a:pPr>
            <a:endParaRPr lang="en-GB" sz="800" dirty="0"/>
          </a:p>
          <a:p>
            <a:pPr marL="180000">
              <a:spcBef>
                <a:spcPts val="1200"/>
              </a:spcBef>
              <a:defRPr/>
            </a:pPr>
            <a:r>
              <a:rPr lang="sv-SE" altLang="de-DE" b="1" dirty="0"/>
              <a:t>Hur skulle din inre stöttande kamrat se ut?</a:t>
            </a:r>
            <a:endParaRPr lang="sv-SE" altLang="de-DE" dirty="0"/>
          </a:p>
          <a:p>
            <a:pPr marL="180000">
              <a:spcBef>
                <a:spcPts val="1200"/>
              </a:spcBef>
              <a:defRPr/>
            </a:pPr>
            <a:r>
              <a:rPr lang="sv-SE" dirty="0"/>
              <a:t>Slut ögonen och föreställ dig vem eller vad din stöttande kamrat skulle kunna vara. Ta den tid du behöver – kanske är det så att du tänker på mer än symbol för denne. Vilken av dessa symboler är starkast? </a:t>
            </a:r>
          </a:p>
          <a:p>
            <a:pPr marL="180000">
              <a:spcBef>
                <a:spcPts val="1200"/>
              </a:spcBef>
              <a:defRPr/>
            </a:pPr>
            <a:r>
              <a:rPr lang="sv-SE" dirty="0"/>
              <a:t>Dubbelkolla så att din stöttande kamrat endast ger dig positiva känslor, uppmuntran och stöd. </a:t>
            </a:r>
            <a:endParaRPr lang="sv-SE" altLang="de-DE" dirty="0"/>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612934"/>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eaLnBrk="1" hangingPunct="1"/>
            <a:r>
              <a:rPr lang="sv-SE" altLang="de-DE" sz="1000" dirty="0">
                <a:solidFill>
                  <a:srgbClr val="006699"/>
                </a:solidFill>
              </a:rPr>
              <a:t>Bra jobbat, var stolt över dig själv!</a:t>
            </a:r>
          </a:p>
        </p:txBody>
      </p:sp>
      <p:sp>
        <p:nvSpPr>
          <p:cNvPr id="29700" name="Rectangle 3"/>
          <p:cNvSpPr>
            <a:spLocks noChangeArrowheads="1"/>
          </p:cNvSpPr>
          <p:nvPr/>
        </p:nvSpPr>
        <p:spPr bwMode="auto">
          <a:xfrm>
            <a:off x="4792" y="10807"/>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Stärk den </a:t>
            </a:r>
            <a:r>
              <a:rPr lang="en-GB" altLang="de-DE" sz="2000" dirty="0" err="1">
                <a:solidFill>
                  <a:schemeClr val="accent1"/>
                </a:solidFill>
              </a:rPr>
              <a:t>stöttande</a:t>
            </a:r>
            <a:r>
              <a:rPr lang="en-GB" altLang="de-DE" sz="2000" dirty="0">
                <a:solidFill>
                  <a:schemeClr val="accent1"/>
                </a:solidFill>
              </a:rPr>
              <a:t> </a:t>
            </a:r>
            <a:r>
              <a:rPr lang="en-GB" altLang="de-DE" sz="2000" dirty="0" err="1">
                <a:solidFill>
                  <a:schemeClr val="accent1"/>
                </a:solidFill>
              </a:rPr>
              <a:t>kamraten</a:t>
            </a:r>
            <a:endParaRPr lang="en-GB" altLang="de-DE" sz="2000" dirty="0">
              <a:solidFill>
                <a:schemeClr val="accent1"/>
              </a:solidFill>
            </a:endParaRPr>
          </a:p>
        </p:txBody>
      </p:sp>
      <p:sp>
        <p:nvSpPr>
          <p:cNvPr id="2" name="Textfeld 1"/>
          <p:cNvSpPr txBox="1"/>
          <p:nvPr/>
        </p:nvSpPr>
        <p:spPr>
          <a:xfrm>
            <a:off x="246024" y="1195779"/>
            <a:ext cx="5987762" cy="1754326"/>
          </a:xfrm>
          <a:prstGeom prst="rect">
            <a:avLst/>
          </a:prstGeom>
          <a:noFill/>
        </p:spPr>
        <p:txBody>
          <a:bodyPr wrap="square" rtlCol="0">
            <a:spAutoFit/>
          </a:bodyPr>
          <a:lstStyle/>
          <a:p>
            <a:pPr marL="720000" lvl="1" indent="-360000" defTabSz="554038" eaLnBrk="1" hangingPunct="1">
              <a:spcBef>
                <a:spcPts val="1200"/>
              </a:spcBef>
              <a:buClr>
                <a:srgbClr val="8CADAE"/>
              </a:buClr>
              <a:buSzPct val="85000"/>
              <a:buFontTx/>
              <a:buChar char="o"/>
              <a:tabLst>
                <a:tab pos="722313" algn="l"/>
                <a:tab pos="6643688" algn="l"/>
              </a:tabLst>
              <a:defRPr/>
            </a:pPr>
            <a:r>
              <a:rPr lang="sv-SE" dirty="0"/>
              <a:t>För att stärka den stöttande kamraten kan det ibland vara bra att ha något som symboliserar denne, så som en skyddsängel, en tecknad figur eller till och med ett gosedjur som påminner dig om positiva saker eller minnen.  </a:t>
            </a:r>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10.20</a:t>
            </a:r>
          </a:p>
        </p:txBody>
      </p:sp>
      <p:sp>
        <p:nvSpPr>
          <p:cNvPr id="28"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10.21</a:t>
            </a:r>
          </a:p>
        </p:txBody>
      </p:sp>
      <p:sp>
        <p:nvSpPr>
          <p:cNvPr id="1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a:t>
            </a:r>
            <a:r>
              <a:rPr lang="en-US" altLang="de-DE" sz="800" i="1" dirty="0" err="1"/>
              <a:t>av</a:t>
            </a:r>
            <a:r>
              <a:rPr lang="en-US" altLang="de-DE" sz="800" i="1" dirty="0"/>
              <a:t> Lisa </a:t>
            </a:r>
            <a:r>
              <a:rPr lang="en-US" altLang="de-DE" sz="800" i="1" dirty="0" smtClean="0"/>
              <a:t>Schilling)</a:t>
            </a:r>
            <a:endParaRPr lang="de-DE" altLang="de-DE" sz="800" i="1" dirty="0"/>
          </a:p>
        </p:txBody>
      </p:sp>
      <p:sp>
        <p:nvSpPr>
          <p:cNvPr id="13"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18" name="Inhaltsplatzhalter 2"/>
          <p:cNvSpPr>
            <a:spLocks noGrp="1"/>
          </p:cNvSpPr>
          <p:nvPr>
            <p:ph sz="quarter" idx="1"/>
          </p:nvPr>
        </p:nvSpPr>
        <p:spPr>
          <a:xfrm>
            <a:off x="252000" y="1216495"/>
            <a:ext cx="8640000" cy="5330112"/>
          </a:xfrm>
        </p:spPr>
        <p:txBody>
          <a:bodyPr/>
          <a:lstStyle/>
          <a:p>
            <a:pPr marL="180000" indent="0">
              <a:spcBef>
                <a:spcPts val="1200"/>
              </a:spcBef>
              <a:buNone/>
            </a:pPr>
            <a:r>
              <a:rPr lang="en-GB" altLang="de-DE" sz="1800" dirty="0">
                <a:latin typeface="Verdana" pitchFamily="34" charset="0"/>
                <a:ea typeface="Verdana" pitchFamily="34" charset="0"/>
                <a:cs typeface="Verdana" pitchFamily="34" charset="0"/>
              </a:rPr>
              <a:t>I </a:t>
            </a:r>
            <a:r>
              <a:rPr lang="sv-SE" altLang="de-DE" sz="1800" dirty="0">
                <a:latin typeface="Verdana" pitchFamily="34" charset="0"/>
                <a:ea typeface="Verdana" pitchFamily="34" charset="0"/>
                <a:cs typeface="Verdana" pitchFamily="34" charset="0"/>
              </a:rPr>
              <a:t>vardagen kan det vara svårt för dem som har lågt självförtroende att lyssna på sin stöttande kamrat. Det kan därför vara bra att skriva ner och bära med sig positiva saker som din stöttande kamrat skulle säga. </a:t>
            </a:r>
          </a:p>
          <a:p>
            <a:pPr marL="180000" indent="0">
              <a:spcBef>
                <a:spcPts val="1200"/>
              </a:spcBef>
              <a:buNone/>
            </a:pPr>
            <a:r>
              <a:rPr lang="sv-SE" altLang="de-DE" sz="1800" dirty="0">
                <a:latin typeface="Verdana" pitchFamily="34" charset="0"/>
                <a:ea typeface="Verdana" pitchFamily="34" charset="0"/>
                <a:cs typeface="Verdana" pitchFamily="34" charset="0"/>
              </a:rPr>
              <a:t>Exempel: John vill sluta röka och har redan lyckats gå rökfri i tre dagar. Efter ett gräl med sin flickvän lyckas han dock inte hålla sig undan från att tända en cigarett. </a:t>
            </a:r>
          </a:p>
          <a:p>
            <a:pPr marL="180000" indent="0">
              <a:spcBef>
                <a:spcPts val="1200"/>
              </a:spcBef>
              <a:buNone/>
            </a:pPr>
            <a:r>
              <a:rPr lang="sv-SE" altLang="de-DE" sz="1800" dirty="0">
                <a:latin typeface="Verdana" pitchFamily="34" charset="0"/>
                <a:ea typeface="Verdana" pitchFamily="34" charset="0"/>
                <a:cs typeface="Verdana" pitchFamily="34" charset="0"/>
              </a:rPr>
              <a:t>Hans inre kritiker talar: “Din loser. Jag visste att du inte skulle lyckas, du lyckas ju aldrig med någonting!“. </a:t>
            </a:r>
          </a:p>
          <a:p>
            <a:pPr marL="180000" indent="0">
              <a:spcBef>
                <a:spcPts val="1200"/>
              </a:spcBef>
              <a:buNone/>
            </a:pPr>
            <a:r>
              <a:rPr lang="sv-SE" altLang="de-DE" sz="1800" dirty="0">
                <a:latin typeface="Verdana" pitchFamily="34" charset="0"/>
                <a:ea typeface="Verdana" pitchFamily="34" charset="0"/>
                <a:cs typeface="Verdana" pitchFamily="34" charset="0"/>
              </a:rPr>
              <a:t>Vad skulle den stöttande kamraten säga? </a:t>
            </a:r>
            <a:endParaRPr lang="sv-SE" altLang="de-DE" sz="1800" dirty="0" smtClean="0">
              <a:latin typeface="Verdana" pitchFamily="34" charset="0"/>
              <a:ea typeface="Verdana" pitchFamily="34" charset="0"/>
              <a:cs typeface="Verdana" pitchFamily="34" charset="0"/>
            </a:endParaRPr>
          </a:p>
          <a:p>
            <a:pPr marL="180000" indent="0">
              <a:spcBef>
                <a:spcPts val="1200"/>
              </a:spcBef>
              <a:buNone/>
            </a:pPr>
            <a:endParaRPr lang="sv-SE" altLang="de-DE" sz="1800" dirty="0">
              <a:latin typeface="Verdana" pitchFamily="34" charset="0"/>
              <a:ea typeface="Verdana" pitchFamily="34" charset="0"/>
              <a:cs typeface="Verdana" pitchFamily="34" charset="0"/>
            </a:endParaRPr>
          </a:p>
          <a:p>
            <a:pPr marL="180000" indent="0" algn="ctr">
              <a:spcBef>
                <a:spcPts val="1200"/>
              </a:spcBef>
              <a:buNone/>
            </a:pPr>
            <a:r>
              <a:rPr lang="sv-SE" altLang="de-DE" sz="1800" dirty="0" smtClean="0">
                <a:latin typeface="Verdana" pitchFamily="34" charset="0"/>
                <a:ea typeface="Verdana" pitchFamily="34" charset="0"/>
                <a:cs typeface="Verdana" pitchFamily="34" charset="0"/>
              </a:rPr>
              <a:t>???</a:t>
            </a:r>
          </a:p>
        </p:txBody>
      </p:sp>
      <p:sp>
        <p:nvSpPr>
          <p:cNvPr id="9" name="Rectangle 3"/>
          <p:cNvSpPr>
            <a:spLocks noChangeArrowheads="1"/>
          </p:cNvSpPr>
          <p:nvPr/>
        </p:nvSpPr>
        <p:spPr bwMode="auto">
          <a:xfrm>
            <a:off x="4792" y="10807"/>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Stärk den </a:t>
            </a:r>
            <a:r>
              <a:rPr lang="en-GB" altLang="de-DE" sz="2000" dirty="0" err="1">
                <a:solidFill>
                  <a:schemeClr val="accent1"/>
                </a:solidFill>
              </a:rPr>
              <a:t>stöttande</a:t>
            </a:r>
            <a:r>
              <a:rPr lang="en-GB" altLang="de-DE" sz="2000" dirty="0">
                <a:solidFill>
                  <a:schemeClr val="accent1"/>
                </a:solidFill>
              </a:rPr>
              <a:t> </a:t>
            </a:r>
            <a:r>
              <a:rPr lang="en-GB" altLang="de-DE" sz="2000" dirty="0" err="1">
                <a:solidFill>
                  <a:schemeClr val="accent1"/>
                </a:solidFill>
              </a:rPr>
              <a:t>kamraten</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1216495"/>
            <a:ext cx="8640000" cy="5330112"/>
          </a:xfrm>
        </p:spPr>
        <p:txBody>
          <a:bodyPr/>
          <a:lstStyle/>
          <a:p>
            <a:pPr marL="180000" indent="0">
              <a:spcBef>
                <a:spcPts val="1200"/>
              </a:spcBef>
              <a:buNone/>
            </a:pPr>
            <a:r>
              <a:rPr lang="en-GB" altLang="de-DE" sz="1800" dirty="0">
                <a:latin typeface="Verdana" pitchFamily="34" charset="0"/>
                <a:ea typeface="Verdana" pitchFamily="34" charset="0"/>
                <a:cs typeface="Verdana" pitchFamily="34" charset="0"/>
              </a:rPr>
              <a:t>I </a:t>
            </a:r>
            <a:r>
              <a:rPr lang="sv-SE" altLang="de-DE" sz="1800" dirty="0">
                <a:latin typeface="Verdana" pitchFamily="34" charset="0"/>
                <a:ea typeface="Verdana" pitchFamily="34" charset="0"/>
                <a:cs typeface="Verdana" pitchFamily="34" charset="0"/>
              </a:rPr>
              <a:t>vardagen kan det vara svårt för dem som har lågt självförtroende att lyssna på sin stöttande kamrat. Det kan därför vara bra att skriva ner och bära med sig positiva saker som din stöttande kamrat skulle säga. </a:t>
            </a:r>
          </a:p>
          <a:p>
            <a:pPr marL="180000" indent="0">
              <a:spcBef>
                <a:spcPts val="1200"/>
              </a:spcBef>
              <a:buNone/>
            </a:pPr>
            <a:r>
              <a:rPr lang="sv-SE" altLang="de-DE" sz="1800" dirty="0">
                <a:latin typeface="Verdana" pitchFamily="34" charset="0"/>
                <a:ea typeface="Verdana" pitchFamily="34" charset="0"/>
                <a:cs typeface="Verdana" pitchFamily="34" charset="0"/>
              </a:rPr>
              <a:t>Exempel: John vill sluta röka och har redan lyckats gå rökfri i tre dagar. Efter ett gräl med sin flickvän lyckas han dock inte hålla sig undan från att tända en cigarett. </a:t>
            </a:r>
          </a:p>
          <a:p>
            <a:pPr marL="180000" indent="0">
              <a:spcBef>
                <a:spcPts val="1200"/>
              </a:spcBef>
              <a:buNone/>
            </a:pPr>
            <a:r>
              <a:rPr lang="sv-SE" altLang="de-DE" sz="1800" dirty="0">
                <a:latin typeface="Verdana" pitchFamily="34" charset="0"/>
                <a:ea typeface="Verdana" pitchFamily="34" charset="0"/>
                <a:cs typeface="Verdana" pitchFamily="34" charset="0"/>
              </a:rPr>
              <a:t>Hans inre kritiker talar: “Din loser. Jag visste att du inte skulle lyckas, du lyckas ju aldrig med någonting!“. </a:t>
            </a:r>
          </a:p>
          <a:p>
            <a:pPr marL="180000" indent="0">
              <a:spcBef>
                <a:spcPts val="1200"/>
              </a:spcBef>
              <a:buNone/>
            </a:pPr>
            <a:r>
              <a:rPr lang="sv-SE" altLang="de-DE" sz="1800" dirty="0">
                <a:latin typeface="Verdana" pitchFamily="34" charset="0"/>
                <a:ea typeface="Verdana" pitchFamily="34" charset="0"/>
                <a:cs typeface="Verdana" pitchFamily="34" charset="0"/>
              </a:rPr>
              <a:t>Vad skulle den stöttande kamraten säga? </a:t>
            </a:r>
            <a:endParaRPr lang="sv-SE" altLang="de-DE" sz="1800" dirty="0" smtClean="0">
              <a:latin typeface="Verdana" pitchFamily="34" charset="0"/>
              <a:ea typeface="Verdana" pitchFamily="34" charset="0"/>
              <a:cs typeface="Verdana" pitchFamily="34" charset="0"/>
            </a:endParaRPr>
          </a:p>
          <a:p>
            <a:pPr marL="180000" indent="0">
              <a:spcBef>
                <a:spcPts val="1200"/>
              </a:spcBef>
              <a:buNone/>
            </a:pPr>
            <a:r>
              <a:rPr lang="sv-SE" sz="1800" dirty="0" smtClean="0">
                <a:latin typeface="Verdana" pitchFamily="34" charset="0"/>
                <a:ea typeface="Verdana" pitchFamily="34" charset="0"/>
                <a:cs typeface="Verdana" pitchFamily="34" charset="0"/>
              </a:rPr>
              <a:t>Stöttande </a:t>
            </a:r>
            <a:r>
              <a:rPr lang="sv-SE" sz="1800" dirty="0">
                <a:latin typeface="Verdana" pitchFamily="34" charset="0"/>
                <a:ea typeface="Verdana" pitchFamily="34" charset="0"/>
                <a:cs typeface="Verdana" pitchFamily="34" charset="0"/>
              </a:rPr>
              <a:t>kamraten: </a:t>
            </a:r>
            <a:r>
              <a:rPr lang="sv-SE" sz="1800" dirty="0" smtClean="0">
                <a:latin typeface="Verdana" pitchFamily="34" charset="0"/>
                <a:ea typeface="Verdana" pitchFamily="34" charset="0"/>
                <a:cs typeface="Verdana" pitchFamily="34" charset="0"/>
              </a:rPr>
              <a:t>“</a:t>
            </a:r>
            <a:r>
              <a:rPr lang="sv-SE" sz="1800" dirty="0">
                <a:latin typeface="Verdana" pitchFamily="34" charset="0"/>
                <a:ea typeface="Verdana" pitchFamily="34" charset="0"/>
                <a:cs typeface="Verdana" pitchFamily="34" charset="0"/>
              </a:rPr>
              <a:t>Var inte så hård mot dig själv. Det är inte lätt att sluta röka, och trots det lyckades du gå rökfri i tre </a:t>
            </a:r>
            <a:r>
              <a:rPr lang="sv-SE" sz="1800" dirty="0" smtClean="0">
                <a:latin typeface="Verdana" pitchFamily="34" charset="0"/>
                <a:ea typeface="Verdana" pitchFamily="34" charset="0"/>
                <a:cs typeface="Verdana" pitchFamily="34" charset="0"/>
              </a:rPr>
              <a:t>dagar. När</a:t>
            </a:r>
            <a:r>
              <a:rPr lang="sv-SE" sz="1800" dirty="0">
                <a:latin typeface="Verdana" pitchFamily="34" charset="0"/>
                <a:ea typeface="Verdana" pitchFamily="34" charset="0"/>
                <a:cs typeface="Verdana" pitchFamily="34" charset="0"/>
              </a:rPr>
              <a:t> man är under stress är det ännu svårare, och </a:t>
            </a:r>
            <a:r>
              <a:rPr lang="sv-SE" sz="1800" dirty="0" smtClean="0">
                <a:latin typeface="Verdana" pitchFamily="34" charset="0"/>
                <a:ea typeface="Verdana" pitchFamily="34" charset="0"/>
                <a:cs typeface="Verdana" pitchFamily="34" charset="0"/>
              </a:rPr>
              <a:t>bara för</a:t>
            </a:r>
            <a:r>
              <a:rPr lang="sv-SE" sz="1800" dirty="0">
                <a:latin typeface="Verdana" pitchFamily="34" charset="0"/>
                <a:ea typeface="Verdana" pitchFamily="34" charset="0"/>
                <a:cs typeface="Verdana" pitchFamily="34" charset="0"/>
              </a:rPr>
              <a:t> </a:t>
            </a:r>
            <a:br>
              <a:rPr lang="sv-SE" sz="1800" dirty="0">
                <a:latin typeface="Verdana" pitchFamily="34" charset="0"/>
                <a:ea typeface="Verdana" pitchFamily="34" charset="0"/>
                <a:cs typeface="Verdana" pitchFamily="34" charset="0"/>
              </a:rPr>
            </a:br>
            <a:r>
              <a:rPr lang="sv-SE" sz="1800" dirty="0" smtClean="0">
                <a:latin typeface="Verdana" pitchFamily="34" charset="0"/>
                <a:ea typeface="Verdana" pitchFamily="34" charset="0"/>
                <a:cs typeface="Verdana" pitchFamily="34" charset="0"/>
              </a:rPr>
              <a:t>att du</a:t>
            </a:r>
            <a:r>
              <a:rPr lang="sv-SE" sz="1800" dirty="0">
                <a:latin typeface="Verdana" pitchFamily="34" charset="0"/>
                <a:ea typeface="Verdana" pitchFamily="34" charset="0"/>
                <a:cs typeface="Verdana" pitchFamily="34" charset="0"/>
              </a:rPr>
              <a:t> rökte en cigarett betyder inte det att du måste </a:t>
            </a:r>
            <a:br>
              <a:rPr lang="sv-SE" sz="1800" dirty="0">
                <a:latin typeface="Verdana" pitchFamily="34" charset="0"/>
                <a:ea typeface="Verdana" pitchFamily="34" charset="0"/>
                <a:cs typeface="Verdana" pitchFamily="34" charset="0"/>
              </a:rPr>
            </a:br>
            <a:r>
              <a:rPr lang="sv-SE" sz="1800" dirty="0" smtClean="0">
                <a:latin typeface="Verdana" pitchFamily="34" charset="0"/>
                <a:ea typeface="Verdana" pitchFamily="34" charset="0"/>
                <a:cs typeface="Verdana" pitchFamily="34" charset="0"/>
              </a:rPr>
              <a:t>fortsätta röka</a:t>
            </a:r>
            <a:r>
              <a:rPr lang="sv-SE" sz="1800" dirty="0">
                <a:latin typeface="Verdana" pitchFamily="34" charset="0"/>
                <a:ea typeface="Verdana" pitchFamily="34" charset="0"/>
                <a:cs typeface="Verdana" pitchFamily="34" charset="0"/>
              </a:rPr>
              <a:t>. </a:t>
            </a:r>
            <a:r>
              <a:rPr lang="sv-SE" sz="1800" dirty="0" smtClean="0">
                <a:latin typeface="Verdana" pitchFamily="34" charset="0"/>
                <a:ea typeface="Verdana" pitchFamily="34" charset="0"/>
                <a:cs typeface="Verdana" pitchFamily="34" charset="0"/>
              </a:rPr>
              <a:t>För </a:t>
            </a:r>
            <a:r>
              <a:rPr lang="sv-SE" sz="1800" dirty="0">
                <a:latin typeface="Verdana" pitchFamily="34" charset="0"/>
                <a:ea typeface="Verdana" pitchFamily="34" charset="0"/>
                <a:cs typeface="Verdana" pitchFamily="34" charset="0"/>
              </a:rPr>
              <a:t>de flesta som röker tar det flera försök </a:t>
            </a:r>
            <a:r>
              <a:rPr lang="sv-SE" sz="1800" dirty="0" smtClean="0">
                <a:latin typeface="Verdana" pitchFamily="34" charset="0"/>
                <a:ea typeface="Verdana" pitchFamily="34" charset="0"/>
                <a:cs typeface="Verdana" pitchFamily="34" charset="0"/>
              </a:rPr>
              <a:t/>
            </a:r>
            <a:br>
              <a:rPr lang="sv-SE" sz="1800" dirty="0" smtClean="0">
                <a:latin typeface="Verdana" pitchFamily="34" charset="0"/>
                <a:ea typeface="Verdana" pitchFamily="34" charset="0"/>
                <a:cs typeface="Verdana" pitchFamily="34" charset="0"/>
              </a:rPr>
            </a:br>
            <a:r>
              <a:rPr lang="sv-SE" sz="1800" dirty="0" smtClean="0">
                <a:latin typeface="Verdana" pitchFamily="34" charset="0"/>
                <a:ea typeface="Verdana" pitchFamily="34" charset="0"/>
                <a:cs typeface="Verdana" pitchFamily="34" charset="0"/>
              </a:rPr>
              <a:t>att </a:t>
            </a:r>
            <a:r>
              <a:rPr lang="sv-SE" sz="1800" dirty="0">
                <a:latin typeface="Verdana" pitchFamily="34" charset="0"/>
                <a:ea typeface="Verdana" pitchFamily="34" charset="0"/>
                <a:cs typeface="Verdana" pitchFamily="34" charset="0"/>
              </a:rPr>
              <a:t>sluta röka</a:t>
            </a:r>
            <a:r>
              <a:rPr lang="sv-SE" sz="1800" dirty="0" smtClean="0">
                <a:latin typeface="Verdana" pitchFamily="34" charset="0"/>
                <a:ea typeface="Verdana" pitchFamily="34" charset="0"/>
                <a:cs typeface="Verdana" pitchFamily="34" charset="0"/>
              </a:rPr>
              <a:t>.”</a:t>
            </a:r>
            <a:endParaRPr lang="sv-SE"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10.22</a:t>
            </a:r>
          </a:p>
        </p:txBody>
      </p:sp>
      <p:pic>
        <p:nvPicPr>
          <p:cNvPr id="2" name="Picture 6" descr="Kopf Finger2">
            <a:extLst>
              <a:ext uri="{FF2B5EF4-FFF2-40B4-BE49-F238E27FC236}">
                <a16:creationId xmlns="" xmlns:a16="http://schemas.microsoft.com/office/drawing/2014/main" id="{DB2902E5-BCF8-4A23-BC57-7E0D72224205}"/>
              </a:ext>
            </a:extLst>
          </p:cNvPr>
          <p:cNvPicPr preferRelativeResize="0">
            <a:picLocks noChangeArrowheads="1"/>
          </p:cNvPicPr>
          <p:nvPr/>
        </p:nvPicPr>
        <p:blipFill>
          <a:blip r:embed="rId2"/>
          <a:srcRect/>
          <a:stretch>
            <a:fillRect/>
          </a:stretch>
        </p:blipFill>
        <p:spPr bwMode="auto">
          <a:xfrm>
            <a:off x="7667624" y="4716635"/>
            <a:ext cx="1476375" cy="1943100"/>
          </a:xfrm>
          <a:prstGeom prst="rect">
            <a:avLst/>
          </a:prstGeom>
          <a:noFill/>
          <a:ln w="9525">
            <a:noFill/>
            <a:miter lim="800000"/>
            <a:headEnd/>
            <a:tailEnd/>
          </a:ln>
        </p:spPr>
      </p:pic>
      <p:sp>
        <p:nvSpPr>
          <p:cNvPr id="10"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a:t>
            </a:r>
            <a:r>
              <a:rPr lang="en-US" altLang="de-DE" sz="800" i="1" dirty="0" err="1"/>
              <a:t>av</a:t>
            </a:r>
            <a:r>
              <a:rPr lang="en-US" altLang="de-DE" sz="800" i="1" dirty="0"/>
              <a:t> Lisa </a:t>
            </a:r>
            <a:r>
              <a:rPr lang="en-US" altLang="de-DE" sz="800" i="1" dirty="0" smtClean="0"/>
              <a:t>Schilling)</a:t>
            </a:r>
            <a:endParaRPr lang="de-DE" altLang="de-DE" sz="800" i="1" dirty="0"/>
          </a:p>
        </p:txBody>
      </p:sp>
      <p:sp>
        <p:nvSpPr>
          <p:cNvPr id="13"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9" name="Rectangle 3"/>
          <p:cNvSpPr>
            <a:spLocks noChangeArrowheads="1"/>
          </p:cNvSpPr>
          <p:nvPr/>
        </p:nvSpPr>
        <p:spPr bwMode="auto">
          <a:xfrm>
            <a:off x="4792" y="10807"/>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Stärk den </a:t>
            </a:r>
            <a:r>
              <a:rPr lang="en-GB" altLang="de-DE" sz="2000" dirty="0" err="1">
                <a:solidFill>
                  <a:schemeClr val="accent1"/>
                </a:solidFill>
              </a:rPr>
              <a:t>stöttande</a:t>
            </a:r>
            <a:r>
              <a:rPr lang="en-GB" altLang="de-DE" sz="2000" dirty="0">
                <a:solidFill>
                  <a:schemeClr val="accent1"/>
                </a:solidFill>
              </a:rPr>
              <a:t> </a:t>
            </a:r>
            <a:r>
              <a:rPr lang="en-GB" altLang="de-DE" sz="2000" dirty="0" err="1">
                <a:solidFill>
                  <a:schemeClr val="accent1"/>
                </a:solidFill>
              </a:rPr>
              <a:t>kamraten</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1218929"/>
            <a:ext cx="8640000" cy="4751164"/>
          </a:xfrm>
        </p:spPr>
        <p:txBody>
          <a:bodyPr/>
          <a:lstStyle/>
          <a:p>
            <a:pPr marL="180000" indent="0">
              <a:spcBef>
                <a:spcPts val="1200"/>
              </a:spcBef>
              <a:buFont typeface="Wingdings 2" pitchFamily="18" charset="2"/>
              <a:buNone/>
              <a:defRPr/>
            </a:pPr>
            <a:r>
              <a:rPr lang="sv-SE" altLang="de-DE" sz="1800" dirty="0">
                <a:latin typeface="Verdana" pitchFamily="34" charset="0"/>
                <a:ea typeface="Verdana" pitchFamily="34" charset="0"/>
                <a:cs typeface="Verdana" pitchFamily="34" charset="0"/>
              </a:rPr>
              <a:t>I vilka situationer är din inre kritiker extra högljudd så att du nedvärderar dig själv? Vad skulle din stöttande kamrat istället säga i dessa situationer? Skriv ner detta.</a:t>
            </a:r>
          </a:p>
          <a:p>
            <a:pPr marL="180000" indent="0">
              <a:spcBef>
                <a:spcPts val="1200"/>
              </a:spcBef>
              <a:buFont typeface="Wingdings 2" pitchFamily="18" charset="2"/>
              <a:buNone/>
              <a:defRPr/>
            </a:pPr>
            <a:r>
              <a:rPr lang="sv-SE" sz="1800" dirty="0">
                <a:latin typeface="Verdana" pitchFamily="34" charset="0"/>
                <a:ea typeface="Verdana" pitchFamily="34" charset="0"/>
                <a:cs typeface="Verdana" pitchFamily="34" charset="0"/>
              </a:rPr>
              <a:t>Stanna upp under dagen och tänk på vad din stöttande kamrat skulle säga i olika situationer. I början kan det kännas konstigt att fokusera på positiva aspekter istället för negativa, så det kan ta lite träning!</a:t>
            </a:r>
          </a:p>
          <a:p>
            <a:pPr marL="180000" indent="0">
              <a:spcBef>
                <a:spcPts val="1200"/>
              </a:spcBef>
              <a:buFont typeface="Wingdings 2" pitchFamily="18" charset="2"/>
              <a:buNone/>
              <a:defRPr/>
            </a:pPr>
            <a:r>
              <a:rPr lang="sv-SE" altLang="de-DE" sz="1800" dirty="0">
                <a:latin typeface="Verdana" pitchFamily="34" charset="0"/>
                <a:ea typeface="Verdana" pitchFamily="34" charset="0"/>
                <a:cs typeface="Verdana" pitchFamily="34" charset="0"/>
              </a:rPr>
              <a:t>Skriv ner vad din stöttande kamrat skulle säga. När du känner dig nere kan du läsa detta för att öka ditt självförtroende. </a:t>
            </a:r>
          </a:p>
        </p:txBody>
      </p:sp>
      <p:grpSp>
        <p:nvGrpSpPr>
          <p:cNvPr id="14" name="Group 35"/>
          <p:cNvGrpSpPr>
            <a:grpSpLocks/>
          </p:cNvGrpSpPr>
          <p:nvPr/>
        </p:nvGrpSpPr>
        <p:grpSpPr bwMode="auto">
          <a:xfrm>
            <a:off x="0" y="6167432"/>
            <a:ext cx="2265363" cy="561974"/>
            <a:chOff x="0" y="3957"/>
            <a:chExt cx="1427" cy="354"/>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6"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7"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a:t>Arbetsblad</a:t>
              </a:r>
              <a:r>
                <a:rPr lang="de-DE" altLang="de-DE" sz="1200" i="1" dirty="0"/>
                <a:t> 10.4</a:t>
              </a:r>
            </a:p>
            <a:p>
              <a:pPr eaLnBrk="1" hangingPunct="1"/>
              <a:r>
                <a:rPr lang="de-DE" altLang="de-DE" sz="1200" dirty="0"/>
                <a:t>     </a:t>
              </a:r>
            </a:p>
          </p:txBody>
        </p:sp>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a:t>
            </a:r>
            <a:r>
              <a:rPr lang="en-US" altLang="de-DE" sz="800" i="1" dirty="0" err="1"/>
              <a:t>av</a:t>
            </a:r>
            <a:r>
              <a:rPr lang="en-US" altLang="de-DE" sz="800" i="1" dirty="0"/>
              <a:t> Lisa </a:t>
            </a:r>
            <a:r>
              <a:rPr lang="en-US" altLang="de-DE" sz="800" i="1" dirty="0" smtClean="0"/>
              <a:t>Schilling)</a:t>
            </a:r>
            <a:endParaRPr lang="de-DE" altLang="de-DE" sz="800" i="1" dirty="0"/>
          </a:p>
        </p:txBody>
      </p:sp>
      <p:pic>
        <p:nvPicPr>
          <p:cNvPr id="18"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10.23</a:t>
            </a:r>
          </a:p>
        </p:txBody>
      </p:sp>
      <p:sp>
        <p:nvSpPr>
          <p:cNvPr id="24" name="Text Box 6"/>
          <p:cNvSpPr txBox="1">
            <a:spLocks noChangeArrowheads="1"/>
          </p:cNvSpPr>
          <p:nvPr/>
        </p:nvSpPr>
        <p:spPr bwMode="auto">
          <a:xfrm>
            <a:off x="6534118" y="481013"/>
            <a:ext cx="2609882" cy="276999"/>
          </a:xfrm>
          <a:prstGeom prst="rect">
            <a:avLst/>
          </a:prstGeom>
          <a:noFill/>
          <a:ln w="9525">
            <a:noFill/>
            <a:miter lim="800000"/>
            <a:headEnd/>
            <a:tailEnd/>
          </a:ln>
        </p:spPr>
        <p:txBody>
          <a:bodyPr wrap="none">
            <a:spAutoFit/>
          </a:bodyPr>
          <a:lstStyle/>
          <a:p>
            <a:pPr eaLnBrk="1" hangingPunct="1"/>
            <a:r>
              <a:rPr lang="en-GB" altLang="de-DE" sz="1200" dirty="0" err="1">
                <a:solidFill>
                  <a:schemeClr val="accent1"/>
                </a:solidFill>
              </a:rPr>
              <a:t>Baserad</a:t>
            </a:r>
            <a:r>
              <a:rPr lang="en-GB" altLang="de-DE" sz="1200" dirty="0">
                <a:solidFill>
                  <a:schemeClr val="accent1"/>
                </a:solidFill>
              </a:rPr>
              <a:t> </a:t>
            </a:r>
            <a:r>
              <a:rPr lang="en-GB" altLang="de-DE" sz="1200" dirty="0" err="1">
                <a:solidFill>
                  <a:schemeClr val="accent1"/>
                </a:solidFill>
              </a:rPr>
              <a:t>på</a:t>
            </a:r>
            <a:r>
              <a:rPr lang="en-GB" altLang="de-DE" sz="1200" dirty="0">
                <a:solidFill>
                  <a:schemeClr val="accent1"/>
                </a:solidFill>
              </a:rPr>
              <a:t> </a:t>
            </a:r>
            <a:r>
              <a:rPr lang="en-GB" altLang="de-DE" sz="1200" dirty="0" err="1">
                <a:solidFill>
                  <a:schemeClr val="accent1"/>
                </a:solidFill>
              </a:rPr>
              <a:t>Potreck</a:t>
            </a:r>
            <a:r>
              <a:rPr lang="en-GB" altLang="de-DE" sz="1200" dirty="0">
                <a:solidFill>
                  <a:schemeClr val="accent1"/>
                </a:solidFill>
              </a:rPr>
              <a:t>-Rose, 2006</a:t>
            </a:r>
          </a:p>
        </p:txBody>
      </p:sp>
      <p:sp>
        <p:nvSpPr>
          <p:cNvPr id="13" name="Rectangle 3"/>
          <p:cNvSpPr>
            <a:spLocks noChangeArrowheads="1"/>
          </p:cNvSpPr>
          <p:nvPr/>
        </p:nvSpPr>
        <p:spPr bwMode="auto">
          <a:xfrm>
            <a:off x="4792" y="10807"/>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Stärk den </a:t>
            </a:r>
            <a:r>
              <a:rPr lang="en-GB" altLang="de-DE" sz="2000" dirty="0" err="1">
                <a:solidFill>
                  <a:schemeClr val="accent1"/>
                </a:solidFill>
              </a:rPr>
              <a:t>stöttande</a:t>
            </a:r>
            <a:r>
              <a:rPr lang="en-GB" altLang="de-DE" sz="2000" dirty="0">
                <a:solidFill>
                  <a:schemeClr val="accent1"/>
                </a:solidFill>
              </a:rPr>
              <a:t> </a:t>
            </a:r>
            <a:r>
              <a:rPr lang="en-GB" altLang="de-DE" sz="2000" dirty="0" err="1">
                <a:solidFill>
                  <a:schemeClr val="accent1"/>
                </a:solidFill>
              </a:rPr>
              <a:t>kamraten</a:t>
            </a:r>
            <a:endParaRPr lang="en-GB" altLang="de-DE" sz="2000" dirty="0">
              <a:solidFill>
                <a:schemeClr val="accent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3"/>
          <p:cNvSpPr>
            <a:spLocks noGrp="1" noChangeArrowheads="1"/>
          </p:cNvSpPr>
          <p:nvPr>
            <p:ph type="body" idx="4294967295"/>
          </p:nvPr>
        </p:nvSpPr>
        <p:spPr>
          <a:xfrm>
            <a:off x="468313" y="1371600"/>
            <a:ext cx="8424862" cy="4800600"/>
          </a:xfrm>
        </p:spPr>
        <p:txBody>
          <a:bodyPr/>
          <a:lstStyle/>
          <a:p>
            <a:pPr marL="609600" indent="-609600" eaLnBrk="1" hangingPunct="1">
              <a:lnSpc>
                <a:spcPct val="90000"/>
              </a:lnSpc>
            </a:pPr>
            <a:r>
              <a:rPr lang="de-DE" b="1" dirty="0" err="1" smtClean="0">
                <a:latin typeface="Verdana" charset="0"/>
              </a:rPr>
              <a:t>Det</a:t>
            </a:r>
            <a:r>
              <a:rPr lang="de-DE" b="1" dirty="0" smtClean="0">
                <a:latin typeface="Verdana" charset="0"/>
              </a:rPr>
              <a:t> </a:t>
            </a:r>
            <a:r>
              <a:rPr lang="de-DE" b="1" dirty="0" err="1">
                <a:latin typeface="Verdana" charset="0"/>
              </a:rPr>
              <a:t>är</a:t>
            </a:r>
            <a:r>
              <a:rPr lang="de-DE" b="1" dirty="0">
                <a:latin typeface="Verdana" charset="0"/>
              </a:rPr>
              <a:t> </a:t>
            </a:r>
            <a:r>
              <a:rPr lang="de-DE" b="1" dirty="0" err="1">
                <a:latin typeface="Verdana" charset="0"/>
              </a:rPr>
              <a:t>skillnad</a:t>
            </a:r>
            <a:r>
              <a:rPr lang="de-DE" b="1" dirty="0">
                <a:latin typeface="Verdana" charset="0"/>
              </a:rPr>
              <a:t> </a:t>
            </a:r>
            <a:r>
              <a:rPr lang="de-DE" b="1" dirty="0" err="1">
                <a:latin typeface="Verdana" charset="0"/>
              </a:rPr>
              <a:t>mellan</a:t>
            </a:r>
            <a:r>
              <a:rPr lang="de-DE" b="1" dirty="0">
                <a:latin typeface="Verdana" charset="0"/>
              </a:rPr>
              <a:t> hur jag </a:t>
            </a:r>
            <a:r>
              <a:rPr lang="de-DE" b="1" dirty="0" err="1">
                <a:latin typeface="Verdana" charset="0"/>
              </a:rPr>
              <a:t>bedömmer</a:t>
            </a:r>
            <a:r>
              <a:rPr lang="de-DE" b="1" dirty="0">
                <a:latin typeface="Verdana" charset="0"/>
              </a:rPr>
              <a:t> </a:t>
            </a:r>
            <a:r>
              <a:rPr lang="de-DE" b="1" dirty="0" err="1">
                <a:latin typeface="Verdana" charset="0"/>
              </a:rPr>
              <a:t>mig</a:t>
            </a:r>
            <a:r>
              <a:rPr lang="de-DE" b="1" dirty="0">
                <a:latin typeface="Verdana" charset="0"/>
              </a:rPr>
              <a:t> </a:t>
            </a:r>
            <a:r>
              <a:rPr lang="de-DE" b="1" dirty="0" err="1">
                <a:latin typeface="Verdana" charset="0"/>
              </a:rPr>
              <a:t>själv</a:t>
            </a:r>
            <a:r>
              <a:rPr lang="de-DE" b="1" dirty="0">
                <a:latin typeface="Verdana" charset="0"/>
              </a:rPr>
              <a:t> och hur </a:t>
            </a:r>
            <a:r>
              <a:rPr lang="de-DE" b="1" dirty="0" err="1">
                <a:latin typeface="Verdana" charset="0"/>
              </a:rPr>
              <a:t>andra</a:t>
            </a:r>
            <a:r>
              <a:rPr lang="de-DE" b="1" dirty="0">
                <a:latin typeface="Verdana" charset="0"/>
              </a:rPr>
              <a:t> </a:t>
            </a:r>
            <a:r>
              <a:rPr lang="de-DE" b="1" dirty="0" err="1">
                <a:latin typeface="Verdana" charset="0"/>
              </a:rPr>
              <a:t>bedömmer</a:t>
            </a:r>
            <a:r>
              <a:rPr lang="de-DE" b="1" dirty="0">
                <a:latin typeface="Verdana" charset="0"/>
              </a:rPr>
              <a:t> </a:t>
            </a:r>
            <a:r>
              <a:rPr lang="de-DE" b="1" dirty="0" err="1">
                <a:latin typeface="Verdana" charset="0"/>
              </a:rPr>
              <a:t>mig</a:t>
            </a:r>
            <a:r>
              <a:rPr lang="de-DE" b="1" dirty="0">
                <a:latin typeface="Verdana" charset="0"/>
              </a:rPr>
              <a:t>!</a:t>
            </a:r>
          </a:p>
          <a:p>
            <a:pPr marL="609600" indent="-609600" algn="ctr" eaLnBrk="1" hangingPunct="1">
              <a:lnSpc>
                <a:spcPct val="90000"/>
              </a:lnSpc>
              <a:buFont typeface="Wingdings" charset="0"/>
              <a:buNone/>
            </a:pPr>
            <a:endParaRPr lang="de-DE" b="1" dirty="0">
              <a:latin typeface="Verdana" charset="0"/>
            </a:endParaRPr>
          </a:p>
          <a:p>
            <a:pPr marL="990600" lvl="1" indent="-201613" eaLnBrk="1" hangingPunct="1">
              <a:lnSpc>
                <a:spcPct val="90000"/>
              </a:lnSpc>
              <a:buFontTx/>
              <a:buChar char="o"/>
            </a:pPr>
            <a:r>
              <a:rPr lang="de-DE" dirty="0" err="1">
                <a:latin typeface="Verdana" charset="0"/>
              </a:rPr>
              <a:t>Även</a:t>
            </a:r>
            <a:r>
              <a:rPr lang="de-DE" dirty="0">
                <a:latin typeface="Verdana" charset="0"/>
              </a:rPr>
              <a:t> </a:t>
            </a:r>
            <a:r>
              <a:rPr lang="de-DE" dirty="0" err="1">
                <a:latin typeface="Verdana" charset="0"/>
              </a:rPr>
              <a:t>om</a:t>
            </a:r>
            <a:r>
              <a:rPr lang="de-DE" dirty="0">
                <a:latin typeface="Verdana" charset="0"/>
              </a:rPr>
              <a:t> jag </a:t>
            </a:r>
            <a:r>
              <a:rPr lang="de-DE" dirty="0" err="1">
                <a:latin typeface="Verdana" charset="0"/>
              </a:rPr>
              <a:t>ser</a:t>
            </a:r>
            <a:r>
              <a:rPr lang="de-DE" dirty="0">
                <a:latin typeface="Verdana" charset="0"/>
              </a:rPr>
              <a:t> </a:t>
            </a:r>
            <a:r>
              <a:rPr lang="de-DE" dirty="0" err="1">
                <a:latin typeface="Verdana" charset="0"/>
              </a:rPr>
              <a:t>mig</a:t>
            </a:r>
            <a:r>
              <a:rPr lang="de-DE" dirty="0">
                <a:latin typeface="Verdana" charset="0"/>
              </a:rPr>
              <a:t> </a:t>
            </a:r>
            <a:r>
              <a:rPr lang="de-DE" dirty="0" err="1">
                <a:latin typeface="Verdana" charset="0"/>
              </a:rPr>
              <a:t>själv</a:t>
            </a:r>
            <a:r>
              <a:rPr lang="de-DE" dirty="0">
                <a:latin typeface="Verdana" charset="0"/>
              </a:rPr>
              <a:t> </a:t>
            </a:r>
            <a:r>
              <a:rPr lang="de-DE" dirty="0" err="1">
                <a:latin typeface="Verdana" charset="0"/>
              </a:rPr>
              <a:t>som</a:t>
            </a:r>
            <a:r>
              <a:rPr lang="de-DE" dirty="0">
                <a:latin typeface="Verdana" charset="0"/>
              </a:rPr>
              <a:t> </a:t>
            </a:r>
            <a:r>
              <a:rPr lang="de-DE" dirty="0" err="1">
                <a:latin typeface="Verdana" charset="0"/>
              </a:rPr>
              <a:t>ful</a:t>
            </a:r>
            <a:r>
              <a:rPr lang="de-DE" dirty="0">
                <a:latin typeface="Verdana" charset="0"/>
              </a:rPr>
              <a:t>, </a:t>
            </a:r>
            <a:r>
              <a:rPr lang="de-DE" dirty="0" err="1">
                <a:latin typeface="Verdana" charset="0"/>
              </a:rPr>
              <a:t>tråkig</a:t>
            </a:r>
            <a:r>
              <a:rPr lang="de-DE" dirty="0">
                <a:latin typeface="Verdana" charset="0"/>
              </a:rPr>
              <a:t> etc., </a:t>
            </a:r>
            <a:r>
              <a:rPr lang="de-DE" dirty="0" err="1">
                <a:latin typeface="Verdana" charset="0"/>
              </a:rPr>
              <a:t>betyder</a:t>
            </a:r>
            <a:r>
              <a:rPr lang="de-DE" dirty="0">
                <a:latin typeface="Verdana" charset="0"/>
              </a:rPr>
              <a:t> </a:t>
            </a:r>
            <a:r>
              <a:rPr lang="de-DE" dirty="0" err="1">
                <a:latin typeface="Verdana" charset="0"/>
              </a:rPr>
              <a:t>det</a:t>
            </a:r>
            <a:r>
              <a:rPr lang="de-DE" dirty="0">
                <a:latin typeface="Verdana" charset="0"/>
              </a:rPr>
              <a:t> </a:t>
            </a:r>
            <a:r>
              <a:rPr lang="de-DE" dirty="0" err="1">
                <a:latin typeface="Verdana" charset="0"/>
              </a:rPr>
              <a:t>inte</a:t>
            </a:r>
            <a:r>
              <a:rPr lang="de-DE" dirty="0">
                <a:latin typeface="Verdana" charset="0"/>
              </a:rPr>
              <a:t> </a:t>
            </a:r>
            <a:r>
              <a:rPr lang="de-DE" dirty="0" err="1">
                <a:latin typeface="Verdana" charset="0"/>
              </a:rPr>
              <a:t>att</a:t>
            </a:r>
            <a:r>
              <a:rPr lang="de-DE" dirty="0">
                <a:latin typeface="Verdana" charset="0"/>
              </a:rPr>
              <a:t> </a:t>
            </a:r>
            <a:r>
              <a:rPr lang="de-DE" dirty="0" err="1">
                <a:latin typeface="Verdana" charset="0"/>
              </a:rPr>
              <a:t>andra</a:t>
            </a:r>
            <a:r>
              <a:rPr lang="de-DE" dirty="0">
                <a:latin typeface="Verdana" charset="0"/>
              </a:rPr>
              <a:t> </a:t>
            </a:r>
            <a:r>
              <a:rPr lang="de-DE" dirty="0" err="1">
                <a:latin typeface="Verdana" charset="0"/>
              </a:rPr>
              <a:t>ser</a:t>
            </a:r>
            <a:r>
              <a:rPr lang="de-DE" dirty="0">
                <a:latin typeface="Verdana" charset="0"/>
              </a:rPr>
              <a:t> </a:t>
            </a:r>
            <a:r>
              <a:rPr lang="de-DE" dirty="0" err="1">
                <a:latin typeface="Verdana" charset="0"/>
              </a:rPr>
              <a:t>mig</a:t>
            </a:r>
            <a:r>
              <a:rPr lang="de-DE" dirty="0">
                <a:latin typeface="Verdana" charset="0"/>
              </a:rPr>
              <a:t> </a:t>
            </a:r>
            <a:r>
              <a:rPr lang="de-DE" dirty="0" err="1">
                <a:latin typeface="Verdana" charset="0"/>
              </a:rPr>
              <a:t>så</a:t>
            </a:r>
            <a:r>
              <a:rPr lang="de-DE" dirty="0">
                <a:latin typeface="Verdana" charset="0"/>
              </a:rPr>
              <a:t>. </a:t>
            </a:r>
            <a:r>
              <a:rPr lang="de-DE" dirty="0" err="1">
                <a:latin typeface="Verdana" charset="0"/>
              </a:rPr>
              <a:t>Det</a:t>
            </a:r>
            <a:r>
              <a:rPr lang="de-DE" dirty="0">
                <a:latin typeface="Verdana" charset="0"/>
              </a:rPr>
              <a:t> </a:t>
            </a:r>
            <a:r>
              <a:rPr lang="de-DE" dirty="0" err="1">
                <a:latin typeface="Verdana" charset="0"/>
              </a:rPr>
              <a:t>finns</a:t>
            </a:r>
            <a:r>
              <a:rPr lang="de-DE" dirty="0">
                <a:latin typeface="Verdana" charset="0"/>
              </a:rPr>
              <a:t> </a:t>
            </a:r>
            <a:r>
              <a:rPr lang="de-DE" dirty="0" err="1">
                <a:latin typeface="Verdana" charset="0"/>
              </a:rPr>
              <a:t>flera</a:t>
            </a:r>
            <a:r>
              <a:rPr lang="de-DE" dirty="0">
                <a:latin typeface="Verdana" charset="0"/>
              </a:rPr>
              <a:t> </a:t>
            </a:r>
            <a:r>
              <a:rPr lang="de-DE" dirty="0" err="1">
                <a:latin typeface="Verdana" charset="0"/>
              </a:rPr>
              <a:t>åsikter</a:t>
            </a:r>
            <a:r>
              <a:rPr lang="de-DE" dirty="0">
                <a:latin typeface="Verdana" charset="0"/>
              </a:rPr>
              <a:t>, </a:t>
            </a:r>
            <a:r>
              <a:rPr lang="de-DE" dirty="0" err="1">
                <a:latin typeface="Verdana" charset="0"/>
              </a:rPr>
              <a:t>bedömningar</a:t>
            </a:r>
            <a:r>
              <a:rPr lang="de-DE" dirty="0">
                <a:latin typeface="Verdana" charset="0"/>
              </a:rPr>
              <a:t> och </a:t>
            </a:r>
            <a:r>
              <a:rPr lang="de-DE" dirty="0" err="1">
                <a:latin typeface="Verdana" charset="0"/>
              </a:rPr>
              <a:t>preferenser</a:t>
            </a:r>
            <a:r>
              <a:rPr lang="de-DE" dirty="0">
                <a:latin typeface="Verdana" charset="0"/>
              </a:rPr>
              <a:t>! </a:t>
            </a:r>
          </a:p>
          <a:p>
            <a:pPr marL="990600" lvl="1" indent="-201613" eaLnBrk="1" hangingPunct="1">
              <a:lnSpc>
                <a:spcPct val="90000"/>
              </a:lnSpc>
              <a:buFontTx/>
              <a:buNone/>
            </a:pPr>
            <a:endParaRPr lang="de-DE" dirty="0">
              <a:latin typeface="Verdana" charset="0"/>
            </a:endParaRPr>
          </a:p>
          <a:p>
            <a:pPr marL="990600" lvl="1" indent="-201613" eaLnBrk="1" hangingPunct="1">
              <a:lnSpc>
                <a:spcPct val="90000"/>
              </a:lnSpc>
              <a:buFontTx/>
              <a:buChar char="o"/>
            </a:pPr>
            <a:r>
              <a:rPr lang="de-DE" dirty="0" err="1">
                <a:latin typeface="Verdana" charset="0"/>
              </a:rPr>
              <a:t>Många</a:t>
            </a:r>
            <a:r>
              <a:rPr lang="de-DE" dirty="0">
                <a:latin typeface="Verdana" charset="0"/>
              </a:rPr>
              <a:t> </a:t>
            </a:r>
            <a:r>
              <a:rPr lang="de-DE" dirty="0" err="1">
                <a:latin typeface="Verdana" charset="0"/>
              </a:rPr>
              <a:t>personer</a:t>
            </a:r>
            <a:r>
              <a:rPr lang="de-DE" dirty="0">
                <a:latin typeface="Verdana" charset="0"/>
              </a:rPr>
              <a:t> </a:t>
            </a:r>
            <a:r>
              <a:rPr lang="de-DE" dirty="0" err="1">
                <a:latin typeface="Verdana" charset="0"/>
              </a:rPr>
              <a:t>är</a:t>
            </a:r>
            <a:r>
              <a:rPr lang="de-DE" dirty="0">
                <a:latin typeface="Verdana" charset="0"/>
              </a:rPr>
              <a:t> sin </a:t>
            </a:r>
            <a:r>
              <a:rPr lang="de-DE" dirty="0" err="1">
                <a:latin typeface="Verdana" charset="0"/>
              </a:rPr>
              <a:t>egen</a:t>
            </a:r>
            <a:r>
              <a:rPr lang="de-DE" dirty="0">
                <a:latin typeface="Verdana" charset="0"/>
              </a:rPr>
              <a:t> </a:t>
            </a:r>
            <a:r>
              <a:rPr lang="de-DE" dirty="0" err="1">
                <a:latin typeface="Verdana" charset="0"/>
              </a:rPr>
              <a:t>värsta</a:t>
            </a:r>
            <a:r>
              <a:rPr lang="de-DE" dirty="0">
                <a:latin typeface="Verdana" charset="0"/>
              </a:rPr>
              <a:t> </a:t>
            </a:r>
            <a:r>
              <a:rPr lang="de-DE" dirty="0" err="1">
                <a:latin typeface="Verdana" charset="0"/>
              </a:rPr>
              <a:t>fiende</a:t>
            </a:r>
            <a:r>
              <a:rPr lang="de-DE" dirty="0">
                <a:latin typeface="Verdana" charset="0"/>
              </a:rPr>
              <a:t> och </a:t>
            </a:r>
            <a:r>
              <a:rPr lang="de-DE" dirty="0" err="1">
                <a:latin typeface="Verdana" charset="0"/>
              </a:rPr>
              <a:t>är</a:t>
            </a:r>
            <a:r>
              <a:rPr lang="de-DE" dirty="0">
                <a:latin typeface="Verdana" charset="0"/>
              </a:rPr>
              <a:t> </a:t>
            </a:r>
            <a:r>
              <a:rPr lang="de-DE" dirty="0" err="1">
                <a:latin typeface="Verdana" charset="0"/>
              </a:rPr>
              <a:t>överkritiska</a:t>
            </a:r>
            <a:r>
              <a:rPr lang="de-DE" dirty="0">
                <a:latin typeface="Verdana" charset="0"/>
              </a:rPr>
              <a:t> </a:t>
            </a:r>
            <a:r>
              <a:rPr lang="de-DE" dirty="0" err="1">
                <a:latin typeface="Verdana" charset="0"/>
              </a:rPr>
              <a:t>mot</a:t>
            </a:r>
            <a:r>
              <a:rPr lang="de-DE" dirty="0">
                <a:latin typeface="Verdana" charset="0"/>
              </a:rPr>
              <a:t> </a:t>
            </a:r>
            <a:r>
              <a:rPr lang="de-DE" dirty="0" err="1">
                <a:latin typeface="Verdana" charset="0"/>
              </a:rPr>
              <a:t>sig</a:t>
            </a:r>
            <a:r>
              <a:rPr lang="de-DE" dirty="0">
                <a:latin typeface="Verdana" charset="0"/>
              </a:rPr>
              <a:t> </a:t>
            </a:r>
            <a:r>
              <a:rPr lang="de-DE" dirty="0" err="1">
                <a:latin typeface="Verdana" charset="0"/>
              </a:rPr>
              <a:t>själva</a:t>
            </a:r>
            <a:r>
              <a:rPr lang="de-DE" dirty="0">
                <a:latin typeface="Verdana" charset="0"/>
              </a:rPr>
              <a:t>! Deras </a:t>
            </a:r>
            <a:r>
              <a:rPr lang="de-DE" dirty="0" err="1">
                <a:latin typeface="Verdana" charset="0"/>
              </a:rPr>
              <a:t>inre</a:t>
            </a:r>
            <a:r>
              <a:rPr lang="de-DE" dirty="0">
                <a:latin typeface="Verdana" charset="0"/>
              </a:rPr>
              <a:t> </a:t>
            </a:r>
            <a:r>
              <a:rPr lang="de-DE" dirty="0" err="1">
                <a:latin typeface="Verdana" charset="0"/>
              </a:rPr>
              <a:t>kritiker</a:t>
            </a:r>
            <a:r>
              <a:rPr lang="de-DE" dirty="0">
                <a:latin typeface="Verdana" charset="0"/>
              </a:rPr>
              <a:t> </a:t>
            </a:r>
            <a:r>
              <a:rPr lang="de-DE" dirty="0" err="1">
                <a:latin typeface="Verdana" charset="0"/>
              </a:rPr>
              <a:t>är</a:t>
            </a:r>
            <a:r>
              <a:rPr lang="de-DE" dirty="0">
                <a:latin typeface="Verdana" charset="0"/>
              </a:rPr>
              <a:t>, </a:t>
            </a:r>
            <a:r>
              <a:rPr lang="de-DE" dirty="0" err="1">
                <a:latin typeface="Verdana" charset="0"/>
              </a:rPr>
              <a:t>som</a:t>
            </a:r>
            <a:r>
              <a:rPr lang="de-DE" dirty="0">
                <a:latin typeface="Verdana" charset="0"/>
              </a:rPr>
              <a:t> vi </a:t>
            </a:r>
            <a:r>
              <a:rPr lang="de-DE" dirty="0" err="1">
                <a:latin typeface="Verdana" charset="0"/>
              </a:rPr>
              <a:t>precis</a:t>
            </a:r>
            <a:r>
              <a:rPr lang="de-DE" dirty="0">
                <a:latin typeface="Verdana" charset="0"/>
              </a:rPr>
              <a:t> har </a:t>
            </a:r>
            <a:r>
              <a:rPr lang="de-DE" dirty="0" err="1">
                <a:latin typeface="Verdana" charset="0"/>
              </a:rPr>
              <a:t>sett</a:t>
            </a:r>
            <a:r>
              <a:rPr lang="de-DE" dirty="0">
                <a:latin typeface="Verdana" charset="0"/>
              </a:rPr>
              <a:t>, </a:t>
            </a:r>
            <a:r>
              <a:rPr lang="de-DE" dirty="0" err="1">
                <a:latin typeface="Verdana" charset="0"/>
              </a:rPr>
              <a:t>särskilt</a:t>
            </a:r>
            <a:r>
              <a:rPr lang="de-DE" dirty="0">
                <a:latin typeface="Verdana" charset="0"/>
              </a:rPr>
              <a:t> </a:t>
            </a:r>
            <a:r>
              <a:rPr lang="de-DE" dirty="0" err="1">
                <a:latin typeface="Verdana" charset="0"/>
              </a:rPr>
              <a:t>stor</a:t>
            </a:r>
            <a:r>
              <a:rPr lang="de-DE" dirty="0">
                <a:latin typeface="Verdana" charset="0"/>
              </a:rPr>
              <a:t> och </a:t>
            </a:r>
            <a:r>
              <a:rPr lang="de-DE" dirty="0" err="1">
                <a:latin typeface="Verdana" charset="0"/>
              </a:rPr>
              <a:t>högljudd</a:t>
            </a:r>
            <a:r>
              <a:rPr lang="de-DE" dirty="0">
                <a:latin typeface="Verdana" charset="0"/>
              </a:rPr>
              <a:t>. </a:t>
            </a:r>
          </a:p>
        </p:txBody>
      </p:sp>
      <p:sp>
        <p:nvSpPr>
          <p:cNvPr id="26629" name="Rectangle 11"/>
          <p:cNvSpPr>
            <a:spLocks noChangeArrowheads="1"/>
          </p:cNvSpPr>
          <p:nvPr/>
        </p:nvSpPr>
        <p:spPr bwMode="auto">
          <a:xfrm>
            <a:off x="0" y="6670919"/>
            <a:ext cx="1557338"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spcBef>
                <a:spcPct val="50000"/>
              </a:spcBef>
            </a:pPr>
            <a:r>
              <a:rPr lang="de-DE" sz="800" i="1" dirty="0">
                <a:solidFill>
                  <a:srgbClr val="000000"/>
                </a:solidFill>
                <a:latin typeface="Verdana" charset="0"/>
                <a:ea typeface="ＭＳ Ｐゴシック" charset="0"/>
                <a:cs typeface="Times New Roman" charset="0"/>
              </a:rPr>
              <a:t>(“</a:t>
            </a:r>
            <a:r>
              <a:rPr lang="de-DE" sz="800" i="1" dirty="0" err="1">
                <a:solidFill>
                  <a:srgbClr val="000000"/>
                </a:solidFill>
                <a:latin typeface="Verdana" charset="0"/>
                <a:ea typeface="ＭＳ Ｐゴシック" charset="0"/>
                <a:cs typeface="Times New Roman" charset="0"/>
              </a:rPr>
              <a:t>Mirror</a:t>
            </a:r>
            <a:r>
              <a:rPr lang="de-DE" sz="800" i="1" dirty="0">
                <a:solidFill>
                  <a:srgbClr val="000000"/>
                </a:solidFill>
                <a:latin typeface="Verdana" charset="0"/>
                <a:ea typeface="ＭＳ Ｐゴシック" charset="0"/>
                <a:cs typeface="Times New Roman" charset="0"/>
              </a:rPr>
              <a:t> Love” </a:t>
            </a:r>
            <a:r>
              <a:rPr lang="de-DE" sz="800" i="1" dirty="0" err="1">
                <a:solidFill>
                  <a:srgbClr val="000000"/>
                </a:solidFill>
                <a:latin typeface="Verdana" charset="0"/>
                <a:ea typeface="ＭＳ Ｐゴシック" charset="0"/>
                <a:cs typeface="Times New Roman" charset="0"/>
              </a:rPr>
              <a:t>av</a:t>
            </a:r>
            <a:r>
              <a:rPr lang="de-DE" sz="800" i="1" dirty="0">
                <a:solidFill>
                  <a:srgbClr val="000000"/>
                </a:solidFill>
                <a:latin typeface="Verdana" charset="0"/>
                <a:ea typeface="ＭＳ Ｐゴシック" charset="0"/>
                <a:cs typeface="Times New Roman" charset="0"/>
              </a:rPr>
              <a:t> Katie@!)</a:t>
            </a:r>
            <a:endParaRPr lang="en-US" sz="800" i="1" dirty="0">
              <a:solidFill>
                <a:srgbClr val="000000"/>
              </a:solidFill>
              <a:latin typeface="Verdana" charset="0"/>
              <a:ea typeface="ＭＳ Ｐゴシック" charset="0"/>
              <a:cs typeface="Times New Roman" charset="0"/>
            </a:endParaRPr>
          </a:p>
        </p:txBody>
      </p:sp>
      <p:sp>
        <p:nvSpPr>
          <p:cNvPr id="26630" name="Fußzeilenplatzhalter 4"/>
          <p:cNvSpPr txBox="1">
            <a:spLocks noGrp="1"/>
          </p:cNvSpPr>
          <p:nvPr/>
        </p:nvSpPr>
        <p:spPr bwMode="auto">
          <a:xfrm>
            <a:off x="8648700" y="6615113"/>
            <a:ext cx="6381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endParaRPr lang="en-US" sz="1200" b="1" dirty="0">
              <a:solidFill>
                <a:srgbClr val="646B86"/>
              </a:solidFill>
              <a:cs typeface="Times New Roman" charset="0"/>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10.24</a:t>
            </a:r>
          </a:p>
        </p:txBody>
      </p:sp>
      <p:pic>
        <p:nvPicPr>
          <p:cNvPr id="9"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lnSpc>
                <a:spcPct val="90000"/>
              </a:lnSpc>
              <a:spcBef>
                <a:spcPct val="20000"/>
              </a:spcBef>
            </a:pPr>
            <a:r>
              <a:rPr lang="de-DE" sz="2000" dirty="0" err="1">
                <a:solidFill>
                  <a:srgbClr val="D16349"/>
                </a:solidFill>
                <a:cs typeface="Times New Roman" charset="0"/>
              </a:rPr>
              <a:t>Tillämpa</a:t>
            </a:r>
            <a:r>
              <a:rPr lang="de-DE" sz="2000" dirty="0">
                <a:solidFill>
                  <a:srgbClr val="D16349"/>
                </a:solidFill>
                <a:cs typeface="Times New Roman" charset="0"/>
              </a:rPr>
              <a:t> </a:t>
            </a:r>
            <a:r>
              <a:rPr lang="de-DE" sz="2000" dirty="0" err="1">
                <a:solidFill>
                  <a:srgbClr val="D16349"/>
                </a:solidFill>
                <a:cs typeface="Times New Roman" charset="0"/>
              </a:rPr>
              <a:t>dina</a:t>
            </a:r>
            <a:r>
              <a:rPr lang="de-DE" sz="2000" dirty="0">
                <a:solidFill>
                  <a:srgbClr val="D16349"/>
                </a:solidFill>
                <a:cs typeface="Times New Roman" charset="0"/>
              </a:rPr>
              <a:t> </a:t>
            </a:r>
            <a:r>
              <a:rPr lang="de-DE" sz="2000" dirty="0" err="1">
                <a:solidFill>
                  <a:srgbClr val="D16349"/>
                </a:solidFill>
                <a:cs typeface="Times New Roman" charset="0"/>
              </a:rPr>
              <a:t>egna</a:t>
            </a:r>
            <a:r>
              <a:rPr lang="de-DE" sz="2000" dirty="0">
                <a:solidFill>
                  <a:srgbClr val="D16349"/>
                </a:solidFill>
                <a:cs typeface="Times New Roman" charset="0"/>
              </a:rPr>
              <a:t> </a:t>
            </a:r>
            <a:r>
              <a:rPr lang="de-DE" sz="2000" dirty="0" err="1">
                <a:solidFill>
                  <a:srgbClr val="D16349"/>
                </a:solidFill>
                <a:cs typeface="Times New Roman" charset="0"/>
              </a:rPr>
              <a:t>krav</a:t>
            </a:r>
            <a:r>
              <a:rPr lang="de-DE" sz="2000" dirty="0">
                <a:solidFill>
                  <a:srgbClr val="D16349"/>
                </a:solidFill>
                <a:cs typeface="Times New Roman" charset="0"/>
              </a:rPr>
              <a:t> </a:t>
            </a:r>
            <a:r>
              <a:rPr lang="de-DE" sz="2000" dirty="0" err="1">
                <a:solidFill>
                  <a:srgbClr val="D16349"/>
                </a:solidFill>
                <a:cs typeface="Times New Roman" charset="0"/>
              </a:rPr>
              <a:t>som</a:t>
            </a:r>
            <a:r>
              <a:rPr lang="de-DE" sz="2000" dirty="0">
                <a:solidFill>
                  <a:srgbClr val="D16349"/>
                </a:solidFill>
                <a:cs typeface="Times New Roman" charset="0"/>
              </a:rPr>
              <a:t> den </a:t>
            </a:r>
            <a:r>
              <a:rPr lang="de-DE" sz="2000" dirty="0" err="1">
                <a:solidFill>
                  <a:srgbClr val="D16349"/>
                </a:solidFill>
                <a:cs typeface="Times New Roman" charset="0"/>
              </a:rPr>
              <a:t>ultimata</a:t>
            </a:r>
            <a:r>
              <a:rPr lang="de-DE" sz="2000" dirty="0">
                <a:solidFill>
                  <a:srgbClr val="D16349"/>
                </a:solidFill>
                <a:cs typeface="Times New Roman" charset="0"/>
              </a:rPr>
              <a:t> </a:t>
            </a:r>
            <a:r>
              <a:rPr lang="de-DE" sz="2000" dirty="0" err="1">
                <a:solidFill>
                  <a:srgbClr val="D16349"/>
                </a:solidFill>
                <a:cs typeface="Times New Roman" charset="0"/>
              </a:rPr>
              <a:t>måttstocken</a:t>
            </a:r>
            <a:endParaRPr lang="en-US" sz="2000" dirty="0">
              <a:solidFill>
                <a:srgbClr val="D16349"/>
              </a:solidFill>
              <a:cs typeface="Times New Roman" charset="0"/>
            </a:endParaRPr>
          </a:p>
        </p:txBody>
      </p:sp>
    </p:spTree>
    <p:extLst>
      <p:ext uri="{BB962C8B-B14F-4D97-AF65-F5344CB8AC3E}">
        <p14:creationId xmlns:p14="http://schemas.microsoft.com/office/powerpoint/2010/main" val="1653294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buFont typeface="Wingdings" pitchFamily="2" charset="2"/>
              <a:buNone/>
            </a:pPr>
            <a:r>
              <a:rPr lang="en-GB" altLang="de-DE" dirty="0" err="1"/>
              <a:t>Jämför</a:t>
            </a:r>
            <a:r>
              <a:rPr lang="en-GB" altLang="de-DE" dirty="0"/>
              <a:t> du </a:t>
            </a:r>
            <a:r>
              <a:rPr lang="en-GB" altLang="de-DE" dirty="0" err="1"/>
              <a:t>ofta</a:t>
            </a:r>
            <a:r>
              <a:rPr lang="en-GB" altLang="de-DE" dirty="0"/>
              <a:t> dig </a:t>
            </a:r>
            <a:r>
              <a:rPr lang="en-GB" altLang="de-DE" dirty="0" err="1"/>
              <a:t>själv</a:t>
            </a:r>
            <a:r>
              <a:rPr lang="en-GB" altLang="de-DE" dirty="0"/>
              <a:t> med </a:t>
            </a:r>
            <a:r>
              <a:rPr lang="en-GB" altLang="de-DE" dirty="0" err="1"/>
              <a:t>andra</a:t>
            </a:r>
            <a:r>
              <a:rPr lang="en-GB" altLang="de-DE" dirty="0"/>
              <a:t>? </a:t>
            </a:r>
          </a:p>
          <a:p>
            <a:pPr marL="0" lvl="1" algn="ctr" eaLnBrk="1" hangingPunct="1">
              <a:spcBef>
                <a:spcPts val="1200"/>
              </a:spcBef>
              <a:buClr>
                <a:srgbClr val="006699"/>
              </a:buClr>
              <a:buFont typeface="Wingdings" pitchFamily="2" charset="2"/>
              <a:buNone/>
            </a:pPr>
            <a:endParaRPr lang="en-GB" altLang="de-DE" dirty="0"/>
          </a:p>
          <a:p>
            <a:pPr marL="0" lvl="1" algn="ctr" eaLnBrk="1" hangingPunct="1">
              <a:spcBef>
                <a:spcPts val="1200"/>
              </a:spcBef>
              <a:buClr>
                <a:srgbClr val="006699"/>
              </a:buClr>
              <a:buFont typeface="Wingdings" pitchFamily="2" charset="2"/>
              <a:buNone/>
            </a:pPr>
            <a:r>
              <a:rPr lang="en-GB" altLang="de-DE" dirty="0"/>
              <a:t>Om </a:t>
            </a:r>
            <a:r>
              <a:rPr lang="en-GB" altLang="de-DE" dirty="0" err="1"/>
              <a:t>så</a:t>
            </a:r>
            <a:r>
              <a:rPr lang="en-GB" altLang="de-DE" dirty="0"/>
              <a:t> </a:t>
            </a:r>
            <a:r>
              <a:rPr lang="en-GB" altLang="de-DE" dirty="0" err="1"/>
              <a:t>är</a:t>
            </a:r>
            <a:r>
              <a:rPr lang="en-GB" altLang="de-DE" dirty="0"/>
              <a:t> </a:t>
            </a:r>
            <a:r>
              <a:rPr lang="en-GB" altLang="de-DE" dirty="0" err="1"/>
              <a:t>fallet</a:t>
            </a:r>
            <a:r>
              <a:rPr lang="en-GB" altLang="de-DE" dirty="0"/>
              <a:t>, </a:t>
            </a:r>
            <a:r>
              <a:rPr lang="en-GB" altLang="de-DE" dirty="0" err="1"/>
              <a:t>vilka</a:t>
            </a:r>
            <a:r>
              <a:rPr lang="en-GB" altLang="de-DE" dirty="0"/>
              <a:t> </a:t>
            </a:r>
            <a:r>
              <a:rPr lang="en-GB" altLang="de-DE" dirty="0" err="1"/>
              <a:t>jämför</a:t>
            </a:r>
            <a:r>
              <a:rPr lang="en-GB" altLang="de-DE" dirty="0"/>
              <a:t> du dig med? </a:t>
            </a:r>
          </a:p>
          <a:p>
            <a:pPr marL="0" lvl="1" algn="ctr" eaLnBrk="1" hangingPunct="1">
              <a:spcBef>
                <a:spcPts val="1200"/>
              </a:spcBef>
              <a:buClr>
                <a:srgbClr val="006699"/>
              </a:buClr>
              <a:buFont typeface="Wingdings" pitchFamily="2" charset="2"/>
              <a:buNone/>
            </a:pPr>
            <a:endParaRPr lang="en-GB" altLang="de-DE" dirty="0"/>
          </a:p>
          <a:p>
            <a:pPr marL="0" lvl="1" algn="ctr" eaLnBrk="1" hangingPunct="1">
              <a:spcBef>
                <a:spcPts val="1200"/>
              </a:spcBef>
              <a:buClr>
                <a:srgbClr val="006699"/>
              </a:buClr>
            </a:pPr>
            <a:r>
              <a:rPr lang="en-GB" altLang="de-DE" dirty="0" err="1"/>
              <a:t>Hur</a:t>
            </a:r>
            <a:r>
              <a:rPr lang="en-GB" altLang="de-DE" dirty="0"/>
              <a:t> </a:t>
            </a:r>
            <a:r>
              <a:rPr lang="en-GB" altLang="de-DE" dirty="0" err="1"/>
              <a:t>rankar</a:t>
            </a:r>
            <a:r>
              <a:rPr lang="en-GB" altLang="de-DE" dirty="0"/>
              <a:t> du dig </a:t>
            </a:r>
            <a:r>
              <a:rPr lang="en-GB" altLang="de-DE" dirty="0" err="1"/>
              <a:t>själv</a:t>
            </a:r>
            <a:r>
              <a:rPr lang="en-GB" altLang="de-DE" dirty="0"/>
              <a:t> i dessa </a:t>
            </a:r>
            <a:r>
              <a:rPr lang="en-GB" altLang="de-DE" dirty="0" err="1"/>
              <a:t>jämförelser</a:t>
            </a:r>
            <a:r>
              <a:rPr lang="en-GB" altLang="de-DE" dirty="0"/>
              <a:t>? </a:t>
            </a:r>
            <a:endParaRPr lang="en-GB" altLang="de-DE" dirty="0">
              <a:ea typeface="Verdana"/>
            </a:endParaRPr>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Att </a:t>
            </a:r>
            <a:r>
              <a:rPr lang="en-GB" altLang="de-DE" sz="2000" dirty="0" err="1">
                <a:solidFill>
                  <a:schemeClr val="accent1"/>
                </a:solidFill>
              </a:rPr>
              <a:t>jämföra</a:t>
            </a:r>
            <a:r>
              <a:rPr lang="en-GB" altLang="de-DE" sz="2000" dirty="0">
                <a:solidFill>
                  <a:schemeClr val="accent1"/>
                </a:solidFill>
              </a:rPr>
              <a:t> sig </a:t>
            </a:r>
            <a:r>
              <a:rPr lang="en-GB" altLang="de-DE" sz="2000" dirty="0" err="1">
                <a:solidFill>
                  <a:schemeClr val="accent1"/>
                </a:solidFill>
              </a:rPr>
              <a:t>själv</a:t>
            </a:r>
            <a:r>
              <a:rPr lang="en-GB" altLang="de-DE" sz="2000" dirty="0">
                <a:solidFill>
                  <a:schemeClr val="accent1"/>
                </a:solidFill>
              </a:rPr>
              <a:t> med </a:t>
            </a:r>
            <a:r>
              <a:rPr lang="en-GB" altLang="de-DE" sz="2000" dirty="0" err="1">
                <a:solidFill>
                  <a:schemeClr val="accent1"/>
                </a:solidFill>
              </a:rPr>
              <a:t>andra</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19455" lvl="1" indent="-359410" eaLnBrk="1" hangingPunct="1">
              <a:spcBef>
                <a:spcPts val="1200"/>
              </a:spcBef>
              <a:buClr>
                <a:srgbClr val="8CADAE"/>
              </a:buClr>
              <a:buSzPct val="85000"/>
              <a:buFontTx/>
              <a:buChar char="o"/>
              <a:tabLst>
                <a:tab pos="722313" algn="l"/>
              </a:tabLst>
              <a:defRPr/>
            </a:pPr>
            <a:r>
              <a:rPr lang="en-GB" altLang="de-DE" sz="1800" kern="1200" dirty="0" err="1">
                <a:solidFill>
                  <a:schemeClr val="tx1"/>
                </a:solidFill>
                <a:latin typeface="Verdana" pitchFamily="34" charset="0"/>
                <a:ea typeface="+mn-ea"/>
                <a:cs typeface="Times New Roman" pitchFamily="18" charset="0"/>
              </a:rPr>
              <a:t>Ofta</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utan</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att</a:t>
            </a:r>
            <a:r>
              <a:rPr lang="en-GB" altLang="de-DE" sz="1800" kern="1200" dirty="0">
                <a:solidFill>
                  <a:schemeClr val="tx1"/>
                </a:solidFill>
                <a:latin typeface="Verdana" pitchFamily="34" charset="0"/>
                <a:ea typeface="+mn-ea"/>
                <a:cs typeface="Times New Roman" pitchFamily="18" charset="0"/>
              </a:rPr>
              <a:t> ens </a:t>
            </a:r>
            <a:r>
              <a:rPr lang="en-GB" altLang="de-DE" sz="1800" kern="1200" dirty="0" err="1">
                <a:solidFill>
                  <a:schemeClr val="tx1"/>
                </a:solidFill>
                <a:latin typeface="Verdana" pitchFamily="34" charset="0"/>
                <a:ea typeface="+mn-ea"/>
                <a:cs typeface="Times New Roman" pitchFamily="18" charset="0"/>
              </a:rPr>
              <a:t>tänka</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på</a:t>
            </a:r>
            <a:r>
              <a:rPr lang="en-GB" altLang="de-DE" sz="1800" kern="1200" dirty="0">
                <a:solidFill>
                  <a:schemeClr val="tx1"/>
                </a:solidFill>
                <a:latin typeface="Verdana" pitchFamily="34" charset="0"/>
                <a:ea typeface="+mn-ea"/>
                <a:cs typeface="Times New Roman" pitchFamily="18" charset="0"/>
              </a:rPr>
              <a:t> det, </a:t>
            </a:r>
            <a:r>
              <a:rPr lang="en-GB" altLang="de-DE" sz="1800" kern="1200" dirty="0" err="1">
                <a:solidFill>
                  <a:schemeClr val="tx1"/>
                </a:solidFill>
                <a:latin typeface="Verdana" pitchFamily="34" charset="0"/>
                <a:ea typeface="+mn-ea"/>
                <a:cs typeface="Times New Roman" pitchFamily="18" charset="0"/>
              </a:rPr>
              <a:t>jämför</a:t>
            </a:r>
            <a:r>
              <a:rPr lang="en-GB" altLang="de-DE" sz="1800" kern="1200" dirty="0">
                <a:solidFill>
                  <a:schemeClr val="tx1"/>
                </a:solidFill>
                <a:latin typeface="Verdana" pitchFamily="34" charset="0"/>
                <a:ea typeface="+mn-ea"/>
                <a:cs typeface="Times New Roman" pitchFamily="18" charset="0"/>
              </a:rPr>
              <a:t> vi </a:t>
            </a:r>
            <a:r>
              <a:rPr lang="en-GB" altLang="de-DE" sz="1800" kern="1200" dirty="0" err="1">
                <a:solidFill>
                  <a:schemeClr val="tx1"/>
                </a:solidFill>
                <a:latin typeface="Verdana" pitchFamily="34" charset="0"/>
                <a:ea typeface="+mn-ea"/>
                <a:cs typeface="Times New Roman" pitchFamily="18" charset="0"/>
              </a:rPr>
              <a:t>oss</a:t>
            </a:r>
            <a:r>
              <a:rPr lang="en-GB" altLang="de-DE" sz="1800" kern="1200" dirty="0">
                <a:solidFill>
                  <a:schemeClr val="tx1"/>
                </a:solidFill>
                <a:latin typeface="Verdana" pitchFamily="34" charset="0"/>
                <a:ea typeface="+mn-ea"/>
                <a:cs typeface="Times New Roman" pitchFamily="18" charset="0"/>
              </a:rPr>
              <a:t> </a:t>
            </a:r>
            <a:r>
              <a:rPr lang="en-GB" altLang="de-DE" sz="1800" kern="1200" dirty="0" err="1">
                <a:solidFill>
                  <a:schemeClr val="tx1"/>
                </a:solidFill>
                <a:latin typeface="Verdana" pitchFamily="34" charset="0"/>
                <a:ea typeface="+mn-ea"/>
                <a:cs typeface="Times New Roman" pitchFamily="18" charset="0"/>
              </a:rPr>
              <a:t>själva</a:t>
            </a:r>
            <a:r>
              <a:rPr lang="en-GB" altLang="de-DE" sz="1800" kern="1200" dirty="0">
                <a:solidFill>
                  <a:schemeClr val="tx1"/>
                </a:solidFill>
                <a:latin typeface="Verdana" pitchFamily="34" charset="0"/>
                <a:ea typeface="+mn-ea"/>
                <a:cs typeface="Times New Roman" pitchFamily="18" charset="0"/>
              </a:rPr>
              <a:t> med </a:t>
            </a:r>
            <a:r>
              <a:rPr lang="en-GB" altLang="de-DE" sz="1800" kern="1200" dirty="0" err="1">
                <a:solidFill>
                  <a:schemeClr val="tx1"/>
                </a:solidFill>
                <a:latin typeface="Verdana" pitchFamily="34" charset="0"/>
                <a:ea typeface="+mn-ea"/>
                <a:cs typeface="Times New Roman" pitchFamily="18" charset="0"/>
              </a:rPr>
              <a:t>andra</a:t>
            </a:r>
            <a:r>
              <a:rPr lang="en-GB" altLang="de-DE" sz="1800" kern="1200" dirty="0">
                <a:solidFill>
                  <a:schemeClr val="tx1"/>
                </a:solidFill>
                <a:latin typeface="Verdana" pitchFamily="34" charset="0"/>
                <a:ea typeface="+mn-ea"/>
                <a:cs typeface="Times New Roman" pitchFamily="18" charset="0"/>
              </a:rPr>
              <a:t>. </a:t>
            </a:r>
            <a:endParaRPr lang="en-US" dirty="0">
              <a:ea typeface="+mn-ea"/>
            </a:endParaRPr>
          </a:p>
          <a:p>
            <a:pPr marL="719455" lvl="1" indent="-35941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Vårt självförtroende kan påverkas av vilka eller vem vi jämför oss med. De som har lågt självförtroende tenderar att ofta göra orättvisa jämförelser, som i sin tur leder till ännu lägre självförtroende. </a:t>
            </a:r>
            <a:endParaRPr lang="sv-SE" altLang="de-DE" sz="1800" dirty="0">
              <a:solidFill>
                <a:schemeClr val="tx1"/>
              </a:solidFill>
            </a:endParaRPr>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a:solidFill>
                <a:srgbClr val="000000"/>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0" name="Rectangle 11"/>
          <p:cNvSpPr>
            <a:spLocks noChangeArrowheads="1"/>
          </p:cNvSpPr>
          <p:nvPr/>
        </p:nvSpPr>
        <p:spPr bwMode="auto">
          <a:xfrm>
            <a:off x="0" y="6670675"/>
            <a:ext cx="2669320"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a:t>(“Barbie close-up. Grace” from </a:t>
            </a:r>
            <a:r>
              <a:rPr lang="en-GB" altLang="de-DE" sz="800" i="1" dirty="0" err="1" smtClean="0"/>
              <a:t>BarbieFantasies</a:t>
            </a:r>
            <a:r>
              <a:rPr lang="en-GB" altLang="de-DE" sz="800" i="1" dirty="0" smtClean="0"/>
              <a:t>)</a:t>
            </a:r>
            <a:endParaRPr lang="en-GB" altLang="de-DE" sz="800" i="1" dirty="0"/>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Att </a:t>
            </a:r>
            <a:r>
              <a:rPr lang="en-GB" altLang="de-DE" sz="2000" dirty="0" err="1">
                <a:solidFill>
                  <a:schemeClr val="accent1"/>
                </a:solidFill>
              </a:rPr>
              <a:t>jämföra</a:t>
            </a:r>
            <a:r>
              <a:rPr lang="en-GB" altLang="de-DE" sz="2000" dirty="0">
                <a:solidFill>
                  <a:schemeClr val="accent1"/>
                </a:solidFill>
              </a:rPr>
              <a:t> sig </a:t>
            </a:r>
            <a:r>
              <a:rPr lang="en-GB" altLang="de-DE" sz="2000" dirty="0" err="1">
                <a:solidFill>
                  <a:schemeClr val="accent1"/>
                </a:solidFill>
              </a:rPr>
              <a:t>själv</a:t>
            </a:r>
            <a:r>
              <a:rPr lang="en-GB" altLang="de-DE" sz="2000" dirty="0">
                <a:solidFill>
                  <a:schemeClr val="accent1"/>
                </a:solidFill>
              </a:rPr>
              <a:t> med </a:t>
            </a:r>
            <a:r>
              <a:rPr lang="en-GB" altLang="de-DE" sz="2000" dirty="0" err="1">
                <a:solidFill>
                  <a:schemeClr val="accent1"/>
                </a:solidFill>
              </a:rPr>
              <a:t>andra</a:t>
            </a:r>
            <a:endParaRPr lang="en-GB" altLang="de-DE" sz="2000" dirty="0">
              <a:solidFill>
                <a:schemeClr val="accent1"/>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10.26</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spcBef>
                <a:spcPts val="1200"/>
              </a:spcBef>
              <a:buNone/>
              <a:defRPr/>
            </a:pPr>
            <a:r>
              <a:rPr lang="sv-SE" altLang="de-DE" sz="1800" kern="1200" dirty="0">
                <a:latin typeface="Verdana" pitchFamily="34" charset="0"/>
                <a:ea typeface="Verdana" pitchFamily="34" charset="0"/>
                <a:cs typeface="Verdana" pitchFamily="34" charset="0"/>
              </a:rPr>
              <a:t>Ett exempel på en orättvis jämförelse: </a:t>
            </a:r>
          </a:p>
          <a:p>
            <a:pPr marL="720000" lvl="1" indent="-360000" eaLnBrk="1" hangingPunct="1">
              <a:spcBef>
                <a:spcPts val="1200"/>
              </a:spcBef>
              <a:buClr>
                <a:srgbClr val="8CADAE"/>
              </a:buClr>
              <a:buSzPct val="85000"/>
              <a:buFontTx/>
              <a:buChar char="o"/>
              <a:tabLst>
                <a:tab pos="722313" algn="l"/>
              </a:tabLst>
              <a:defRPr/>
            </a:pPr>
            <a:r>
              <a:rPr lang="sv-SE" sz="1800" kern="1200" dirty="0">
                <a:solidFill>
                  <a:schemeClr val="tx1"/>
                </a:solidFill>
                <a:latin typeface="Verdana" pitchFamily="34" charset="0"/>
                <a:ea typeface="+mn-ea"/>
                <a:cs typeface="Times New Roman" pitchFamily="18" charset="0"/>
              </a:rPr>
              <a:t>En tjej som jämför hennes utseende med bilder på modeller (som troligtvis retuscherats vilket gör jämförelsen ännu mer orättvis). </a:t>
            </a:r>
          </a:p>
          <a:p>
            <a:pPr marL="360000" lvl="1" indent="0" eaLnBrk="1" hangingPunct="1">
              <a:spcBef>
                <a:spcPts val="1200"/>
              </a:spcBef>
              <a:buClr>
                <a:srgbClr val="8CADAE"/>
              </a:buClr>
              <a:buSzPct val="85000"/>
              <a:buNone/>
              <a:tabLst>
                <a:tab pos="722313" algn="l"/>
              </a:tabLst>
              <a:defRPr/>
            </a:pPr>
            <a:endParaRPr lang="en-GB" altLang="de-DE" sz="1800" kern="1200" dirty="0">
              <a:solidFill>
                <a:schemeClr val="tx1"/>
              </a:solidFill>
              <a:latin typeface="Verdana" pitchFamily="34" charset="0"/>
              <a:ea typeface="+mn-ea"/>
              <a:cs typeface="Times New Roman" pitchFamily="18" charset="0"/>
            </a:endParaRPr>
          </a:p>
          <a:p>
            <a:pPr marL="185420" lvl="1" indent="0" eaLnBrk="1" hangingPunct="1">
              <a:spcBef>
                <a:spcPts val="1200"/>
              </a:spcBef>
              <a:buClr>
                <a:srgbClr val="8CADAE"/>
              </a:buClr>
              <a:buSzPct val="85000"/>
              <a:buNone/>
              <a:tabLst>
                <a:tab pos="722313" algn="l"/>
              </a:tabLst>
              <a:defRPr/>
            </a:pPr>
            <a:r>
              <a:rPr lang="en-GB" altLang="de-DE" sz="1800" kern="1200" dirty="0" err="1">
                <a:solidFill>
                  <a:schemeClr val="tx1"/>
                </a:solidFill>
                <a:latin typeface="Verdana" pitchFamily="34" charset="0"/>
                <a:ea typeface="Verdana" pitchFamily="34" charset="0"/>
                <a:cs typeface="Verdana" pitchFamily="34" charset="0"/>
              </a:rPr>
              <a:t>Försök</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att</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inte</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jämföra</a:t>
            </a:r>
            <a:r>
              <a:rPr lang="en-GB" altLang="de-DE" sz="1800" kern="1200" dirty="0">
                <a:solidFill>
                  <a:schemeClr val="tx1"/>
                </a:solidFill>
                <a:latin typeface="Verdana" pitchFamily="34" charset="0"/>
                <a:ea typeface="Verdana" pitchFamily="34" charset="0"/>
                <a:cs typeface="Verdana" pitchFamily="34" charset="0"/>
              </a:rPr>
              <a:t> dig </a:t>
            </a:r>
            <a:r>
              <a:rPr lang="en-GB" altLang="de-DE" sz="1800" kern="1200" dirty="0" err="1">
                <a:solidFill>
                  <a:schemeClr val="tx1"/>
                </a:solidFill>
                <a:latin typeface="Verdana" pitchFamily="34" charset="0"/>
                <a:ea typeface="Verdana" pitchFamily="34" charset="0"/>
                <a:cs typeface="Verdana" pitchFamily="34" charset="0"/>
              </a:rPr>
              <a:t>för</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mycket</a:t>
            </a:r>
            <a:r>
              <a:rPr lang="en-GB" altLang="de-DE" sz="1800" kern="1200" dirty="0">
                <a:solidFill>
                  <a:schemeClr val="tx1"/>
                </a:solidFill>
                <a:latin typeface="Verdana" pitchFamily="34" charset="0"/>
                <a:ea typeface="Verdana" pitchFamily="34" charset="0"/>
                <a:cs typeface="Verdana" pitchFamily="34" charset="0"/>
              </a:rPr>
              <a:t> med </a:t>
            </a:r>
            <a:r>
              <a:rPr lang="en-GB" altLang="de-DE" sz="1800" kern="1200" dirty="0" err="1">
                <a:solidFill>
                  <a:schemeClr val="tx1"/>
                </a:solidFill>
                <a:latin typeface="Verdana" pitchFamily="34" charset="0"/>
                <a:ea typeface="Verdana" pitchFamily="34" charset="0"/>
                <a:cs typeface="Verdana" pitchFamily="34" charset="0"/>
              </a:rPr>
              <a:t>andra</a:t>
            </a:r>
            <a:r>
              <a:rPr lang="en-GB" altLang="de-DE" sz="1800" kern="1200" dirty="0">
                <a:solidFill>
                  <a:schemeClr val="tx1"/>
                </a:solidFill>
                <a:latin typeface="Verdana" pitchFamily="34" charset="0"/>
                <a:ea typeface="Verdana" pitchFamily="34" charset="0"/>
                <a:cs typeface="Verdana" pitchFamily="34" charset="0"/>
              </a:rPr>
              <a:t>. Det </a:t>
            </a:r>
            <a:r>
              <a:rPr lang="en-GB" altLang="de-DE" sz="1800" kern="1200" dirty="0" err="1">
                <a:solidFill>
                  <a:schemeClr val="tx1"/>
                </a:solidFill>
                <a:latin typeface="Verdana" pitchFamily="34" charset="0"/>
                <a:ea typeface="Verdana" pitchFamily="34" charset="0"/>
                <a:cs typeface="Verdana" pitchFamily="34" charset="0"/>
              </a:rPr>
              <a:t>kommer</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alltid</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finnas</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dem</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som</a:t>
            </a:r>
            <a:r>
              <a:rPr lang="en-GB" altLang="de-DE" sz="1800" kern="1200" dirty="0">
                <a:solidFill>
                  <a:schemeClr val="tx1"/>
                </a:solidFill>
                <a:latin typeface="Verdana" pitchFamily="34" charset="0"/>
                <a:ea typeface="Verdana" pitchFamily="34" charset="0"/>
                <a:cs typeface="Verdana" pitchFamily="34" charset="0"/>
              </a:rPr>
              <a:t> ser </a:t>
            </a:r>
            <a:r>
              <a:rPr lang="en-GB" altLang="de-DE" sz="1800" kern="1200" dirty="0" err="1">
                <a:solidFill>
                  <a:schemeClr val="tx1"/>
                </a:solidFill>
                <a:latin typeface="Verdana" pitchFamily="34" charset="0"/>
                <a:ea typeface="Verdana" pitchFamily="34" charset="0"/>
                <a:cs typeface="Verdana" pitchFamily="34" charset="0"/>
              </a:rPr>
              <a:t>bättre</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ut</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är</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mer</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framgångsrika</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och</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mer</a:t>
            </a:r>
            <a:r>
              <a:rPr lang="en-GB" altLang="de-DE" sz="1800" kern="1200" dirty="0">
                <a:solidFill>
                  <a:schemeClr val="tx1"/>
                </a:solidFill>
                <a:latin typeface="Verdana" pitchFamily="34" charset="0"/>
                <a:ea typeface="Verdana" pitchFamily="34" charset="0"/>
                <a:cs typeface="Verdana" pitchFamily="34" charset="0"/>
              </a:rPr>
              <a:t> </a:t>
            </a:r>
            <a:r>
              <a:rPr lang="en-GB" altLang="de-DE" sz="1800" kern="1200" dirty="0" err="1">
                <a:solidFill>
                  <a:schemeClr val="tx1"/>
                </a:solidFill>
                <a:latin typeface="Verdana" pitchFamily="34" charset="0"/>
                <a:ea typeface="Verdana" pitchFamily="34" charset="0"/>
                <a:cs typeface="Verdana" pitchFamily="34" charset="0"/>
              </a:rPr>
              <a:t>populära</a:t>
            </a:r>
            <a:r>
              <a:rPr lang="en-GB" altLang="de-DE" sz="1800" kern="1200" dirty="0">
                <a:solidFill>
                  <a:schemeClr val="tx1"/>
                </a:solidFill>
                <a:latin typeface="Verdana" pitchFamily="34" charset="0"/>
                <a:ea typeface="Verdana" pitchFamily="34" charset="0"/>
                <a:cs typeface="Verdana" pitchFamily="34" charset="0"/>
              </a:rPr>
              <a:t>.</a:t>
            </a:r>
            <a:endParaRPr lang="en-GB" sz="1800" kern="1200" dirty="0">
              <a:solidFill>
                <a:schemeClr val="tx1"/>
              </a:solidFill>
              <a:latin typeface="Verdana" pitchFamily="34" charset="0"/>
              <a:ea typeface="Verdana" pitchFamily="34" charset="0"/>
              <a:cs typeface="Verdana" pitchFamily="34" charset="0"/>
            </a:endParaRPr>
          </a:p>
          <a:p>
            <a:pPr marL="719455" lvl="1" indent="-359410" eaLnBrk="1" hangingPunct="1">
              <a:spcBef>
                <a:spcPts val="1200"/>
              </a:spcBef>
              <a:buClr>
                <a:srgbClr val="8CADAE"/>
              </a:buClr>
              <a:buSzPct val="85000"/>
              <a:buFontTx/>
              <a:buChar char="o"/>
              <a:tabLst>
                <a:tab pos="722313" algn="l"/>
              </a:tabLst>
              <a:defRPr/>
            </a:pPr>
            <a:r>
              <a:rPr lang="en-GB" sz="1800" kern="1200" dirty="0" err="1">
                <a:solidFill>
                  <a:schemeClr val="tx1"/>
                </a:solidFill>
                <a:latin typeface="Verdana" pitchFamily="34" charset="0"/>
                <a:ea typeface="+mn-ea"/>
                <a:cs typeface="Times New Roman" pitchFamily="18" charset="0"/>
              </a:rPr>
              <a:t>Inkludera</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alla</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aspekter</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hos</a:t>
            </a:r>
            <a:r>
              <a:rPr lang="en-GB" sz="1800" kern="1200" dirty="0">
                <a:solidFill>
                  <a:schemeClr val="tx1"/>
                </a:solidFill>
                <a:latin typeface="Verdana" pitchFamily="34" charset="0"/>
                <a:ea typeface="+mn-ea"/>
                <a:cs typeface="Times New Roman" pitchFamily="18" charset="0"/>
              </a:rPr>
              <a:t> en person </a:t>
            </a:r>
            <a:r>
              <a:rPr lang="en-GB" sz="1800" kern="1200" dirty="0" err="1">
                <a:solidFill>
                  <a:schemeClr val="tx1"/>
                </a:solidFill>
                <a:latin typeface="Verdana" pitchFamily="34" charset="0"/>
                <a:ea typeface="+mn-ea"/>
                <a:cs typeface="Times New Roman" pitchFamily="18" charset="0"/>
              </a:rPr>
              <a:t>när</a:t>
            </a:r>
            <a:r>
              <a:rPr lang="en-GB" sz="1800" kern="1200" dirty="0">
                <a:solidFill>
                  <a:schemeClr val="tx1"/>
                </a:solidFill>
                <a:latin typeface="Verdana" pitchFamily="34" charset="0"/>
                <a:ea typeface="+mn-ea"/>
                <a:cs typeface="Times New Roman" pitchFamily="18" charset="0"/>
              </a:rPr>
              <a:t> du </a:t>
            </a:r>
            <a:r>
              <a:rPr lang="en-GB" sz="1800" kern="1200" dirty="0" err="1">
                <a:solidFill>
                  <a:schemeClr val="tx1"/>
                </a:solidFill>
                <a:latin typeface="Verdana" pitchFamily="34" charset="0"/>
                <a:ea typeface="+mn-ea"/>
                <a:cs typeface="Times New Roman" pitchFamily="18" charset="0"/>
              </a:rPr>
              <a:t>tänker</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på</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deras</a:t>
            </a:r>
            <a:r>
              <a:rPr lang="en-GB" sz="1800" kern="1200" dirty="0">
                <a:solidFill>
                  <a:schemeClr val="tx1"/>
                </a:solidFill>
                <a:latin typeface="Verdana" pitchFamily="34" charset="0"/>
                <a:ea typeface="+mn-ea"/>
                <a:cs typeface="Times New Roman" pitchFamily="18" charset="0"/>
              </a:rPr>
              <a:t> “</a:t>
            </a:r>
            <a:r>
              <a:rPr lang="en-GB" sz="1800" kern="1200" dirty="0" err="1">
                <a:solidFill>
                  <a:schemeClr val="tx1"/>
                </a:solidFill>
                <a:latin typeface="Verdana" pitchFamily="34" charset="0"/>
                <a:ea typeface="+mn-ea"/>
                <a:cs typeface="Times New Roman" pitchFamily="18" charset="0"/>
              </a:rPr>
              <a:t>perfekta</a:t>
            </a:r>
            <a:r>
              <a:rPr lang="en-GB" sz="1800" kern="1200" dirty="0">
                <a:solidFill>
                  <a:schemeClr val="tx1"/>
                </a:solidFill>
                <a:latin typeface="Verdana" pitchFamily="34" charset="0"/>
                <a:ea typeface="+mn-ea"/>
                <a:cs typeface="Times New Roman" pitchFamily="18" charset="0"/>
              </a:rPr>
              <a:t> liv” ...</a:t>
            </a:r>
            <a:endParaRPr lang="en-GB" sz="1800" kern="1200" dirty="0">
              <a:solidFill>
                <a:schemeClr val="tx1"/>
              </a:solidFill>
              <a:latin typeface="Verdana" pitchFamily="34" charset="0"/>
              <a:ea typeface="Verdana"/>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a:solidFill>
                  <a:schemeClr val="accent1"/>
                </a:solidFill>
              </a:rPr>
              <a:t>Att </a:t>
            </a:r>
            <a:r>
              <a:rPr lang="en-GB" altLang="de-DE" sz="2000" dirty="0" err="1">
                <a:solidFill>
                  <a:schemeClr val="accent1"/>
                </a:solidFill>
              </a:rPr>
              <a:t>jämföra</a:t>
            </a:r>
            <a:r>
              <a:rPr lang="en-GB" altLang="de-DE" sz="2000" dirty="0">
                <a:solidFill>
                  <a:schemeClr val="accent1"/>
                </a:solidFill>
              </a:rPr>
              <a:t> sig </a:t>
            </a:r>
            <a:r>
              <a:rPr lang="en-GB" altLang="de-DE" sz="2000" dirty="0" err="1">
                <a:solidFill>
                  <a:schemeClr val="accent1"/>
                </a:solidFill>
              </a:rPr>
              <a:t>själv</a:t>
            </a:r>
            <a:r>
              <a:rPr lang="en-GB" altLang="de-DE" sz="2000" dirty="0">
                <a:solidFill>
                  <a:schemeClr val="accent1"/>
                </a:solidFill>
              </a:rPr>
              <a:t> med </a:t>
            </a:r>
            <a:r>
              <a:rPr lang="en-GB" altLang="de-DE" sz="2000" dirty="0" err="1">
                <a:solidFill>
                  <a:schemeClr val="accent1"/>
                </a:solidFill>
              </a:rPr>
              <a:t>andra</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ext Box 23"/>
          <p:cNvSpPr txBox="1">
            <a:spLocks noChangeArrowheads="1"/>
          </p:cNvSpPr>
          <p:nvPr/>
        </p:nvSpPr>
        <p:spPr bwMode="auto">
          <a:xfrm>
            <a:off x="1160463" y="223838"/>
            <a:ext cx="69405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algn="ctr" eaLnBrk="1" hangingPunct="1"/>
            <a:r>
              <a:rPr lang="de-DE" sz="2000" b="0">
                <a:solidFill>
                  <a:srgbClr val="D16349"/>
                </a:solidFill>
              </a:rPr>
              <a:t>“Perfekt Liv…?”</a:t>
            </a:r>
          </a:p>
        </p:txBody>
      </p:sp>
      <p:sp>
        <p:nvSpPr>
          <p:cNvPr id="37895" name="Rectangle 37"/>
          <p:cNvSpPr>
            <a:spLocks noChangeArrowheads="1"/>
          </p:cNvSpPr>
          <p:nvPr/>
        </p:nvSpPr>
        <p:spPr bwMode="auto">
          <a:xfrm>
            <a:off x="2700338" y="3881438"/>
            <a:ext cx="4103687" cy="28733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endParaRPr lang="sv-SE"/>
          </a:p>
        </p:txBody>
      </p:sp>
      <p:sp>
        <p:nvSpPr>
          <p:cNvPr id="37896" name="Rectangle 38"/>
          <p:cNvSpPr>
            <a:spLocks noChangeArrowheads="1"/>
          </p:cNvSpPr>
          <p:nvPr/>
        </p:nvSpPr>
        <p:spPr bwMode="auto">
          <a:xfrm>
            <a:off x="2627313" y="2565400"/>
            <a:ext cx="4103687" cy="28733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endParaRPr lang="sv-SE"/>
          </a:p>
        </p:txBody>
      </p:sp>
      <p:sp>
        <p:nvSpPr>
          <p:cNvPr id="37897" name="Rectangle 2"/>
          <p:cNvSpPr>
            <a:spLocks noChangeArrowheads="1"/>
          </p:cNvSpPr>
          <p:nvPr/>
        </p:nvSpPr>
        <p:spPr bwMode="auto">
          <a:xfrm>
            <a:off x="611188" y="1628775"/>
            <a:ext cx="7932737"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ctr" eaLnBrk="1" hangingPunct="1">
              <a:lnSpc>
                <a:spcPct val="80000"/>
              </a:lnSpc>
              <a:spcBef>
                <a:spcPct val="20000"/>
              </a:spcBef>
              <a:buClr>
                <a:schemeClr val="accent1"/>
              </a:buClr>
              <a:buSzPct val="85000"/>
              <a:buFont typeface="Wingdings 2" charset="0"/>
              <a:buNone/>
            </a:pPr>
            <a:r>
              <a:rPr lang="de-DE" sz="2000" b="0">
                <a:latin typeface="Verdana" charset="0"/>
              </a:rPr>
              <a:t>Vad har dessa 4 personer gemensamt?</a:t>
            </a:r>
          </a:p>
          <a:p>
            <a:pPr marL="273050" indent="-273050" algn="ctr" eaLnBrk="1" hangingPunct="1">
              <a:lnSpc>
                <a:spcPct val="80000"/>
              </a:lnSpc>
              <a:spcBef>
                <a:spcPct val="20000"/>
              </a:spcBef>
              <a:buClr>
                <a:schemeClr val="accent1"/>
              </a:buClr>
              <a:buSzPct val="85000"/>
              <a:buFont typeface="Wingdings 2" charset="0"/>
              <a:buNone/>
            </a:pPr>
            <a:endParaRPr lang="de-DE" sz="1200" b="0">
              <a:latin typeface="Verdana" charset="0"/>
              <a:sym typeface="Wingdings" charset="0"/>
            </a:endParaRPr>
          </a:p>
        </p:txBody>
      </p:sp>
      <p:sp>
        <p:nvSpPr>
          <p:cNvPr id="16" name="Text Box 11">
            <a:extLst>
              <a:ext uri="{FF2B5EF4-FFF2-40B4-BE49-F238E27FC236}">
                <a16:creationId xmlns="" xmlns:a16="http://schemas.microsoft.com/office/drawing/2014/main" id="{2DEEA3DA-B422-3C41-9460-DEEE3DF69CB6}"/>
              </a:ext>
            </a:extLst>
          </p:cNvPr>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10.28</a:t>
            </a:r>
          </a:p>
        </p:txBody>
      </p:sp>
      <p:sp>
        <p:nvSpPr>
          <p:cNvPr id="17" name="Text Box 4"/>
          <p:cNvSpPr txBox="1">
            <a:spLocks noChangeArrowheads="1"/>
          </p:cNvSpPr>
          <p:nvPr/>
        </p:nvSpPr>
        <p:spPr bwMode="auto">
          <a:xfrm>
            <a:off x="0" y="6637436"/>
            <a:ext cx="5402263" cy="275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lnSpc>
                <a:spcPct val="85000"/>
              </a:lnSpc>
            </a:pPr>
            <a:r>
              <a:rPr lang="en-GB" sz="700" b="0" i="1" dirty="0">
                <a:cs typeface="Arial" charset="0"/>
              </a:rPr>
              <a:t>(</a:t>
            </a:r>
            <a:r>
              <a:rPr lang="en-GB" sz="700" b="0" i="1" dirty="0" err="1">
                <a:cs typeface="Arial" charset="0"/>
              </a:rPr>
              <a:t>f.h.t.v</a:t>
            </a:r>
            <a:r>
              <a:rPr lang="en-GB" sz="700" b="0" i="1" dirty="0">
                <a:cs typeface="Arial" charset="0"/>
              </a:rPr>
              <a:t>..: </a:t>
            </a:r>
            <a:r>
              <a:rPr lang="en-US" sz="700" b="0" dirty="0"/>
              <a:t>“</a:t>
            </a:r>
            <a:r>
              <a:rPr lang="en-GB" sz="700" b="0" i="1" dirty="0">
                <a:cs typeface="Arial" charset="0"/>
              </a:rPr>
              <a:t>Robbie Williams</a:t>
            </a:r>
            <a:r>
              <a:rPr lang="de-DE" sz="700" b="0" i="1" dirty="0"/>
              <a:t>” </a:t>
            </a:r>
            <a:r>
              <a:rPr lang="en-GB" sz="700" b="0" i="1" dirty="0" err="1">
                <a:cs typeface="Arial" charset="0"/>
              </a:rPr>
              <a:t>av</a:t>
            </a:r>
            <a:r>
              <a:rPr lang="en-GB" sz="700" b="0" i="1" dirty="0">
                <a:cs typeface="Arial" charset="0"/>
              </a:rPr>
              <a:t> </a:t>
            </a:r>
            <a:r>
              <a:rPr lang="en-GB" sz="700" b="0" i="1" dirty="0" err="1">
                <a:cs typeface="Arial" charset="0"/>
              </a:rPr>
              <a:t>gwelt</a:t>
            </a:r>
            <a:r>
              <a:rPr lang="en-GB" sz="700" b="0" i="1" dirty="0">
                <a:cs typeface="Arial" charset="0"/>
              </a:rPr>
              <a:t>;</a:t>
            </a:r>
            <a:r>
              <a:rPr lang="en-GB" sz="700" i="1" dirty="0">
                <a:cs typeface="Arial" charset="0"/>
              </a:rPr>
              <a:t> </a:t>
            </a:r>
            <a:r>
              <a:rPr lang="en-US" sz="700" b="0" dirty="0"/>
              <a:t>“</a:t>
            </a:r>
            <a:r>
              <a:rPr lang="en-GB" sz="700" b="0" i="1" dirty="0">
                <a:cs typeface="Arial" charset="0"/>
              </a:rPr>
              <a:t>Princess Diana in Bristol, UK, 1987</a:t>
            </a:r>
            <a:r>
              <a:rPr lang="de-DE" sz="700" b="0" i="1" dirty="0"/>
              <a:t>”</a:t>
            </a:r>
            <a:r>
              <a:rPr lang="en-GB" sz="700" b="0" i="1" dirty="0">
                <a:cs typeface="Arial" charset="0"/>
              </a:rPr>
              <a:t> </a:t>
            </a:r>
            <a:r>
              <a:rPr lang="en-GB" sz="700" b="0" i="1" dirty="0" err="1">
                <a:cs typeface="Arial" charset="0"/>
              </a:rPr>
              <a:t>av</a:t>
            </a:r>
            <a:r>
              <a:rPr lang="en-GB" sz="700" b="0" i="1" dirty="0">
                <a:cs typeface="Arial" charset="0"/>
              </a:rPr>
              <a:t> Floyd </a:t>
            </a:r>
            <a:r>
              <a:rPr lang="en-GB" sz="700" b="0" i="1" dirty="0" err="1">
                <a:cs typeface="Arial" charset="0"/>
              </a:rPr>
              <a:t>Nello</a:t>
            </a:r>
            <a:r>
              <a:rPr lang="en-GB" sz="700" b="0" i="1" dirty="0">
                <a:cs typeface="Arial" charset="0"/>
              </a:rPr>
              <a:t>;                    </a:t>
            </a:r>
            <a:r>
              <a:rPr lang="en-US" sz="700" b="0" dirty="0"/>
              <a:t>“</a:t>
            </a:r>
            <a:r>
              <a:rPr lang="en-GB" sz="700" b="0" i="1" dirty="0">
                <a:cs typeface="Arial" charset="0"/>
              </a:rPr>
              <a:t>P</a:t>
            </a:r>
            <a:r>
              <a:rPr lang="de-DE" sz="700" b="0" i="1" dirty="0">
                <a:cs typeface="Arial" charset="0"/>
              </a:rPr>
              <a:t>1010594</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a:t>
            </a:r>
            <a:r>
              <a:rPr lang="de-DE" sz="700" b="0" i="1" dirty="0" err="1">
                <a:cs typeface="Arial" charset="0"/>
              </a:rPr>
              <a:t>greginhollywood</a:t>
            </a:r>
            <a:r>
              <a:rPr lang="de-DE" sz="700" b="0" dirty="0">
                <a:cs typeface="Arial" charset="0"/>
              </a:rPr>
              <a:t>;</a:t>
            </a:r>
            <a:r>
              <a:rPr lang="de-DE" sz="700" i="1" dirty="0">
                <a:cs typeface="Arial" charset="0"/>
              </a:rPr>
              <a:t> </a:t>
            </a:r>
            <a:r>
              <a:rPr lang="en-US" sz="700" b="0" dirty="0"/>
              <a:t>“</a:t>
            </a:r>
            <a:r>
              <a:rPr lang="de-DE" sz="700" b="0" i="1" dirty="0">
                <a:cs typeface="Arial" charset="0"/>
              </a:rPr>
              <a:t>i </a:t>
            </a:r>
            <a:r>
              <a:rPr lang="de-DE" sz="700" b="0" i="1" dirty="0" err="1">
                <a:cs typeface="Arial" charset="0"/>
              </a:rPr>
              <a:t>love</a:t>
            </a:r>
            <a:r>
              <a:rPr lang="de-DE" sz="700" b="0" i="1" dirty="0">
                <a:cs typeface="Arial" charset="0"/>
              </a:rPr>
              <a:t> NY</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leezie5</a:t>
            </a:r>
            <a:r>
              <a:rPr lang="de-DE" sz="700" b="0" i="1" dirty="0">
                <a:cs typeface="Arial" charset="0"/>
                <a:sym typeface="Wingdings" charset="0"/>
              </a:rPr>
              <a:t>)</a:t>
            </a:r>
          </a:p>
        </p:txBody>
      </p:sp>
      <p:grpSp>
        <p:nvGrpSpPr>
          <p:cNvPr id="18" name="Gruppierung 1"/>
          <p:cNvGrpSpPr/>
          <p:nvPr/>
        </p:nvGrpSpPr>
        <p:grpSpPr>
          <a:xfrm>
            <a:off x="2550989" y="2476842"/>
            <a:ext cx="4042022" cy="1044575"/>
            <a:chOff x="2555776" y="2848987"/>
            <a:chExt cx="4042022" cy="1044575"/>
          </a:xfrm>
        </p:grpSpPr>
        <p:pic>
          <p:nvPicPr>
            <p:cNvPr id="19"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20"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21"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22"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Tree>
    <p:extLst>
      <p:ext uri="{BB962C8B-B14F-4D97-AF65-F5344CB8AC3E}">
        <p14:creationId xmlns:p14="http://schemas.microsoft.com/office/powerpoint/2010/main" val="2960879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spcBef>
                <a:spcPct val="50000"/>
              </a:spcBef>
            </a:pPr>
            <a:r>
              <a:rPr lang="en-US" sz="1400" b="0">
                <a:solidFill>
                  <a:schemeClr val="bg1"/>
                </a:solidFill>
                <a:latin typeface="Verdana" charset="0"/>
              </a:rPr>
              <a:t>22</a:t>
            </a:r>
          </a:p>
        </p:txBody>
      </p:sp>
      <p:sp>
        <p:nvSpPr>
          <p:cNvPr id="38915" name="Rectangle 28"/>
          <p:cNvSpPr>
            <a:spLocks noChangeArrowheads="1"/>
          </p:cNvSpPr>
          <p:nvPr/>
        </p:nvSpPr>
        <p:spPr bwMode="auto">
          <a:xfrm>
            <a:off x="2843213" y="2781300"/>
            <a:ext cx="4103687" cy="28733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endParaRPr lang="sv-SE"/>
          </a:p>
        </p:txBody>
      </p:sp>
      <p:sp>
        <p:nvSpPr>
          <p:cNvPr id="38918" name="Text Box 23"/>
          <p:cNvSpPr txBox="1">
            <a:spLocks noChangeArrowheads="1"/>
          </p:cNvSpPr>
          <p:nvPr/>
        </p:nvSpPr>
        <p:spPr bwMode="auto">
          <a:xfrm>
            <a:off x="1160463" y="223838"/>
            <a:ext cx="69405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algn="ctr" eaLnBrk="1" hangingPunct="1"/>
            <a:r>
              <a:rPr lang="de-DE" sz="2000" b="0">
                <a:solidFill>
                  <a:srgbClr val="D16349"/>
                </a:solidFill>
              </a:rPr>
              <a:t>“Perfekt Liv…?”</a:t>
            </a:r>
          </a:p>
        </p:txBody>
      </p:sp>
      <p:sp>
        <p:nvSpPr>
          <p:cNvPr id="38919" name="Rectangle 40"/>
          <p:cNvSpPr>
            <a:spLocks noChangeArrowheads="1"/>
          </p:cNvSpPr>
          <p:nvPr/>
        </p:nvSpPr>
        <p:spPr bwMode="auto">
          <a:xfrm>
            <a:off x="2843213" y="2781300"/>
            <a:ext cx="4103687" cy="28733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endParaRPr lang="sv-SE"/>
          </a:p>
        </p:txBody>
      </p:sp>
      <p:sp>
        <p:nvSpPr>
          <p:cNvPr id="38920" name="Rectangle 2"/>
          <p:cNvSpPr>
            <a:spLocks noChangeArrowheads="1"/>
          </p:cNvSpPr>
          <p:nvPr/>
        </p:nvSpPr>
        <p:spPr bwMode="auto">
          <a:xfrm>
            <a:off x="611188" y="1628775"/>
            <a:ext cx="7932737"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73050" indent="-273050" algn="ctr" eaLnBrk="1" hangingPunct="1">
              <a:lnSpc>
                <a:spcPct val="80000"/>
              </a:lnSpc>
              <a:spcBef>
                <a:spcPct val="20000"/>
              </a:spcBef>
              <a:buClr>
                <a:schemeClr val="accent1"/>
              </a:buClr>
              <a:buSzPct val="85000"/>
              <a:buFont typeface="Wingdings 2" charset="0"/>
              <a:buNone/>
            </a:pPr>
            <a:r>
              <a:rPr lang="de-DE" sz="2000" b="0">
                <a:latin typeface="Verdana" charset="0"/>
              </a:rPr>
              <a:t>Vad har dessa 4 personer gemensamt?</a:t>
            </a:r>
          </a:p>
          <a:p>
            <a:pPr marL="273050" indent="-273050" algn="ctr" eaLnBrk="1" hangingPunct="1">
              <a:lnSpc>
                <a:spcPct val="80000"/>
              </a:lnSpc>
              <a:spcBef>
                <a:spcPct val="20000"/>
              </a:spcBef>
              <a:buClr>
                <a:schemeClr val="accent1"/>
              </a:buClr>
              <a:buSzPct val="85000"/>
              <a:buFont typeface="Wingdings 2" charset="0"/>
              <a:buNone/>
            </a:pPr>
            <a:endParaRPr lang="de-DE" sz="1200" b="0">
              <a:latin typeface="Verdana" charset="0"/>
              <a:sym typeface="Wingdings" charset="0"/>
            </a:endParaRPr>
          </a:p>
        </p:txBody>
      </p:sp>
      <p:sp>
        <p:nvSpPr>
          <p:cNvPr id="20" name="Text Box 11">
            <a:extLst>
              <a:ext uri="{FF2B5EF4-FFF2-40B4-BE49-F238E27FC236}">
                <a16:creationId xmlns="" xmlns:a16="http://schemas.microsoft.com/office/drawing/2014/main" id="{22A6293F-1CA1-5C48-9182-3DE194B83DA2}"/>
              </a:ext>
            </a:extLst>
          </p:cNvPr>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10.29</a:t>
            </a:r>
          </a:p>
        </p:txBody>
      </p:sp>
      <p:sp>
        <p:nvSpPr>
          <p:cNvPr id="21" name="Fußzeilenplatzhalter 4">
            <a:extLst>
              <a:ext uri="{FF2B5EF4-FFF2-40B4-BE49-F238E27FC236}">
                <a16:creationId xmlns="" xmlns:a16="http://schemas.microsoft.com/office/drawing/2014/main" id="{EADFAC9D-6F07-B04F-ADBE-E64925F5D7F7}"/>
              </a:ext>
            </a:extLst>
          </p:cNvPr>
          <p:cNvSpPr txBox="1">
            <a:spLocks noGrp="1"/>
          </p:cNvSpPr>
          <p:nvPr/>
        </p:nvSpPr>
        <p:spPr bwMode="auto">
          <a:xfrm>
            <a:off x="8224837" y="7586955"/>
            <a:ext cx="6381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r>
              <a:rPr lang="en-US" sz="1200" dirty="0">
                <a:solidFill>
                  <a:schemeClr val="tx2"/>
                </a:solidFill>
              </a:rPr>
              <a:t>9.29</a:t>
            </a:r>
          </a:p>
        </p:txBody>
      </p:sp>
      <p:grpSp>
        <p:nvGrpSpPr>
          <p:cNvPr id="23" name="Gruppierung 30"/>
          <p:cNvGrpSpPr/>
          <p:nvPr/>
        </p:nvGrpSpPr>
        <p:grpSpPr>
          <a:xfrm>
            <a:off x="2550989" y="2476842"/>
            <a:ext cx="4042022" cy="1044575"/>
            <a:chOff x="2555776" y="2848987"/>
            <a:chExt cx="4042022" cy="1044575"/>
          </a:xfrm>
        </p:grpSpPr>
        <p:pic>
          <p:nvPicPr>
            <p:cNvPr id="2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25"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26"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27"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28" name="Rectangle 2"/>
          <p:cNvSpPr txBox="1">
            <a:spLocks noChangeArrowheads="1"/>
          </p:cNvSpPr>
          <p:nvPr/>
        </p:nvSpPr>
        <p:spPr bwMode="auto">
          <a:xfrm>
            <a:off x="605631" y="4005064"/>
            <a:ext cx="7932738" cy="14401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360000" lvl="1" indent="0" algn="ctr" eaLnBrk="1" hangingPunct="1">
              <a:lnSpc>
                <a:spcPct val="80000"/>
              </a:lnSpc>
              <a:spcBef>
                <a:spcPts val="1200"/>
              </a:spcBef>
              <a:buClr>
                <a:srgbClr val="8CADAE"/>
              </a:buClr>
              <a:buSzPct val="85000"/>
              <a:buNone/>
              <a:tabLst>
                <a:tab pos="722313" algn="l"/>
              </a:tabLst>
              <a:defRPr/>
            </a:pPr>
            <a:r>
              <a:rPr lang="sv-SE" altLang="de-DE" sz="1800" dirty="0" smtClean="0">
                <a:solidFill>
                  <a:schemeClr val="tx1"/>
                </a:solidFill>
                <a:latin typeface="Verdana" pitchFamily="34" charset="0"/>
                <a:sym typeface="Wingdings" pitchFamily="2" charset="2"/>
              </a:rPr>
              <a:t>…</a:t>
            </a:r>
            <a:r>
              <a:rPr lang="sv-SE" altLang="de-DE" sz="1800" dirty="0">
                <a:solidFill>
                  <a:schemeClr val="tx1"/>
                </a:solidFill>
                <a:latin typeface="Verdana" pitchFamily="34" charset="0"/>
                <a:sym typeface="Wingdings" pitchFamily="2" charset="2"/>
              </a:rPr>
              <a:t>kändisskap, rikedom, attraktivitet, framgångsrikhet???</a:t>
            </a:r>
          </a:p>
          <a:p>
            <a:pPr marL="360000" lvl="1" indent="0" algn="ctr" eaLnBrk="1" hangingPunct="1">
              <a:lnSpc>
                <a:spcPct val="80000"/>
              </a:lnSpc>
              <a:spcBef>
                <a:spcPts val="1200"/>
              </a:spcBef>
              <a:buClr>
                <a:srgbClr val="8CADAE"/>
              </a:buClr>
              <a:buSzPct val="85000"/>
              <a:buNone/>
              <a:tabLst>
                <a:tab pos="722313" algn="l"/>
              </a:tabLst>
              <a:defRPr/>
            </a:pPr>
            <a:endParaRPr lang="sv-SE" altLang="de-DE" sz="1800" dirty="0">
              <a:solidFill>
                <a:schemeClr val="tx1"/>
              </a:solidFill>
              <a:latin typeface="Verdana" pitchFamily="34"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r>
              <a:rPr lang="sv-SE" altLang="de-DE" sz="1800" b="1" dirty="0" smtClean="0">
                <a:solidFill>
                  <a:schemeClr val="tx1"/>
                </a:solidFill>
                <a:latin typeface="Verdana" pitchFamily="34" charset="0"/>
                <a:sym typeface="Wingdings" pitchFamily="2" charset="2"/>
              </a:rPr>
              <a:t>Men:</a:t>
            </a:r>
            <a:r>
              <a:rPr lang="sv-SE" altLang="de-DE" sz="1800" dirty="0" smtClean="0">
                <a:solidFill>
                  <a:schemeClr val="tx1"/>
                </a:solidFill>
                <a:latin typeface="Verdana" pitchFamily="34" charset="0"/>
                <a:sym typeface="Wingdings" pitchFamily="2" charset="2"/>
              </a:rPr>
              <a:t> </a:t>
            </a:r>
            <a:r>
              <a:rPr lang="sv-SE" altLang="de-DE" sz="1800" dirty="0">
                <a:solidFill>
                  <a:schemeClr val="tx1"/>
                </a:solidFill>
                <a:latin typeface="Verdana" pitchFamily="34" charset="0"/>
                <a:sym typeface="Wingdings" pitchFamily="2" charset="2"/>
              </a:rPr>
              <a:t>Alla av de här kända personerna har eller har haft psyiska problem.</a:t>
            </a:r>
          </a:p>
        </p:txBody>
      </p:sp>
      <p:sp>
        <p:nvSpPr>
          <p:cNvPr id="18" name="Text Box 4"/>
          <p:cNvSpPr txBox="1">
            <a:spLocks noChangeArrowheads="1"/>
          </p:cNvSpPr>
          <p:nvPr/>
        </p:nvSpPr>
        <p:spPr bwMode="auto">
          <a:xfrm>
            <a:off x="0" y="6637436"/>
            <a:ext cx="5402263" cy="275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lnSpc>
                <a:spcPct val="85000"/>
              </a:lnSpc>
            </a:pPr>
            <a:r>
              <a:rPr lang="en-GB" sz="700" b="0" i="1" dirty="0">
                <a:cs typeface="Arial" charset="0"/>
              </a:rPr>
              <a:t>(</a:t>
            </a:r>
            <a:r>
              <a:rPr lang="en-GB" sz="700" b="0" i="1" dirty="0" err="1">
                <a:cs typeface="Arial" charset="0"/>
              </a:rPr>
              <a:t>f.h.t.v</a:t>
            </a:r>
            <a:r>
              <a:rPr lang="en-GB" sz="700" b="0" i="1" dirty="0">
                <a:cs typeface="Arial" charset="0"/>
              </a:rPr>
              <a:t>..: </a:t>
            </a:r>
            <a:r>
              <a:rPr lang="en-US" sz="700" b="0" dirty="0"/>
              <a:t>“</a:t>
            </a:r>
            <a:r>
              <a:rPr lang="en-GB" sz="700" b="0" i="1" dirty="0">
                <a:cs typeface="Arial" charset="0"/>
              </a:rPr>
              <a:t>Robbie Williams</a:t>
            </a:r>
            <a:r>
              <a:rPr lang="de-DE" sz="700" b="0" i="1" dirty="0"/>
              <a:t>” </a:t>
            </a:r>
            <a:r>
              <a:rPr lang="en-GB" sz="700" b="0" i="1" dirty="0" err="1">
                <a:cs typeface="Arial" charset="0"/>
              </a:rPr>
              <a:t>av</a:t>
            </a:r>
            <a:r>
              <a:rPr lang="en-GB" sz="700" b="0" i="1" dirty="0">
                <a:cs typeface="Arial" charset="0"/>
              </a:rPr>
              <a:t> </a:t>
            </a:r>
            <a:r>
              <a:rPr lang="en-GB" sz="700" b="0" i="1" dirty="0" err="1">
                <a:cs typeface="Arial" charset="0"/>
              </a:rPr>
              <a:t>gwelt</a:t>
            </a:r>
            <a:r>
              <a:rPr lang="en-GB" sz="700" b="0" i="1" dirty="0">
                <a:cs typeface="Arial" charset="0"/>
              </a:rPr>
              <a:t>;</a:t>
            </a:r>
            <a:r>
              <a:rPr lang="en-GB" sz="700" i="1" dirty="0">
                <a:cs typeface="Arial" charset="0"/>
              </a:rPr>
              <a:t> </a:t>
            </a:r>
            <a:r>
              <a:rPr lang="en-US" sz="700" b="0" dirty="0"/>
              <a:t>“</a:t>
            </a:r>
            <a:r>
              <a:rPr lang="en-GB" sz="700" b="0" i="1" dirty="0">
                <a:cs typeface="Arial" charset="0"/>
              </a:rPr>
              <a:t>Princess Diana in Bristol, UK, 1987</a:t>
            </a:r>
            <a:r>
              <a:rPr lang="de-DE" sz="700" b="0" i="1" dirty="0"/>
              <a:t>”</a:t>
            </a:r>
            <a:r>
              <a:rPr lang="en-GB" sz="700" b="0" i="1" dirty="0">
                <a:cs typeface="Arial" charset="0"/>
              </a:rPr>
              <a:t> </a:t>
            </a:r>
            <a:r>
              <a:rPr lang="en-GB" sz="700" b="0" i="1" dirty="0" err="1">
                <a:cs typeface="Arial" charset="0"/>
              </a:rPr>
              <a:t>av</a:t>
            </a:r>
            <a:r>
              <a:rPr lang="en-GB" sz="700" b="0" i="1" dirty="0">
                <a:cs typeface="Arial" charset="0"/>
              </a:rPr>
              <a:t> Floyd </a:t>
            </a:r>
            <a:r>
              <a:rPr lang="en-GB" sz="700" b="0" i="1" dirty="0" err="1">
                <a:cs typeface="Arial" charset="0"/>
              </a:rPr>
              <a:t>Nello</a:t>
            </a:r>
            <a:r>
              <a:rPr lang="en-GB" sz="700" b="0" i="1" dirty="0">
                <a:cs typeface="Arial" charset="0"/>
              </a:rPr>
              <a:t>;                    </a:t>
            </a:r>
            <a:r>
              <a:rPr lang="en-US" sz="700" b="0" dirty="0"/>
              <a:t>“</a:t>
            </a:r>
            <a:r>
              <a:rPr lang="en-GB" sz="700" b="0" i="1" dirty="0">
                <a:cs typeface="Arial" charset="0"/>
              </a:rPr>
              <a:t>P</a:t>
            </a:r>
            <a:r>
              <a:rPr lang="de-DE" sz="700" b="0" i="1" dirty="0">
                <a:cs typeface="Arial" charset="0"/>
              </a:rPr>
              <a:t>1010594</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a:t>
            </a:r>
            <a:r>
              <a:rPr lang="de-DE" sz="700" b="0" i="1" dirty="0" err="1">
                <a:cs typeface="Arial" charset="0"/>
              </a:rPr>
              <a:t>greginhollywood</a:t>
            </a:r>
            <a:r>
              <a:rPr lang="de-DE" sz="700" b="0" dirty="0">
                <a:cs typeface="Arial" charset="0"/>
              </a:rPr>
              <a:t>;</a:t>
            </a:r>
            <a:r>
              <a:rPr lang="de-DE" sz="700" i="1" dirty="0">
                <a:cs typeface="Arial" charset="0"/>
              </a:rPr>
              <a:t> </a:t>
            </a:r>
            <a:r>
              <a:rPr lang="en-US" sz="700" b="0" dirty="0"/>
              <a:t>“</a:t>
            </a:r>
            <a:r>
              <a:rPr lang="de-DE" sz="700" b="0" i="1" dirty="0">
                <a:cs typeface="Arial" charset="0"/>
              </a:rPr>
              <a:t>i </a:t>
            </a:r>
            <a:r>
              <a:rPr lang="de-DE" sz="700" b="0" i="1" dirty="0" err="1">
                <a:cs typeface="Arial" charset="0"/>
              </a:rPr>
              <a:t>love</a:t>
            </a:r>
            <a:r>
              <a:rPr lang="de-DE" sz="700" b="0" i="1" dirty="0">
                <a:cs typeface="Arial" charset="0"/>
              </a:rPr>
              <a:t> NY</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leezie5</a:t>
            </a:r>
            <a:r>
              <a:rPr lang="de-DE" sz="700" b="0" i="1" dirty="0">
                <a:cs typeface="Arial" charset="0"/>
                <a:sym typeface="Wingdings" charset="0"/>
              </a:rPr>
              <a:t>)</a:t>
            </a:r>
          </a:p>
        </p:txBody>
      </p:sp>
    </p:spTree>
    <p:extLst>
      <p:ext uri="{BB962C8B-B14F-4D97-AF65-F5344CB8AC3E}">
        <p14:creationId xmlns:p14="http://schemas.microsoft.com/office/powerpoint/2010/main" val="32380354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9"/>
          <p:cNvSpPr>
            <a:spLocks noChangeArrowheads="1"/>
          </p:cNvSpPr>
          <p:nvPr/>
        </p:nvSpPr>
        <p:spPr bwMode="auto">
          <a:xfrm>
            <a:off x="4930775" y="4870450"/>
            <a:ext cx="4929188"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20000"/>
              </a:spcBef>
              <a:buClr>
                <a:srgbClr val="336699"/>
              </a:buClr>
            </a:pPr>
            <a:endParaRPr lang="en-US" sz="1500" b="0">
              <a:latin typeface="Verdana" charset="0"/>
            </a:endParaRPr>
          </a:p>
        </p:txBody>
      </p:sp>
      <p:sp>
        <p:nvSpPr>
          <p:cNvPr id="39939" name="Rectangle 27"/>
          <p:cNvSpPr>
            <a:spLocks noChangeArrowheads="1"/>
          </p:cNvSpPr>
          <p:nvPr/>
        </p:nvSpPr>
        <p:spPr bwMode="auto">
          <a:xfrm>
            <a:off x="4930775" y="4005263"/>
            <a:ext cx="4929188" cy="865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20000"/>
              </a:spcBef>
              <a:buClr>
                <a:srgbClr val="336699"/>
              </a:buClr>
            </a:pPr>
            <a:endParaRPr lang="en-US" sz="1500" b="0">
              <a:latin typeface="Verdana" charset="0"/>
            </a:endParaRPr>
          </a:p>
        </p:txBody>
      </p:sp>
      <p:sp>
        <p:nvSpPr>
          <p:cNvPr id="39940" name="Line 32"/>
          <p:cNvSpPr>
            <a:spLocks noChangeShapeType="1"/>
          </p:cNvSpPr>
          <p:nvPr/>
        </p:nvSpPr>
        <p:spPr bwMode="auto">
          <a:xfrm>
            <a:off x="0" y="1196975"/>
            <a:ext cx="9144000" cy="0"/>
          </a:xfrm>
          <a:prstGeom prst="line">
            <a:avLst/>
          </a:prstGeom>
          <a:noFill/>
          <a:ln w="12700" cap="sq">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1" name="Line 33"/>
          <p:cNvSpPr>
            <a:spLocks noChangeShapeType="1"/>
          </p:cNvSpPr>
          <p:nvPr/>
        </p:nvSpPr>
        <p:spPr bwMode="auto">
          <a:xfrm flipV="1">
            <a:off x="0" y="2419350"/>
            <a:ext cx="9144000" cy="15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2" name="Line 34"/>
          <p:cNvSpPr>
            <a:spLocks noChangeShapeType="1"/>
          </p:cNvSpPr>
          <p:nvPr/>
        </p:nvSpPr>
        <p:spPr bwMode="auto">
          <a:xfrm>
            <a:off x="0" y="3716338"/>
            <a:ext cx="9144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3" name="Line 35"/>
          <p:cNvSpPr>
            <a:spLocks noChangeShapeType="1"/>
          </p:cNvSpPr>
          <p:nvPr/>
        </p:nvSpPr>
        <p:spPr bwMode="auto">
          <a:xfrm>
            <a:off x="0" y="5013325"/>
            <a:ext cx="9144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4" name="Line 36"/>
          <p:cNvSpPr>
            <a:spLocks noChangeShapeType="1"/>
          </p:cNvSpPr>
          <p:nvPr/>
        </p:nvSpPr>
        <p:spPr bwMode="auto">
          <a:xfrm flipV="1">
            <a:off x="0" y="6307138"/>
            <a:ext cx="9144000" cy="158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5" name="Line 39"/>
          <p:cNvSpPr>
            <a:spLocks noChangeShapeType="1"/>
          </p:cNvSpPr>
          <p:nvPr/>
        </p:nvSpPr>
        <p:spPr bwMode="auto">
          <a:xfrm>
            <a:off x="0" y="1412875"/>
            <a:ext cx="0" cy="4321175"/>
          </a:xfrm>
          <a:prstGeom prst="line">
            <a:avLst/>
          </a:prstGeom>
          <a:noFill/>
          <a:ln w="28575" cap="sq">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46" name="Text Box 45"/>
          <p:cNvSpPr txBox="1">
            <a:spLocks noChangeArrowheads="1"/>
          </p:cNvSpPr>
          <p:nvPr/>
        </p:nvSpPr>
        <p:spPr bwMode="auto">
          <a:xfrm>
            <a:off x="1209675" y="1268413"/>
            <a:ext cx="7777163"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spcBef>
                <a:spcPct val="50000"/>
              </a:spcBef>
            </a:pPr>
            <a:r>
              <a:rPr lang="en-US" sz="1500" b="0"/>
              <a:t>Robbie Williams blev känd som bandmedlem i “Take That”, som han sedan tvingades lämna på grund av sitt svåra drogmissbruk. Senare startade han en framgångsrik solokariärr som sångare. I Februari 2007, lades han in på en klinik på grund av missbruk och depression. </a:t>
            </a:r>
            <a:endParaRPr lang="en-US" sz="1500"/>
          </a:p>
        </p:txBody>
      </p:sp>
      <p:sp>
        <p:nvSpPr>
          <p:cNvPr id="39947" name="Text Box 54"/>
          <p:cNvSpPr txBox="1">
            <a:spLocks noChangeArrowheads="1"/>
          </p:cNvSpPr>
          <p:nvPr/>
        </p:nvSpPr>
        <p:spPr bwMode="auto">
          <a:xfrm>
            <a:off x="1161006" y="3811517"/>
            <a:ext cx="8135937"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spcBef>
                <a:spcPct val="50000"/>
              </a:spcBef>
            </a:pPr>
            <a:r>
              <a:rPr lang="en-US" sz="1500" b="0" dirty="0" err="1"/>
              <a:t>Komikern</a:t>
            </a:r>
            <a:r>
              <a:rPr lang="en-US" sz="1500" b="0" dirty="0"/>
              <a:t> </a:t>
            </a:r>
            <a:r>
              <a:rPr lang="en-US" sz="1500" b="0" dirty="0" err="1"/>
              <a:t>och</a:t>
            </a:r>
            <a:r>
              <a:rPr lang="en-US" sz="1500" b="0" dirty="0"/>
              <a:t> </a:t>
            </a:r>
            <a:r>
              <a:rPr lang="en-US" sz="1500" b="0" dirty="0" err="1"/>
              <a:t>skådespelaren</a:t>
            </a:r>
            <a:r>
              <a:rPr lang="en-US" sz="1500" b="0" dirty="0"/>
              <a:t> Jim Carrey led </a:t>
            </a:r>
            <a:r>
              <a:rPr lang="en-US" sz="1500" b="0" dirty="0" err="1"/>
              <a:t>av</a:t>
            </a:r>
            <a:r>
              <a:rPr lang="en-US" sz="1500" b="0" dirty="0"/>
              <a:t> </a:t>
            </a:r>
            <a:r>
              <a:rPr lang="en-US" sz="1500" b="0" dirty="0" err="1"/>
              <a:t>svår</a:t>
            </a:r>
            <a:r>
              <a:rPr lang="en-US" sz="1500" b="0" dirty="0"/>
              <a:t> depression under </a:t>
            </a:r>
            <a:r>
              <a:rPr lang="en-US" sz="1500" b="0" dirty="0" err="1"/>
              <a:t>en</a:t>
            </a:r>
            <a:r>
              <a:rPr lang="en-US" sz="1500" b="0" dirty="0"/>
              <a:t> </a:t>
            </a:r>
            <a:r>
              <a:rPr lang="en-US" sz="1500" b="0" dirty="0" err="1"/>
              <a:t>lång</a:t>
            </a:r>
            <a:r>
              <a:rPr lang="en-US" sz="1500" b="0" dirty="0"/>
              <a:t> </a:t>
            </a:r>
            <a:r>
              <a:rPr lang="en-US" sz="1500" b="0" dirty="0" err="1"/>
              <a:t>tid</a:t>
            </a:r>
            <a:r>
              <a:rPr lang="en-US" sz="1500" b="0" dirty="0"/>
              <a:t>. </a:t>
            </a:r>
            <a:r>
              <a:rPr lang="en-US" sz="1500" b="0" dirty="0" err="1"/>
              <a:t>Först</a:t>
            </a:r>
            <a:r>
              <a:rPr lang="en-US" sz="1500" b="0" dirty="0"/>
              <a:t> </a:t>
            </a:r>
            <a:r>
              <a:rPr lang="en-US" sz="1500" b="0" dirty="0" err="1"/>
              <a:t>hjälpte</a:t>
            </a:r>
            <a:r>
              <a:rPr lang="en-US" sz="1500" b="0" dirty="0"/>
              <a:t> </a:t>
            </a:r>
            <a:r>
              <a:rPr lang="en-US" sz="1500" b="0" dirty="0" err="1"/>
              <a:t>antidepressiv</a:t>
            </a:r>
            <a:r>
              <a:rPr lang="en-US" sz="1500" b="0" dirty="0"/>
              <a:t> </a:t>
            </a:r>
            <a:r>
              <a:rPr lang="en-US" sz="1500" b="0" dirty="0" err="1"/>
              <a:t>medicin</a:t>
            </a:r>
            <a:r>
              <a:rPr lang="en-US" sz="1500" b="0" dirty="0"/>
              <a:t> </a:t>
            </a:r>
            <a:r>
              <a:rPr lang="en-US" sz="1500" b="0" dirty="0" err="1"/>
              <a:t>honom</a:t>
            </a:r>
            <a:r>
              <a:rPr lang="en-US" sz="1500" b="0" dirty="0"/>
              <a:t> </a:t>
            </a:r>
            <a:r>
              <a:rPr lang="en-US" sz="1500" b="0" dirty="0" err="1"/>
              <a:t>att</a:t>
            </a:r>
            <a:r>
              <a:rPr lang="en-US" sz="1500" b="0" dirty="0"/>
              <a:t> </a:t>
            </a:r>
            <a:r>
              <a:rPr lang="en-US" sz="1500" b="0" dirty="0" err="1"/>
              <a:t>må</a:t>
            </a:r>
            <a:r>
              <a:rPr lang="en-US" sz="1500" b="0" dirty="0"/>
              <a:t> </a:t>
            </a:r>
            <a:r>
              <a:rPr lang="en-US" sz="1500" b="0" dirty="0" err="1"/>
              <a:t>bättre</a:t>
            </a:r>
            <a:r>
              <a:rPr lang="en-US" sz="1500" b="0" dirty="0"/>
              <a:t>. </a:t>
            </a:r>
            <a:r>
              <a:rPr lang="en-US" sz="1500" b="0" dirty="0" err="1"/>
              <a:t>Och</a:t>
            </a:r>
            <a:r>
              <a:rPr lang="en-US" sz="1500" b="0" dirty="0"/>
              <a:t> sedan, </a:t>
            </a:r>
            <a:r>
              <a:rPr lang="en-US" sz="1500" b="0" dirty="0" err="1"/>
              <a:t>berättar</a:t>
            </a:r>
            <a:r>
              <a:rPr lang="en-US" sz="1500" b="0" dirty="0"/>
              <a:t> </a:t>
            </a:r>
            <a:r>
              <a:rPr lang="en-US" sz="1500" b="0" dirty="0" err="1"/>
              <a:t>han</a:t>
            </a:r>
            <a:r>
              <a:rPr lang="en-US" sz="1500" b="0" dirty="0"/>
              <a:t> </a:t>
            </a:r>
            <a:r>
              <a:rPr lang="en-US" sz="1500" b="0" dirty="0" err="1"/>
              <a:t>att</a:t>
            </a:r>
            <a:r>
              <a:rPr lang="en-US" sz="1500" b="0" dirty="0"/>
              <a:t> </a:t>
            </a:r>
            <a:r>
              <a:rPr lang="en-US" sz="1500" b="0" dirty="0" err="1"/>
              <a:t>han</a:t>
            </a:r>
            <a:r>
              <a:rPr lang="en-US" sz="1500" b="0" dirty="0"/>
              <a:t> nu </a:t>
            </a:r>
            <a:r>
              <a:rPr lang="en-US" sz="1500" b="0" dirty="0" err="1"/>
              <a:t>framgångsrikt</a:t>
            </a:r>
            <a:r>
              <a:rPr lang="en-US" sz="1500" b="0" dirty="0"/>
              <a:t> </a:t>
            </a:r>
            <a:r>
              <a:rPr lang="en-US" sz="1500" b="0" dirty="0" err="1"/>
              <a:t>tillämpar</a:t>
            </a:r>
            <a:r>
              <a:rPr lang="en-US" sz="1500" b="0" dirty="0"/>
              <a:t> </a:t>
            </a:r>
            <a:r>
              <a:rPr lang="en-US" sz="1500" b="0" dirty="0" err="1"/>
              <a:t>alternativa</a:t>
            </a:r>
            <a:r>
              <a:rPr lang="en-US" sz="1500" b="0" dirty="0"/>
              <a:t> </a:t>
            </a:r>
            <a:r>
              <a:rPr lang="en-US" sz="1500" b="0" dirty="0" err="1"/>
              <a:t>strategier</a:t>
            </a:r>
            <a:r>
              <a:rPr lang="en-US" sz="1500" b="0" dirty="0"/>
              <a:t> mot sin depression (t. ex. </a:t>
            </a:r>
            <a:r>
              <a:rPr lang="en-US" sz="1500" b="0" dirty="0" err="1"/>
              <a:t>balanserad</a:t>
            </a:r>
            <a:r>
              <a:rPr lang="en-US" sz="1500" b="0" dirty="0"/>
              <a:t> </a:t>
            </a:r>
            <a:r>
              <a:rPr lang="en-US" sz="1500" b="0" dirty="0" err="1"/>
              <a:t>kost</a:t>
            </a:r>
            <a:r>
              <a:rPr lang="en-US" sz="1500" b="0" dirty="0"/>
              <a:t>, </a:t>
            </a:r>
            <a:r>
              <a:rPr lang="en-US" sz="1500" b="0" dirty="0" err="1"/>
              <a:t>psykologisk</a:t>
            </a:r>
            <a:r>
              <a:rPr lang="en-US" sz="1500" b="0" dirty="0"/>
              <a:t> </a:t>
            </a:r>
            <a:r>
              <a:rPr lang="en-US" sz="1500" b="0" dirty="0" err="1"/>
              <a:t>behandling</a:t>
            </a:r>
            <a:r>
              <a:rPr lang="en-US" sz="1500" b="0" dirty="0"/>
              <a:t>).</a:t>
            </a:r>
            <a:endParaRPr lang="en-US" sz="1500" dirty="0"/>
          </a:p>
        </p:txBody>
      </p:sp>
      <p:sp>
        <p:nvSpPr>
          <p:cNvPr id="39948" name="Text Box 57"/>
          <p:cNvSpPr txBox="1">
            <a:spLocks noChangeArrowheads="1"/>
          </p:cNvSpPr>
          <p:nvPr/>
        </p:nvSpPr>
        <p:spPr bwMode="auto">
          <a:xfrm>
            <a:off x="1189038" y="5157788"/>
            <a:ext cx="7954962"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spcBef>
                <a:spcPct val="50000"/>
              </a:spcBef>
            </a:pPr>
            <a:r>
              <a:rPr lang="en-US" sz="1500" b="0"/>
              <a:t>Den brittiske fobollsstjärnan David Beckham lider av tvång. Han kan knappt uthärda att saker i hans omgivning inte är arrangerande enligt särskild symmetri. Under en intervju uppgav han stor frustration på grund av att hans symtom orsakade påtaglig tidsförlust och interpersonella konflikter.</a:t>
            </a:r>
          </a:p>
        </p:txBody>
      </p:sp>
      <p:sp>
        <p:nvSpPr>
          <p:cNvPr id="39949" name="Text Box 54"/>
          <p:cNvSpPr txBox="1">
            <a:spLocks noChangeArrowheads="1"/>
          </p:cNvSpPr>
          <p:nvPr/>
        </p:nvSpPr>
        <p:spPr bwMode="auto">
          <a:xfrm>
            <a:off x="1189038" y="2566988"/>
            <a:ext cx="7954962"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spcBef>
                <a:spcPct val="50000"/>
              </a:spcBef>
            </a:pPr>
            <a:r>
              <a:rPr lang="en-US" sz="1500" b="0"/>
              <a:t>Prinsessan Diana, Charles första fru, och brittisk kunglighet, hade ett underbart liv utifrån sett: pengar, lyx, beundrad av världen för sitt utseende och sitt sociala engagemang. Dock, led hon av bulimi och depression under många år. Hon dog i en bilolycka 1997.</a:t>
            </a:r>
          </a:p>
        </p:txBody>
      </p:sp>
      <p:sp>
        <p:nvSpPr>
          <p:cNvPr id="39950" name="Text Box 23"/>
          <p:cNvSpPr txBox="1">
            <a:spLocks noChangeArrowheads="1"/>
          </p:cNvSpPr>
          <p:nvPr/>
        </p:nvSpPr>
        <p:spPr bwMode="auto">
          <a:xfrm>
            <a:off x="1160463" y="223838"/>
            <a:ext cx="69405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algn="ctr" eaLnBrk="1" hangingPunct="1"/>
            <a:r>
              <a:rPr lang="de-DE" sz="2000" b="0">
                <a:solidFill>
                  <a:srgbClr val="D16349"/>
                </a:solidFill>
              </a:rPr>
              <a:t>“Perfekt Liv…?”</a:t>
            </a:r>
          </a:p>
        </p:txBody>
      </p:sp>
      <p:sp>
        <p:nvSpPr>
          <p:cNvPr id="39953"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p>
        </p:txBody>
      </p:sp>
      <p:sp>
        <p:nvSpPr>
          <p:cNvPr id="39954"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p>
        </p:txBody>
      </p:sp>
      <p:sp>
        <p:nvSpPr>
          <p:cNvPr id="39955"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p>
        </p:txBody>
      </p:sp>
      <p:pic>
        <p:nvPicPr>
          <p:cNvPr id="39956" name="Picture 19" descr="Robbie Williams - gwelt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58888"/>
            <a:ext cx="876300" cy="1090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7"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p>
        </p:txBody>
      </p:sp>
      <p:pic>
        <p:nvPicPr>
          <p:cNvPr id="39958"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195888"/>
            <a:ext cx="1187450"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59" name="Picture 27" descr="P1010594-greginhollywood-flickr-ccc-bearbeit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863" y="3860800"/>
            <a:ext cx="885825" cy="1055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60" name="Picture 28" descr="Princess Diana in Bristol, UK, 1987-Floyd Nello-flickr-ccc-bearbeite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2565400"/>
            <a:ext cx="874712"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Text Box 11">
            <a:extLst>
              <a:ext uri="{FF2B5EF4-FFF2-40B4-BE49-F238E27FC236}">
                <a16:creationId xmlns="" xmlns:a16="http://schemas.microsoft.com/office/drawing/2014/main" id="{8A520654-AF0F-7244-B6AD-02B0E7449F11}"/>
              </a:ext>
            </a:extLst>
          </p:cNvPr>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10.30</a:t>
            </a:r>
          </a:p>
        </p:txBody>
      </p:sp>
      <p:sp>
        <p:nvSpPr>
          <p:cNvPr id="27" name="Text Box 4"/>
          <p:cNvSpPr txBox="1">
            <a:spLocks noChangeArrowheads="1"/>
          </p:cNvSpPr>
          <p:nvPr/>
        </p:nvSpPr>
        <p:spPr bwMode="auto">
          <a:xfrm>
            <a:off x="0" y="6637436"/>
            <a:ext cx="5402263" cy="275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a:defRPr>
                <a:solidFill>
                  <a:schemeClr val="tx1"/>
                </a:solidFill>
                <a:latin typeface="Verdana" charset="0"/>
                <a:ea typeface="ＭＳ Ｐゴシック" charset="0"/>
              </a:defRPr>
            </a:lvl3pPr>
            <a:lvl4pPr marL="1600200">
              <a:defRPr>
                <a:solidFill>
                  <a:schemeClr val="tx1"/>
                </a:solidFill>
                <a:latin typeface="Verdana" charset="0"/>
                <a:ea typeface="ＭＳ Ｐゴシック" charset="0"/>
              </a:defRPr>
            </a:lvl4pPr>
            <a:lvl5pPr marL="2057400">
              <a:defRPr>
                <a:solidFill>
                  <a:schemeClr val="tx1"/>
                </a:solidFill>
                <a:latin typeface="Verdana" charset="0"/>
                <a:ea typeface="ＭＳ Ｐゴシック" charset="0"/>
              </a:defRPr>
            </a:lvl5pPr>
            <a:lvl6pPr marL="2514600" eaLnBrk="0" hangingPunct="0">
              <a:defRPr>
                <a:solidFill>
                  <a:schemeClr val="tx1"/>
                </a:solidFill>
                <a:latin typeface="Verdana" charset="0"/>
                <a:ea typeface="ＭＳ Ｐゴシック" charset="0"/>
              </a:defRPr>
            </a:lvl6pPr>
            <a:lvl7pPr marL="2971800" eaLnBrk="0" hangingPunct="0">
              <a:defRPr>
                <a:solidFill>
                  <a:schemeClr val="tx1"/>
                </a:solidFill>
                <a:latin typeface="Verdana" charset="0"/>
                <a:ea typeface="ＭＳ Ｐゴシック" charset="0"/>
              </a:defRPr>
            </a:lvl7pPr>
            <a:lvl8pPr marL="3429000" eaLnBrk="0" hangingPunct="0">
              <a:defRPr>
                <a:solidFill>
                  <a:schemeClr val="tx1"/>
                </a:solidFill>
                <a:latin typeface="Verdana" charset="0"/>
                <a:ea typeface="ＭＳ Ｐゴシック" charset="0"/>
              </a:defRPr>
            </a:lvl8pPr>
            <a:lvl9pPr marL="3886200" eaLnBrk="0" hangingPunct="0">
              <a:defRPr>
                <a:solidFill>
                  <a:schemeClr val="tx1"/>
                </a:solidFill>
                <a:latin typeface="Verdana" charset="0"/>
                <a:ea typeface="ＭＳ Ｐゴシック" charset="0"/>
              </a:defRPr>
            </a:lvl9pPr>
          </a:lstStyle>
          <a:p>
            <a:pPr eaLnBrk="1" hangingPunct="1">
              <a:lnSpc>
                <a:spcPct val="85000"/>
              </a:lnSpc>
            </a:pPr>
            <a:r>
              <a:rPr lang="en-GB" sz="700" b="0" i="1" dirty="0">
                <a:cs typeface="Arial" charset="0"/>
              </a:rPr>
              <a:t>(</a:t>
            </a:r>
            <a:r>
              <a:rPr lang="en-GB" sz="700" b="0" i="1" dirty="0" err="1">
                <a:cs typeface="Arial" charset="0"/>
              </a:rPr>
              <a:t>f.h.t.v</a:t>
            </a:r>
            <a:r>
              <a:rPr lang="en-GB" sz="700" b="0" i="1" dirty="0">
                <a:cs typeface="Arial" charset="0"/>
              </a:rPr>
              <a:t>..: </a:t>
            </a:r>
            <a:r>
              <a:rPr lang="en-US" sz="700" b="0" dirty="0"/>
              <a:t>“</a:t>
            </a:r>
            <a:r>
              <a:rPr lang="en-GB" sz="700" b="0" i="1" dirty="0">
                <a:cs typeface="Arial" charset="0"/>
              </a:rPr>
              <a:t>Robbie Williams</a:t>
            </a:r>
            <a:r>
              <a:rPr lang="de-DE" sz="700" b="0" i="1" dirty="0"/>
              <a:t>” </a:t>
            </a:r>
            <a:r>
              <a:rPr lang="en-GB" sz="700" b="0" i="1" dirty="0" err="1">
                <a:cs typeface="Arial" charset="0"/>
              </a:rPr>
              <a:t>av</a:t>
            </a:r>
            <a:r>
              <a:rPr lang="en-GB" sz="700" b="0" i="1" dirty="0">
                <a:cs typeface="Arial" charset="0"/>
              </a:rPr>
              <a:t> </a:t>
            </a:r>
            <a:r>
              <a:rPr lang="en-GB" sz="700" b="0" i="1" dirty="0" err="1">
                <a:cs typeface="Arial" charset="0"/>
              </a:rPr>
              <a:t>gwelt</a:t>
            </a:r>
            <a:r>
              <a:rPr lang="en-GB" sz="700" b="0" i="1" dirty="0">
                <a:cs typeface="Arial" charset="0"/>
              </a:rPr>
              <a:t>;</a:t>
            </a:r>
            <a:r>
              <a:rPr lang="en-GB" sz="700" i="1" dirty="0">
                <a:cs typeface="Arial" charset="0"/>
              </a:rPr>
              <a:t> </a:t>
            </a:r>
            <a:r>
              <a:rPr lang="en-US" sz="700" b="0" dirty="0"/>
              <a:t>“</a:t>
            </a:r>
            <a:r>
              <a:rPr lang="en-GB" sz="700" b="0" i="1" dirty="0">
                <a:cs typeface="Arial" charset="0"/>
              </a:rPr>
              <a:t>Princess Diana in Bristol, UK, 1987</a:t>
            </a:r>
            <a:r>
              <a:rPr lang="de-DE" sz="700" b="0" i="1" dirty="0"/>
              <a:t>”</a:t>
            </a:r>
            <a:r>
              <a:rPr lang="en-GB" sz="700" b="0" i="1" dirty="0">
                <a:cs typeface="Arial" charset="0"/>
              </a:rPr>
              <a:t> </a:t>
            </a:r>
            <a:r>
              <a:rPr lang="en-GB" sz="700" b="0" i="1" dirty="0" err="1">
                <a:cs typeface="Arial" charset="0"/>
              </a:rPr>
              <a:t>av</a:t>
            </a:r>
            <a:r>
              <a:rPr lang="en-GB" sz="700" b="0" i="1" dirty="0">
                <a:cs typeface="Arial" charset="0"/>
              </a:rPr>
              <a:t> Floyd </a:t>
            </a:r>
            <a:r>
              <a:rPr lang="en-GB" sz="700" b="0" i="1" dirty="0" err="1">
                <a:cs typeface="Arial" charset="0"/>
              </a:rPr>
              <a:t>Nello</a:t>
            </a:r>
            <a:r>
              <a:rPr lang="en-GB" sz="700" b="0" i="1" dirty="0">
                <a:cs typeface="Arial" charset="0"/>
              </a:rPr>
              <a:t>;                    </a:t>
            </a:r>
            <a:r>
              <a:rPr lang="en-US" sz="700" b="0" dirty="0"/>
              <a:t>“</a:t>
            </a:r>
            <a:r>
              <a:rPr lang="en-GB" sz="700" b="0" i="1" dirty="0">
                <a:cs typeface="Arial" charset="0"/>
              </a:rPr>
              <a:t>P</a:t>
            </a:r>
            <a:r>
              <a:rPr lang="de-DE" sz="700" b="0" i="1" dirty="0">
                <a:cs typeface="Arial" charset="0"/>
              </a:rPr>
              <a:t>1010594</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a:t>
            </a:r>
            <a:r>
              <a:rPr lang="de-DE" sz="700" b="0" i="1" dirty="0" err="1">
                <a:cs typeface="Arial" charset="0"/>
              </a:rPr>
              <a:t>greginhollywood</a:t>
            </a:r>
            <a:r>
              <a:rPr lang="de-DE" sz="700" b="0" dirty="0">
                <a:cs typeface="Arial" charset="0"/>
              </a:rPr>
              <a:t>;</a:t>
            </a:r>
            <a:r>
              <a:rPr lang="de-DE" sz="700" i="1" dirty="0">
                <a:cs typeface="Arial" charset="0"/>
              </a:rPr>
              <a:t> </a:t>
            </a:r>
            <a:r>
              <a:rPr lang="en-US" sz="700" b="0" dirty="0"/>
              <a:t>“</a:t>
            </a:r>
            <a:r>
              <a:rPr lang="de-DE" sz="700" b="0" i="1" dirty="0">
                <a:cs typeface="Arial" charset="0"/>
              </a:rPr>
              <a:t>i </a:t>
            </a:r>
            <a:r>
              <a:rPr lang="de-DE" sz="700" b="0" i="1" dirty="0" err="1">
                <a:cs typeface="Arial" charset="0"/>
              </a:rPr>
              <a:t>love</a:t>
            </a:r>
            <a:r>
              <a:rPr lang="de-DE" sz="700" b="0" i="1" dirty="0">
                <a:cs typeface="Arial" charset="0"/>
              </a:rPr>
              <a:t> NY</a:t>
            </a:r>
            <a:r>
              <a:rPr lang="de-DE" sz="700" b="0" i="1" dirty="0"/>
              <a:t>”</a:t>
            </a:r>
            <a:r>
              <a:rPr lang="de-DE" sz="700" b="0" i="1" dirty="0">
                <a:cs typeface="Arial" charset="0"/>
              </a:rPr>
              <a:t> </a:t>
            </a:r>
            <a:r>
              <a:rPr lang="de-DE" sz="700" b="0" i="1" dirty="0" err="1">
                <a:cs typeface="Arial" charset="0"/>
              </a:rPr>
              <a:t>av</a:t>
            </a:r>
            <a:r>
              <a:rPr lang="de-DE" sz="700" b="0" i="1" dirty="0">
                <a:cs typeface="Arial" charset="0"/>
              </a:rPr>
              <a:t> leezie5</a:t>
            </a:r>
            <a:r>
              <a:rPr lang="de-DE" sz="700" b="0" i="1" dirty="0">
                <a:cs typeface="Arial" charset="0"/>
                <a:sym typeface="Wingdings" charset="0"/>
              </a:rPr>
              <a:t>)</a:t>
            </a:r>
          </a:p>
        </p:txBody>
      </p:sp>
    </p:spTree>
    <p:extLst>
      <p:ext uri="{BB962C8B-B14F-4D97-AF65-F5344CB8AC3E}">
        <p14:creationId xmlns:p14="http://schemas.microsoft.com/office/powerpoint/2010/main" val="40849426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5296740"/>
          </a:xfrm>
        </p:spPr>
        <p:txBody>
          <a:bodyPr/>
          <a:lstStyle/>
          <a:p>
            <a:pPr algn="ctr">
              <a:spcBef>
                <a:spcPts val="1200"/>
              </a:spcBef>
              <a:buFont typeface="Wingdings 2" pitchFamily="18" charset="2"/>
              <a:buNone/>
            </a:pPr>
            <a:r>
              <a:rPr lang="sv-SE" altLang="de-DE" sz="1800" b="1" dirty="0">
                <a:latin typeface="Verdana" pitchFamily="34" charset="0"/>
                <a:ea typeface="Verdana" pitchFamily="34" charset="0"/>
                <a:cs typeface="Verdana" pitchFamily="34" charset="0"/>
              </a:rPr>
              <a:t>Inlärningsmål:</a:t>
            </a:r>
            <a:endParaRPr lang="sv-SE" altLang="de-DE" sz="1800" b="1" dirty="0">
              <a:solidFill>
                <a:schemeClr val="tx2"/>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Självförtroendet är det värde vi sätter på oss själva. Det är aldrig objektivt. </a:t>
            </a:r>
          </a:p>
          <a:p>
            <a:pPr marL="719455" lvl="1" indent="-35941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Försök att stärka ditt självförtroende i olika områden i ditt liv. </a:t>
            </a:r>
            <a:endParaRPr lang="sv-SE" altLang="de-DE" sz="1800" kern="1200" dirty="0">
              <a:solidFill>
                <a:schemeClr val="tx1"/>
              </a:solidFill>
              <a:latin typeface="Verdana" pitchFamily="34" charset="0"/>
              <a:ea typeface="Verdana"/>
              <a:cs typeface="Times New Roman" pitchFamily="18" charset="0"/>
            </a:endParaRPr>
          </a:p>
          <a:p>
            <a:pPr marL="720000" lvl="1" indent="-36000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Sök efter dina glömda styrkor – t.ex. genom att fråga dina vänner eller genom att föra en “glädjedagbok”. </a:t>
            </a:r>
          </a:p>
          <a:p>
            <a:pPr marL="720000" lvl="1" indent="-36000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Försök att inte jämföra dig med andra. </a:t>
            </a:r>
          </a:p>
          <a:p>
            <a:pPr marL="720000" lvl="1" indent="-36000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Tro inte på allt som den inre kritikern säger!</a:t>
            </a:r>
          </a:p>
          <a:p>
            <a:pPr marL="719455" lvl="1" indent="-359410" eaLnBrk="1" hangingPunct="1">
              <a:spcBef>
                <a:spcPts val="1200"/>
              </a:spcBef>
              <a:buClr>
                <a:srgbClr val="8CADAE"/>
              </a:buClr>
              <a:buSzPct val="85000"/>
              <a:buFontTx/>
              <a:buChar char="o"/>
              <a:tabLst>
                <a:tab pos="722313" algn="l"/>
              </a:tabLst>
              <a:defRPr/>
            </a:pPr>
            <a:r>
              <a:rPr lang="sv-SE" altLang="de-DE" sz="1800" kern="1200" dirty="0">
                <a:solidFill>
                  <a:schemeClr val="tx1"/>
                </a:solidFill>
                <a:latin typeface="Verdana" pitchFamily="34" charset="0"/>
                <a:ea typeface="+mn-ea"/>
                <a:cs typeface="Times New Roman" pitchFamily="18" charset="0"/>
              </a:rPr>
              <a:t>Lyssna på din inre stöttande kamrat istället och ta in vad den säger. En bra daglig övning är till exempel att stå framför spegeln och säga till dig själv: “Jag tycker om dig, bra jobbat!” eller t.ex. “Jag tycker om mig själv!” (till en början kanske du känner dig lite fånig, försök ändå!). </a:t>
            </a:r>
            <a:endParaRPr lang="sv-SE" altLang="de-DE" sz="1800" kern="1200" dirty="0">
              <a:solidFill>
                <a:schemeClr val="tx1"/>
              </a:solidFill>
              <a:latin typeface="Verdana" pitchFamily="34" charset="0"/>
              <a:ea typeface="Verdana"/>
              <a:cs typeface="Times New Roman" pitchFamily="18" charset="0"/>
            </a:endParaRP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buFont typeface="Arial" charset="0"/>
              <a:buChar char="•"/>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a:p>
            <a:pPr>
              <a:spcBef>
                <a:spcPts val="1200"/>
              </a:spcBef>
            </a:pPr>
            <a:endParaRPr lang="en-GB" altLang="de-DE" sz="1800" dirty="0">
              <a:latin typeface="Verdana" pitchFamily="34" charset="0"/>
              <a:ea typeface="Verdana" pitchFamily="34" charset="0"/>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sv-SE" altLang="de-DE" sz="2000" dirty="0">
                <a:solidFill>
                  <a:schemeClr val="accent1"/>
                </a:solidFill>
              </a:rPr>
              <a:t>Tillämpning i vardagslivet </a:t>
            </a: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10.31</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5564732"/>
          </a:xfrm>
        </p:spPr>
        <p:txBody>
          <a:bodyPr/>
          <a:lstStyle/>
          <a:p>
            <a:pPr marL="180000" indent="0">
              <a:spcBef>
                <a:spcPts val="1200"/>
              </a:spcBef>
              <a:buFont typeface="Wingdings 2" pitchFamily="18" charset="2"/>
              <a:buNone/>
              <a:defRPr/>
            </a:pPr>
            <a:r>
              <a:rPr lang="sv-SE" sz="1800" dirty="0">
                <a:latin typeface="Verdana" panose="020B0604030504040204" pitchFamily="34" charset="0"/>
                <a:ea typeface="Verdana" panose="020B0604030504040204" pitchFamily="34" charset="0"/>
                <a:cs typeface="Verdana" panose="020B0604030504040204" pitchFamily="34" charset="0"/>
              </a:rPr>
              <a:t>Tips för att uppskatta vackra saker som vi upplever i vardagen: </a:t>
            </a:r>
          </a:p>
          <a:p>
            <a:pPr marL="720000" lvl="1" indent="-360000" eaLnBrk="1" hangingPunct="1">
              <a:spcBef>
                <a:spcPts val="1200"/>
              </a:spcBef>
              <a:buClr>
                <a:srgbClr val="8CADAE"/>
              </a:buClr>
              <a:buSzPct val="85000"/>
              <a:buFontTx/>
              <a:buChar char="o"/>
              <a:tabLst>
                <a:tab pos="722313" algn="l"/>
              </a:tabLst>
              <a:defRPr/>
            </a:pPr>
            <a:r>
              <a:rPr lang="sv-SE" sz="1600" kern="1200" dirty="0">
                <a:solidFill>
                  <a:schemeClr val="tx1"/>
                </a:solidFill>
                <a:latin typeface="Verdana" pitchFamily="34" charset="0"/>
                <a:ea typeface="+mn-ea"/>
                <a:cs typeface="Times New Roman" pitchFamily="18" charset="0"/>
              </a:rPr>
              <a:t>När du lämnar ditt hem, ta en handfull med kulor (pellets, pärlor, stenar etc.) i din högra ficka. </a:t>
            </a:r>
          </a:p>
          <a:p>
            <a:pPr marL="720000" lvl="1" indent="-360000" eaLnBrk="1" hangingPunct="1">
              <a:spcBef>
                <a:spcPts val="1200"/>
              </a:spcBef>
              <a:buClr>
                <a:srgbClr val="8CADAE"/>
              </a:buClr>
              <a:buSzPct val="85000"/>
              <a:buFontTx/>
              <a:buChar char="o"/>
              <a:tabLst>
                <a:tab pos="722313" algn="l"/>
              </a:tabLst>
              <a:defRPr/>
            </a:pPr>
            <a:r>
              <a:rPr lang="sv-SE" sz="1600" kern="1200" dirty="0">
                <a:solidFill>
                  <a:schemeClr val="tx1"/>
                </a:solidFill>
                <a:latin typeface="Verdana" pitchFamily="34" charset="0"/>
                <a:ea typeface="+mn-ea"/>
                <a:cs typeface="Times New Roman" pitchFamily="18" charset="0"/>
              </a:rPr>
              <a:t>Varje gång du upplever något positivt (t.ex. ett leende från en vän, en trevlig konversation, en god lunch, </a:t>
            </a:r>
            <a:r>
              <a:rPr lang="sv-SE" sz="1600" kern="1200" dirty="0" err="1">
                <a:solidFill>
                  <a:schemeClr val="tx1"/>
                </a:solidFill>
                <a:latin typeface="Verdana" pitchFamily="34" charset="0"/>
                <a:ea typeface="+mn-ea"/>
                <a:cs typeface="Times New Roman" pitchFamily="18" charset="0"/>
              </a:rPr>
              <a:t>etc</a:t>
            </a:r>
            <a:r>
              <a:rPr lang="sv-SE" sz="1600" kern="1200" dirty="0">
                <a:solidFill>
                  <a:schemeClr val="tx1"/>
                </a:solidFill>
                <a:latin typeface="Verdana" pitchFamily="34" charset="0"/>
                <a:ea typeface="+mn-ea"/>
                <a:cs typeface="Times New Roman" pitchFamily="18" charset="0"/>
              </a:rPr>
              <a:t> ... ) flytta en kula från din högra ficka till din vänstra. </a:t>
            </a:r>
          </a:p>
          <a:p>
            <a:pPr marL="720000" lvl="1" indent="-360000" eaLnBrk="1" hangingPunct="1">
              <a:spcBef>
                <a:spcPts val="1200"/>
              </a:spcBef>
              <a:buClr>
                <a:srgbClr val="8CADAE"/>
              </a:buClr>
              <a:buSzPct val="85000"/>
              <a:buFontTx/>
              <a:buChar char="o"/>
              <a:tabLst>
                <a:tab pos="722313" algn="l"/>
              </a:tabLst>
              <a:defRPr/>
            </a:pPr>
            <a:r>
              <a:rPr lang="sv-SE" sz="1600" kern="1200" dirty="0">
                <a:solidFill>
                  <a:schemeClr val="tx1"/>
                </a:solidFill>
                <a:latin typeface="Verdana" pitchFamily="34" charset="0"/>
                <a:ea typeface="+mn-ea"/>
                <a:cs typeface="Times New Roman" pitchFamily="18" charset="0"/>
              </a:rPr>
              <a:t>Efter dagens slut, ta då dina kulor ut ur den vänstra fickan och påminn dig själv om alla vackra saker du upplevt under dagen. </a:t>
            </a:r>
          </a:p>
          <a:p>
            <a:pPr marL="719455" lvl="1" indent="-359410" eaLnBrk="1" hangingPunct="1">
              <a:spcBef>
                <a:spcPts val="1200"/>
              </a:spcBef>
              <a:buClr>
                <a:srgbClr val="8CADAE"/>
              </a:buClr>
              <a:buSzPct val="85000"/>
              <a:buFontTx/>
              <a:buChar char="o"/>
              <a:tabLst>
                <a:tab pos="722313" algn="l"/>
              </a:tabLst>
              <a:defRPr/>
            </a:pPr>
            <a:r>
              <a:rPr lang="sv-SE" sz="1600" kern="1200" dirty="0">
                <a:solidFill>
                  <a:schemeClr val="tx1"/>
                </a:solidFill>
                <a:latin typeface="Verdana" pitchFamily="34" charset="0"/>
                <a:ea typeface="+mn-ea"/>
                <a:cs typeface="Times New Roman" pitchFamily="18" charset="0"/>
              </a:rPr>
              <a:t>På detta sättet behåller du dina positiva upplevelser i nuet. Tyvärr låter vi allt för ofta bra saker i livet omärkbart passera förbi. </a:t>
            </a:r>
            <a:endParaRPr lang="sv-SE"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endParaRPr lang="sv-SE"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r>
              <a:rPr lang="sv-SE" altLang="de-DE" sz="1800" dirty="0">
                <a:solidFill>
                  <a:schemeClr val="tx1"/>
                </a:solidFill>
                <a:latin typeface="Verdana" panose="020B0604030504040204" pitchFamily="34" charset="0"/>
                <a:ea typeface="Verdana" panose="020B0604030504040204" pitchFamily="34" charset="0"/>
                <a:cs typeface="Verdana" panose="020B0604030504040204" pitchFamily="34" charset="0"/>
              </a:rPr>
              <a:t>Har du några andra metoder som du använder för att uppskatta bra och vackra saker som händer I vardagen?  </a:t>
            </a:r>
          </a:p>
          <a:p>
            <a:pPr marL="180000" lvl="1" indent="0">
              <a:spcBef>
                <a:spcPts val="1200"/>
              </a:spcBef>
              <a:buClr>
                <a:schemeClr val="accent1"/>
              </a:buClr>
              <a:buSzPct val="85000"/>
              <a:buNone/>
              <a:defRPr/>
            </a:pPr>
            <a:endParaRPr lang="en-GB"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sv-SE" altLang="de-DE" sz="2000" dirty="0">
                <a:solidFill>
                  <a:schemeClr val="accent1"/>
                </a:solidFill>
              </a:rPr>
              <a:t>Tillämpning i vardagslivet </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43013"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sv-SE" altLang="de-DE" sz="2000" dirty="0">
                <a:solidFill>
                  <a:schemeClr val="accent1"/>
                </a:solidFill>
              </a:rPr>
              <a:t>Hur hänger detta samman med psykos?</a:t>
            </a:r>
          </a:p>
        </p:txBody>
      </p:sp>
      <p:sp>
        <p:nvSpPr>
          <p:cNvPr id="43014" name="Text Box 9"/>
          <p:cNvSpPr txBox="1">
            <a:spLocks noChangeArrowheads="1"/>
          </p:cNvSpPr>
          <p:nvPr/>
        </p:nvSpPr>
        <p:spPr bwMode="auto">
          <a:xfrm>
            <a:off x="250388" y="1340768"/>
            <a:ext cx="8643225" cy="4462760"/>
          </a:xfrm>
          <a:prstGeom prst="rect">
            <a:avLst/>
          </a:prstGeom>
          <a:noFill/>
          <a:ln w="9525">
            <a:noFill/>
            <a:miter lim="800000"/>
            <a:headEnd/>
            <a:tailEnd/>
          </a:ln>
        </p:spPr>
        <p:txBody>
          <a:bodyPr anchor="t">
            <a:spAutoFit/>
          </a:bodyPr>
          <a:lstStyle/>
          <a:p>
            <a:pPr marL="179705" eaLnBrk="1" hangingPunct="1">
              <a:spcBef>
                <a:spcPts val="1200"/>
              </a:spcBef>
              <a:buClr>
                <a:schemeClr val="accent1"/>
              </a:buClr>
              <a:buSzPct val="85000"/>
            </a:pPr>
            <a:r>
              <a:rPr lang="sv-SE" altLang="de-DE" dirty="0"/>
              <a:t>Många (men inte alla!) personer med psykos har lågt självförtroende, speciellt efter en psykosepisod (t.ex. skam, rädsla att förlora vänner).</a:t>
            </a:r>
            <a:endParaRPr lang="en-US" dirty="0"/>
          </a:p>
          <a:p>
            <a:pPr marL="180000" eaLnBrk="1" hangingPunct="1">
              <a:spcBef>
                <a:spcPts val="1200"/>
              </a:spcBef>
              <a:buClr>
                <a:schemeClr val="accent1"/>
              </a:buClr>
              <a:buSzPct val="85000"/>
            </a:pPr>
            <a:r>
              <a:rPr lang="sv-SE" altLang="de-DE" dirty="0"/>
              <a:t>Vid en akut psykos berättar många om att de känt rädsla men också andra känslor:</a:t>
            </a:r>
          </a:p>
          <a:p>
            <a:pPr marL="720000" indent="-360000" eaLnBrk="1" hangingPunct="1">
              <a:spcBef>
                <a:spcPts val="0"/>
              </a:spcBef>
              <a:buClr>
                <a:srgbClr val="8CADAE"/>
              </a:buClr>
              <a:buSzPct val="85000"/>
              <a:buFontTx/>
              <a:buChar char="o"/>
            </a:pPr>
            <a:r>
              <a:rPr lang="sv-SE" altLang="de-DE" dirty="0"/>
              <a:t>Spänning (“äntligen händer någonting”)</a:t>
            </a:r>
          </a:p>
          <a:p>
            <a:pPr marL="720000" indent="-360000" eaLnBrk="1" hangingPunct="1">
              <a:spcBef>
                <a:spcPts val="0"/>
              </a:spcBef>
              <a:buClr>
                <a:srgbClr val="8CADAE"/>
              </a:buClr>
              <a:buSzPct val="85000"/>
              <a:buFontTx/>
              <a:buChar char="o"/>
            </a:pPr>
            <a:r>
              <a:rPr lang="sv-SE" altLang="de-DE" dirty="0"/>
              <a:t>Känsla av att vara utvald (“jag är viktig, har en uppgift”)</a:t>
            </a:r>
          </a:p>
          <a:p>
            <a:pPr marL="180000" eaLnBrk="1" hangingPunct="1">
              <a:spcBef>
                <a:spcPts val="1200"/>
              </a:spcBef>
              <a:buFont typeface="Wingdings 2" pitchFamily="18" charset="2"/>
              <a:buNone/>
            </a:pPr>
            <a:r>
              <a:rPr lang="sv-SE" altLang="de-DE" dirty="0"/>
              <a:t>De tekniker vi diskuterat i denna modul är till för att hjälpa dig bygga upp ett hälsosamt och långvarande självförtroende. </a:t>
            </a:r>
            <a:endParaRPr lang="sv-SE" altLang="de-DE" i="1" dirty="0">
              <a:solidFill>
                <a:srgbClr val="FF0000"/>
              </a:solidFill>
            </a:endParaRPr>
          </a:p>
          <a:p>
            <a:pPr marL="179705" eaLnBrk="1" hangingPunct="1">
              <a:spcBef>
                <a:spcPts val="1200"/>
              </a:spcBef>
            </a:pPr>
            <a:r>
              <a:rPr lang="sv-SE" altLang="de-DE" i="1" dirty="0"/>
              <a:t>Vilka aspekter av den här terapimodulen tyckte du var särskilt användbara? </a:t>
            </a:r>
            <a:endParaRPr lang="sv-SE" altLang="de-DE" i="1" dirty="0">
              <a:ea typeface="Verdana"/>
            </a:endParaRPr>
          </a:p>
          <a:p>
            <a:pPr marL="180000" eaLnBrk="1" hangingPunct="1">
              <a:spcBef>
                <a:spcPts val="1200"/>
              </a:spcBef>
            </a:pPr>
            <a:r>
              <a:rPr lang="sv-SE" i="1" dirty="0"/>
              <a:t>När och i vilka specifika situationer under den kommande veckan kan du använda detta (till exempel för att minska oro)? </a:t>
            </a:r>
            <a:endParaRPr lang="sv-SE" dirty="0"/>
          </a:p>
          <a:p>
            <a:pPr marL="180000" eaLnBrk="1" hangingPunct="1">
              <a:spcBef>
                <a:spcPts val="1200"/>
              </a:spcBef>
            </a:pPr>
            <a:endParaRPr lang="en-GB" altLang="de-DE" i="1" dirty="0"/>
          </a:p>
        </p:txBody>
      </p:sp>
      <p:grpSp>
        <p:nvGrpSpPr>
          <p:cNvPr id="11" name="Group 35"/>
          <p:cNvGrpSpPr>
            <a:grpSpLocks/>
          </p:cNvGrpSpPr>
          <p:nvPr/>
        </p:nvGrpSpPr>
        <p:grpSpPr bwMode="auto">
          <a:xfrm>
            <a:off x="0" y="6167432"/>
            <a:ext cx="2265363" cy="561974"/>
            <a:chOff x="0" y="3957"/>
            <a:chExt cx="1427" cy="354"/>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3"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a:t>Arbetsblad</a:t>
              </a:r>
              <a:r>
                <a:rPr lang="de-DE" altLang="de-DE" sz="1200" i="1" dirty="0"/>
                <a:t> 10.5</a:t>
              </a:r>
            </a:p>
            <a:p>
              <a:pPr eaLnBrk="1" hangingPunct="1"/>
              <a:r>
                <a:rPr lang="de-DE" altLang="de-DE" sz="1200" dirty="0"/>
                <a:t>     </a:t>
              </a:r>
            </a:p>
          </p:txBody>
        </p:sp>
      </p:gr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10.33</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2462213"/>
          </a:xfrm>
          <a:prstGeom prst="rect">
            <a:avLst/>
          </a:prstGeom>
          <a:noFill/>
          <a:ln w="9525">
            <a:noFill/>
            <a:miter lim="800000"/>
            <a:headEnd/>
            <a:tailEnd/>
          </a:ln>
        </p:spPr>
        <p:txBody>
          <a:bodyPr anchor="t">
            <a:spAutoFit/>
          </a:bodyPr>
          <a:lstStyle/>
          <a:p>
            <a:pPr marL="180000" eaLnBrk="1" hangingPunct="1">
              <a:spcBef>
                <a:spcPts val="1200"/>
              </a:spcBef>
              <a:buFont typeface="Wingdings" pitchFamily="2" charset="2"/>
              <a:buNone/>
            </a:pPr>
            <a:r>
              <a:rPr lang="sv-SE" altLang="de-DE" dirty="0"/>
              <a:t>Exempel: Max känner sig mer och mer nedstämd och tycker att han inte duger till något längre: “Jag har ju inget jobb och är en börda för min familj.” </a:t>
            </a:r>
          </a:p>
          <a:p>
            <a:pPr marL="179705" eaLnBrk="1" hangingPunct="1">
              <a:spcBef>
                <a:spcPts val="1200"/>
              </a:spcBef>
            </a:pPr>
            <a:r>
              <a:rPr lang="sv-SE" altLang="de-DE" b="1" dirty="0"/>
              <a:t>Men: </a:t>
            </a:r>
            <a:r>
              <a:rPr lang="sv-SE" altLang="de-DE" dirty="0"/>
              <a:t>Trots att Max inte jobbar just nu, betyder inte det att han inte är kapabel. Han har mycket kunskap och många styrkor som kan hjälpa honom att hitta ett arbete (t.ex. har han mycket teknisk kunskap och är duktig med datorer, är väldigt påläst och allmänbildad…). Dessutom har han en familj och nära vänner som älskar honom. </a:t>
            </a:r>
            <a:endParaRPr lang="sv-SE" altLang="de-DE" sz="1500" dirty="0">
              <a:ea typeface="Verdana"/>
            </a:endParaRPr>
          </a:p>
        </p:txBody>
      </p:sp>
      <p:sp>
        <p:nvSpPr>
          <p:cNvPr id="5"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sv-SE" altLang="de-DE" sz="2000" dirty="0">
                <a:solidFill>
                  <a:schemeClr val="accent1"/>
                </a:solidFill>
              </a:rPr>
              <a:t>Hur hänger detta samman med psykos?</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xmlns="">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err="1">
                <a:solidFill>
                  <a:srgbClr val="646B86"/>
                </a:solidFill>
                <a:latin typeface="Verdana"/>
              </a:rPr>
              <a:t>Självförtroende</a:t>
            </a:r>
            <a:r>
              <a:rPr kumimoji="0" lang="en-AU" altLang="de-DE" sz="1200" b="1" i="0" u="none" strike="noStrike" kern="0" cap="none" spc="0" normalizeH="0" baseline="0" noProof="0" dirty="0">
                <a:ln>
                  <a:noFill/>
                </a:ln>
                <a:solidFill>
                  <a:srgbClr val="646B86"/>
                </a:solidFill>
                <a:effectLst/>
                <a:uLnTx/>
                <a:uFillTx/>
                <a:latin typeface="Verdana"/>
              </a:rPr>
              <a:t>	   10.34</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2636</Words>
  <Application>Microsoft Office PowerPoint</Application>
  <PresentationFormat>Bildschirmpräsentation (4:3)</PresentationFormat>
  <Paragraphs>309</Paragraphs>
  <Slides>34</Slides>
  <Notes>18</Notes>
  <HiddenSlides>0</HiddenSlides>
  <MMClips>0</MMClips>
  <ScaleCrop>false</ScaleCrop>
  <HeadingPairs>
    <vt:vector size="6" baseType="variant">
      <vt:variant>
        <vt:lpstr>Verwendete Schriftarten</vt:lpstr>
      </vt:variant>
      <vt:variant>
        <vt:i4>9</vt:i4>
      </vt:variant>
      <vt:variant>
        <vt:lpstr>Design</vt:lpstr>
      </vt:variant>
      <vt:variant>
        <vt:i4>11</vt:i4>
      </vt:variant>
      <vt:variant>
        <vt:lpstr>Folientitel</vt:lpstr>
      </vt:variant>
      <vt:variant>
        <vt:i4>34</vt:i4>
      </vt:variant>
    </vt:vector>
  </HeadingPairs>
  <TitlesOfParts>
    <vt:vector size="54" baseType="lpstr">
      <vt:lpstr>ＭＳ Ｐゴシック</vt: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5_Cronus</vt:lpstr>
      <vt:lpstr>DEL 10: SJÄLVFÖRTROENDE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1238</cp:revision>
  <cp:lastPrinted>2010-08-18T09:16:54Z</cp:lastPrinted>
  <dcterms:created xsi:type="dcterms:W3CDTF">2010-08-11T06:51:14Z</dcterms:created>
  <dcterms:modified xsi:type="dcterms:W3CDTF">2019-02-05T15:52:40Z</dcterms:modified>
</cp:coreProperties>
</file>