
<file path=[Content_Types].xml><?xml version="1.0" encoding="utf-8"?>
<Types xmlns="http://schemas.openxmlformats.org/package/2006/content-types">
  <Default Extension="emf" ContentType="image/x-emf"/>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8" r:id="rId1"/>
    <p:sldMasterId id="2147483685" r:id="rId2"/>
    <p:sldMasterId id="2147483698" r:id="rId3"/>
    <p:sldMasterId id="2147483711" r:id="rId4"/>
  </p:sldMasterIdLst>
  <p:notesMasterIdLst>
    <p:notesMasterId r:id="rId39"/>
  </p:notesMasterIdLst>
  <p:handoutMasterIdLst>
    <p:handoutMasterId r:id="rId40"/>
  </p:handoutMasterIdLst>
  <p:sldIdLst>
    <p:sldId id="499" r:id="rId5"/>
    <p:sldId id="422" r:id="rId6"/>
    <p:sldId id="512" r:id="rId7"/>
    <p:sldId id="300" r:id="rId8"/>
    <p:sldId id="419" r:id="rId9"/>
    <p:sldId id="438" r:id="rId10"/>
    <p:sldId id="439" r:id="rId11"/>
    <p:sldId id="440" r:id="rId12"/>
    <p:sldId id="322" r:id="rId13"/>
    <p:sldId id="505" r:id="rId14"/>
    <p:sldId id="506" r:id="rId15"/>
    <p:sldId id="509" r:id="rId16"/>
    <p:sldId id="410" r:id="rId17"/>
    <p:sldId id="441" r:id="rId18"/>
    <p:sldId id="442" r:id="rId19"/>
    <p:sldId id="354" r:id="rId20"/>
    <p:sldId id="437" r:id="rId21"/>
    <p:sldId id="328" r:id="rId22"/>
    <p:sldId id="467" r:id="rId23"/>
    <p:sldId id="463" r:id="rId24"/>
    <p:sldId id="358" r:id="rId25"/>
    <p:sldId id="428" r:id="rId26"/>
    <p:sldId id="360" r:id="rId27"/>
    <p:sldId id="433" r:id="rId28"/>
    <p:sldId id="432" r:id="rId29"/>
    <p:sldId id="431" r:id="rId30"/>
    <p:sldId id="357" r:id="rId31"/>
    <p:sldId id="331" r:id="rId32"/>
    <p:sldId id="443" r:id="rId33"/>
    <p:sldId id="444" r:id="rId34"/>
    <p:sldId id="447" r:id="rId35"/>
    <p:sldId id="496" r:id="rId36"/>
    <p:sldId id="464" r:id="rId37"/>
    <p:sldId id="510" r:id="rId38"/>
  </p:sldIdLst>
  <p:sldSz cx="12195175" cy="6858000"/>
  <p:notesSz cx="7099300" cy="10234613"/>
  <p:defaultTextStyle>
    <a:defPPr>
      <a:defRPr lang="de-DE"/>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1071">
          <p15:clr>
            <a:srgbClr val="A4A3A4"/>
          </p15:clr>
        </p15:guide>
        <p15:guide id="2" pos="295">
          <p15:clr>
            <a:srgbClr val="A4A3A4"/>
          </p15:clr>
        </p15:guide>
        <p15:guide id="3" pos="39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EFF8"/>
    <a:srgbClr val="080808"/>
    <a:srgbClr val="FFFF00"/>
    <a:srgbClr val="336699"/>
    <a:srgbClr val="3333CC"/>
    <a:srgbClr val="66FF33"/>
    <a:srgbClr val="FF0000"/>
    <a:srgbClr val="ADC0CB"/>
    <a:srgbClr val="FFCC99"/>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094" autoAdjust="0"/>
    <p:restoredTop sz="83903" autoAdjust="0"/>
  </p:normalViewPr>
  <p:slideViewPr>
    <p:cSldViewPr>
      <p:cViewPr varScale="1">
        <p:scale>
          <a:sx n="53" d="100"/>
          <a:sy n="53" d="100"/>
        </p:scale>
        <p:origin x="1056" y="56"/>
      </p:cViewPr>
      <p:guideLst>
        <p:guide orient="horz" pos="1071"/>
        <p:guide pos="295"/>
        <p:guide pos="393"/>
      </p:guideLst>
    </p:cSldViewPr>
  </p:slideViewPr>
  <p:outlineViewPr>
    <p:cViewPr>
      <p:scale>
        <a:sx n="33" d="100"/>
        <a:sy n="33" d="100"/>
      </p:scale>
      <p:origin x="0" y="0"/>
    </p:cViewPr>
  </p:outlineViewPr>
  <p:notesTextViewPr>
    <p:cViewPr>
      <p:scale>
        <a:sx n="200" d="100"/>
        <a:sy n="200" d="100"/>
      </p:scale>
      <p:origin x="0" y="0"/>
    </p:cViewPr>
  </p:notesTextViewPr>
  <p:sorterViewPr>
    <p:cViewPr>
      <p:scale>
        <a:sx n="75" d="100"/>
        <a:sy n="75" d="100"/>
      </p:scale>
      <p:origin x="0" y="125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0338" name="Rectangle 2">
            <a:extLst>
              <a:ext uri="{FF2B5EF4-FFF2-40B4-BE49-F238E27FC236}">
                <a16:creationId xmlns:a16="http://schemas.microsoft.com/office/drawing/2014/main" id="{2EE0AC1D-01D1-48B0-A1DE-DB8DF4F1B6F9}"/>
              </a:ext>
            </a:extLst>
          </p:cNvPr>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Arial" pitchFamily="34" charset="0"/>
              </a:defRPr>
            </a:lvl1pPr>
          </a:lstStyle>
          <a:p>
            <a:pPr>
              <a:defRPr/>
            </a:pPr>
            <a:endParaRPr lang="en-GB"/>
          </a:p>
        </p:txBody>
      </p:sp>
      <p:sp>
        <p:nvSpPr>
          <p:cNvPr id="270339" name="Rectangle 3">
            <a:extLst>
              <a:ext uri="{FF2B5EF4-FFF2-40B4-BE49-F238E27FC236}">
                <a16:creationId xmlns:a16="http://schemas.microsoft.com/office/drawing/2014/main" id="{69947536-5DF4-4BCD-91CF-615208BE00AA}"/>
              </a:ext>
            </a:extLst>
          </p:cNvPr>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pitchFamily="34" charset="0"/>
              </a:defRPr>
            </a:lvl1pPr>
          </a:lstStyle>
          <a:p>
            <a:pPr>
              <a:defRPr/>
            </a:pPr>
            <a:endParaRPr lang="en-GB"/>
          </a:p>
        </p:txBody>
      </p:sp>
      <p:sp>
        <p:nvSpPr>
          <p:cNvPr id="270340" name="Rectangle 4">
            <a:extLst>
              <a:ext uri="{FF2B5EF4-FFF2-40B4-BE49-F238E27FC236}">
                <a16:creationId xmlns:a16="http://schemas.microsoft.com/office/drawing/2014/main" id="{74D05164-206E-439B-81CC-20967E25150C}"/>
              </a:ext>
            </a:extLst>
          </p:cNvPr>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Arial" pitchFamily="34" charset="0"/>
              </a:defRPr>
            </a:lvl1pPr>
          </a:lstStyle>
          <a:p>
            <a:pPr>
              <a:defRPr/>
            </a:pPr>
            <a:endParaRPr lang="en-GB"/>
          </a:p>
        </p:txBody>
      </p:sp>
      <p:sp>
        <p:nvSpPr>
          <p:cNvPr id="270341" name="Rectangle 5">
            <a:extLst>
              <a:ext uri="{FF2B5EF4-FFF2-40B4-BE49-F238E27FC236}">
                <a16:creationId xmlns:a16="http://schemas.microsoft.com/office/drawing/2014/main" id="{7A9C1F92-5AFB-4780-B38B-968243CF4B2C}"/>
              </a:ext>
            </a:extLst>
          </p:cNvPr>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a:lvl1pPr>
          </a:lstStyle>
          <a:p>
            <a:pPr>
              <a:defRPr/>
            </a:pPr>
            <a:fld id="{60961CF9-42AC-4011-9373-84597DE73FE4}" type="slidenum">
              <a:rPr lang="en-GB" altLang="de-DE"/>
              <a:pPr>
                <a:defRPr/>
              </a:pPr>
              <a:t>‹Nr.›</a:t>
            </a:fld>
            <a:endParaRPr lang="en-GB" altLang="de-DE"/>
          </a:p>
        </p:txBody>
      </p:sp>
    </p:spTree>
    <p:extLst>
      <p:ext uri="{BB962C8B-B14F-4D97-AF65-F5344CB8AC3E}">
        <p14:creationId xmlns:p14="http://schemas.microsoft.com/office/powerpoint/2010/main" val="369027504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a:extLst>
              <a:ext uri="{FF2B5EF4-FFF2-40B4-BE49-F238E27FC236}">
                <a16:creationId xmlns:a16="http://schemas.microsoft.com/office/drawing/2014/main" id="{0520C28D-1B81-408D-A184-755EB7F36EA6}"/>
              </a:ext>
            </a:extLst>
          </p:cNvPr>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Arial" pitchFamily="34" charset="0"/>
              </a:defRPr>
            </a:lvl1pPr>
          </a:lstStyle>
          <a:p>
            <a:pPr>
              <a:defRPr/>
            </a:pPr>
            <a:endParaRPr lang="de-DE"/>
          </a:p>
        </p:txBody>
      </p:sp>
      <p:sp>
        <p:nvSpPr>
          <p:cNvPr id="209923" name="Rectangle 3">
            <a:extLst>
              <a:ext uri="{FF2B5EF4-FFF2-40B4-BE49-F238E27FC236}">
                <a16:creationId xmlns:a16="http://schemas.microsoft.com/office/drawing/2014/main" id="{35516CEE-664B-4B66-B70C-C74B7E661AB2}"/>
              </a:ext>
            </a:extLst>
          </p:cNvPr>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pitchFamily="34" charset="0"/>
              </a:defRPr>
            </a:lvl1pPr>
          </a:lstStyle>
          <a:p>
            <a:pPr>
              <a:defRPr/>
            </a:pPr>
            <a:endParaRPr lang="de-DE"/>
          </a:p>
        </p:txBody>
      </p:sp>
      <p:sp>
        <p:nvSpPr>
          <p:cNvPr id="2052" name="Rectangle 4">
            <a:extLst>
              <a:ext uri="{FF2B5EF4-FFF2-40B4-BE49-F238E27FC236}">
                <a16:creationId xmlns:a16="http://schemas.microsoft.com/office/drawing/2014/main" id="{FDCAACCD-79F5-4E7A-89B5-7EA736D31DC4}"/>
              </a:ext>
            </a:extLst>
          </p:cNvPr>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5" name="Rectangle 5">
            <a:extLst>
              <a:ext uri="{FF2B5EF4-FFF2-40B4-BE49-F238E27FC236}">
                <a16:creationId xmlns:a16="http://schemas.microsoft.com/office/drawing/2014/main" id="{EF0855D5-E968-4227-9865-3E05FAC52246}"/>
              </a:ext>
            </a:extLst>
          </p:cNvPr>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209926" name="Rectangle 6">
            <a:extLst>
              <a:ext uri="{FF2B5EF4-FFF2-40B4-BE49-F238E27FC236}">
                <a16:creationId xmlns:a16="http://schemas.microsoft.com/office/drawing/2014/main" id="{F926F350-A0D6-4C46-86AE-6A0F47391033}"/>
              </a:ext>
            </a:extLst>
          </p:cNvPr>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Arial" pitchFamily="34" charset="0"/>
              </a:defRPr>
            </a:lvl1pPr>
          </a:lstStyle>
          <a:p>
            <a:pPr>
              <a:defRPr/>
            </a:pPr>
            <a:endParaRPr lang="de-DE"/>
          </a:p>
        </p:txBody>
      </p:sp>
      <p:sp>
        <p:nvSpPr>
          <p:cNvPr id="209927" name="Rectangle 7">
            <a:extLst>
              <a:ext uri="{FF2B5EF4-FFF2-40B4-BE49-F238E27FC236}">
                <a16:creationId xmlns:a16="http://schemas.microsoft.com/office/drawing/2014/main" id="{B6162527-306B-4E1B-96CC-387472187913}"/>
              </a:ext>
            </a:extLst>
          </p:cNvPr>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a:lvl1pPr>
          </a:lstStyle>
          <a:p>
            <a:pPr>
              <a:defRPr/>
            </a:pPr>
            <a:fld id="{07E408C7-C916-48BC-9795-3559026F7333}" type="slidenum">
              <a:rPr lang="de-DE" altLang="de-DE"/>
              <a:pPr>
                <a:defRPr/>
              </a:pPr>
              <a:t>‹Nr.›</a:t>
            </a:fld>
            <a:endParaRPr lang="de-DE" altLang="de-DE"/>
          </a:p>
        </p:txBody>
      </p:sp>
    </p:spTree>
    <p:extLst>
      <p:ext uri="{BB962C8B-B14F-4D97-AF65-F5344CB8AC3E}">
        <p14:creationId xmlns:p14="http://schemas.microsoft.com/office/powerpoint/2010/main" val="28395308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marL="0" marR="0" lvl="0" indent="0" algn="r" defTabSz="990600" rtl="0" eaLnBrk="1" fontAlgn="base" latinLnBrk="0" hangingPunct="1">
              <a:lnSpc>
                <a:spcPct val="100000"/>
              </a:lnSpc>
              <a:spcBef>
                <a:spcPct val="0"/>
              </a:spcBef>
              <a:spcAft>
                <a:spcPct val="0"/>
              </a:spcAft>
              <a:buClrTx/>
              <a:buSzTx/>
              <a:buFontTx/>
              <a:buNone/>
              <a:tabLst/>
              <a:defRPr/>
            </a:pPr>
            <a:fld id="{6F77BBA2-6FC7-4842-929B-42251C6A3C35}" type="slidenum">
              <a:rPr kumimoji="0" lang="en-US" altLang="en-US" sz="1400" b="1"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34" charset="-128"/>
                <a:cs typeface="+mn-cs"/>
              </a:rPr>
              <a:pPr marL="0" marR="0" lvl="0" indent="0" algn="r" defTabSz="990600" rtl="0" eaLnBrk="1" fontAlgn="base" latinLnBrk="0" hangingPunct="1">
                <a:lnSpc>
                  <a:spcPct val="100000"/>
                </a:lnSpc>
                <a:spcBef>
                  <a:spcPct val="0"/>
                </a:spcBef>
                <a:spcAft>
                  <a:spcPct val="0"/>
                </a:spcAft>
                <a:buClrTx/>
                <a:buSzTx/>
                <a:buFontTx/>
                <a:buNone/>
                <a:tabLst/>
                <a:defRPr/>
              </a:pPr>
              <a:t>1</a:t>
            </a:fld>
            <a:endParaRPr kumimoji="0" lang="en-US" altLang="en-US" sz="1400" b="1"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9666848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7">
            <a:extLst>
              <a:ext uri="{FF2B5EF4-FFF2-40B4-BE49-F238E27FC236}">
                <a16:creationId xmlns:a16="http://schemas.microsoft.com/office/drawing/2014/main" id="{F16C5870-3F6E-4F92-AFC6-1FAE90415CA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D136DAD-5103-4308-8D4F-E5B1EFFFED01}" type="slidenum">
              <a:rPr lang="de-DE" altLang="de-DE" sz="1300" smtClean="0"/>
              <a:pPr>
                <a:spcBef>
                  <a:spcPct val="0"/>
                </a:spcBef>
              </a:pPr>
              <a:t>2</a:t>
            </a:fld>
            <a:endParaRPr lang="de-DE" altLang="de-DE" sz="1300"/>
          </a:p>
        </p:txBody>
      </p:sp>
      <p:sp>
        <p:nvSpPr>
          <p:cNvPr id="7171" name="Rectangle 2">
            <a:extLst>
              <a:ext uri="{FF2B5EF4-FFF2-40B4-BE49-F238E27FC236}">
                <a16:creationId xmlns:a16="http://schemas.microsoft.com/office/drawing/2014/main" id="{8713674D-8CB6-45FD-8566-495A8E2BC0AB}"/>
              </a:ext>
            </a:extLst>
          </p:cNvPr>
          <p:cNvSpPr>
            <a:spLocks noGrp="1" noRot="1" noChangeAspect="1" noChangeArrowheads="1" noTextEdit="1"/>
          </p:cNvSpPr>
          <p:nvPr>
            <p:ph type="sldImg"/>
          </p:nvPr>
        </p:nvSpPr>
        <p:spPr>
          <a:xfrm>
            <a:off x="138113" y="768350"/>
            <a:ext cx="6823075" cy="3836988"/>
          </a:xfrm>
          <a:ln/>
        </p:spPr>
      </p:sp>
      <p:sp>
        <p:nvSpPr>
          <p:cNvPr id="7172" name="Rectangle 3">
            <a:extLst>
              <a:ext uri="{FF2B5EF4-FFF2-40B4-BE49-F238E27FC236}">
                <a16:creationId xmlns:a16="http://schemas.microsoft.com/office/drawing/2014/main" id="{49C32A48-3C09-4040-9449-3246C7553AD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018627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7">
            <a:extLst>
              <a:ext uri="{FF2B5EF4-FFF2-40B4-BE49-F238E27FC236}">
                <a16:creationId xmlns:a16="http://schemas.microsoft.com/office/drawing/2014/main" id="{F16C5870-3F6E-4F92-AFC6-1FAE90415CA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D136DAD-5103-4308-8D4F-E5B1EFFFED01}" type="slidenum">
              <a:rPr lang="de-DE" altLang="de-DE" sz="1300" smtClean="0"/>
              <a:pPr>
                <a:spcBef>
                  <a:spcPct val="0"/>
                </a:spcBef>
              </a:pPr>
              <a:t>3</a:t>
            </a:fld>
            <a:endParaRPr lang="de-DE" altLang="de-DE" sz="1300"/>
          </a:p>
        </p:txBody>
      </p:sp>
      <p:sp>
        <p:nvSpPr>
          <p:cNvPr id="7171" name="Rectangle 2">
            <a:extLst>
              <a:ext uri="{FF2B5EF4-FFF2-40B4-BE49-F238E27FC236}">
                <a16:creationId xmlns:a16="http://schemas.microsoft.com/office/drawing/2014/main" id="{8713674D-8CB6-45FD-8566-495A8E2BC0AB}"/>
              </a:ext>
            </a:extLst>
          </p:cNvPr>
          <p:cNvSpPr>
            <a:spLocks noGrp="1" noRot="1" noChangeAspect="1" noChangeArrowheads="1" noTextEdit="1"/>
          </p:cNvSpPr>
          <p:nvPr>
            <p:ph type="sldImg"/>
          </p:nvPr>
        </p:nvSpPr>
        <p:spPr>
          <a:xfrm>
            <a:off x="138113" y="768350"/>
            <a:ext cx="6823075" cy="3836988"/>
          </a:xfrm>
          <a:ln/>
        </p:spPr>
      </p:sp>
      <p:sp>
        <p:nvSpPr>
          <p:cNvPr id="7172" name="Rectangle 3">
            <a:extLst>
              <a:ext uri="{FF2B5EF4-FFF2-40B4-BE49-F238E27FC236}">
                <a16:creationId xmlns:a16="http://schemas.microsoft.com/office/drawing/2014/main" id="{49C32A48-3C09-4040-9449-3246C7553AD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735268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a:extLst>
              <a:ext uri="{FF2B5EF4-FFF2-40B4-BE49-F238E27FC236}">
                <a16:creationId xmlns:a16="http://schemas.microsoft.com/office/drawing/2014/main" id="{7E30D1AB-748E-4866-85D8-E5E21C9D91F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D67AB3D-A8AD-4116-987E-E1367822ADF8}" type="slidenum">
              <a:rPr lang="de-DE" altLang="de-DE" sz="1300" smtClean="0"/>
              <a:pPr>
                <a:spcBef>
                  <a:spcPct val="0"/>
                </a:spcBef>
              </a:pPr>
              <a:t>4</a:t>
            </a:fld>
            <a:endParaRPr lang="de-DE" altLang="de-DE" sz="1300"/>
          </a:p>
        </p:txBody>
      </p:sp>
      <p:sp>
        <p:nvSpPr>
          <p:cNvPr id="9219" name="Rectangle 2">
            <a:extLst>
              <a:ext uri="{FF2B5EF4-FFF2-40B4-BE49-F238E27FC236}">
                <a16:creationId xmlns:a16="http://schemas.microsoft.com/office/drawing/2014/main" id="{80FA7E23-C641-467F-A41B-64BF07525D98}"/>
              </a:ext>
            </a:extLst>
          </p:cNvPr>
          <p:cNvSpPr>
            <a:spLocks noGrp="1" noRot="1" noChangeAspect="1" noChangeArrowheads="1" noTextEdit="1"/>
          </p:cNvSpPr>
          <p:nvPr>
            <p:ph type="sldImg"/>
          </p:nvPr>
        </p:nvSpPr>
        <p:spPr>
          <a:xfrm>
            <a:off x="138113" y="768350"/>
            <a:ext cx="6823075" cy="3836988"/>
          </a:xfrm>
          <a:ln/>
        </p:spPr>
      </p:sp>
      <p:sp>
        <p:nvSpPr>
          <p:cNvPr id="9220" name="Rectangle 3">
            <a:extLst>
              <a:ext uri="{FF2B5EF4-FFF2-40B4-BE49-F238E27FC236}">
                <a16:creationId xmlns:a16="http://schemas.microsoft.com/office/drawing/2014/main" id="{86275C98-D8CD-443F-9ED6-F3B8C64AB64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775753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a:extLst>
              <a:ext uri="{FF2B5EF4-FFF2-40B4-BE49-F238E27FC236}">
                <a16:creationId xmlns:a16="http://schemas.microsoft.com/office/drawing/2014/main" id="{9773B1FA-C810-4B1A-99F8-506A57B22BF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AAD0DD0-CC36-4A78-8161-6D2E2868B632}" type="slidenum">
              <a:rPr lang="de-DE" altLang="de-DE" sz="1300" smtClean="0"/>
              <a:pPr>
                <a:spcBef>
                  <a:spcPct val="0"/>
                </a:spcBef>
              </a:pPr>
              <a:t>5</a:t>
            </a:fld>
            <a:endParaRPr lang="de-DE" altLang="de-DE" sz="1300"/>
          </a:p>
        </p:txBody>
      </p:sp>
      <p:sp>
        <p:nvSpPr>
          <p:cNvPr id="17411" name="Rectangle 2">
            <a:extLst>
              <a:ext uri="{FF2B5EF4-FFF2-40B4-BE49-F238E27FC236}">
                <a16:creationId xmlns:a16="http://schemas.microsoft.com/office/drawing/2014/main" id="{A4CAD608-8E70-430F-9FD2-955CB264A9CA}"/>
              </a:ext>
            </a:extLst>
          </p:cNvPr>
          <p:cNvSpPr>
            <a:spLocks noGrp="1" noRot="1" noChangeAspect="1" noChangeArrowheads="1" noTextEdit="1"/>
          </p:cNvSpPr>
          <p:nvPr>
            <p:ph type="sldImg"/>
          </p:nvPr>
        </p:nvSpPr>
        <p:spPr>
          <a:xfrm>
            <a:off x="141288" y="769938"/>
            <a:ext cx="6816725" cy="3833812"/>
          </a:xfrm>
          <a:ln w="12700" cap="flat"/>
        </p:spPr>
      </p:sp>
      <p:sp>
        <p:nvSpPr>
          <p:cNvPr id="17412" name="Rectangle 3">
            <a:extLst>
              <a:ext uri="{FF2B5EF4-FFF2-40B4-BE49-F238E27FC236}">
                <a16:creationId xmlns:a16="http://schemas.microsoft.com/office/drawing/2014/main" id="{F30068FD-1A82-46E7-9009-4B416C8D93A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425" tIns="49213" rIns="98425" bIns="49213"/>
          <a:lstStyle/>
          <a:p>
            <a:pPr eaLnBrk="1" hangingPunct="1"/>
            <a:endParaRPr lang="en-US" altLang="de-DE" dirty="0"/>
          </a:p>
        </p:txBody>
      </p:sp>
    </p:spTree>
    <p:extLst>
      <p:ext uri="{BB962C8B-B14F-4D97-AF65-F5344CB8AC3E}">
        <p14:creationId xmlns:p14="http://schemas.microsoft.com/office/powerpoint/2010/main" val="36064941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a:extLst>
              <a:ext uri="{FF2B5EF4-FFF2-40B4-BE49-F238E27FC236}">
                <a16:creationId xmlns:a16="http://schemas.microsoft.com/office/drawing/2014/main" id="{9773B1FA-C810-4B1A-99F8-506A57B22BF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AAD0DD0-CC36-4A78-8161-6D2E2868B632}" type="slidenum">
              <a:rPr lang="de-DE" altLang="de-DE" sz="1300" smtClean="0"/>
              <a:pPr>
                <a:spcBef>
                  <a:spcPct val="0"/>
                </a:spcBef>
              </a:pPr>
              <a:t>6</a:t>
            </a:fld>
            <a:endParaRPr lang="de-DE" altLang="de-DE" sz="1300"/>
          </a:p>
        </p:txBody>
      </p:sp>
      <p:sp>
        <p:nvSpPr>
          <p:cNvPr id="17411" name="Rectangle 2">
            <a:extLst>
              <a:ext uri="{FF2B5EF4-FFF2-40B4-BE49-F238E27FC236}">
                <a16:creationId xmlns:a16="http://schemas.microsoft.com/office/drawing/2014/main" id="{A4CAD608-8E70-430F-9FD2-955CB264A9CA}"/>
              </a:ext>
            </a:extLst>
          </p:cNvPr>
          <p:cNvSpPr>
            <a:spLocks noGrp="1" noRot="1" noChangeAspect="1" noChangeArrowheads="1" noTextEdit="1"/>
          </p:cNvSpPr>
          <p:nvPr>
            <p:ph type="sldImg"/>
          </p:nvPr>
        </p:nvSpPr>
        <p:spPr>
          <a:xfrm>
            <a:off x="141288" y="769938"/>
            <a:ext cx="6816725" cy="3833812"/>
          </a:xfrm>
          <a:ln w="12700" cap="flat"/>
        </p:spPr>
      </p:sp>
      <p:sp>
        <p:nvSpPr>
          <p:cNvPr id="17412" name="Rectangle 3">
            <a:extLst>
              <a:ext uri="{FF2B5EF4-FFF2-40B4-BE49-F238E27FC236}">
                <a16:creationId xmlns:a16="http://schemas.microsoft.com/office/drawing/2014/main" id="{F30068FD-1A82-46E7-9009-4B416C8D93A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425" tIns="49213" rIns="98425" bIns="49213"/>
          <a:lstStyle/>
          <a:p>
            <a:pPr eaLnBrk="1" hangingPunct="1"/>
            <a:endParaRPr lang="en-US" altLang="de-DE" dirty="0"/>
          </a:p>
        </p:txBody>
      </p:sp>
    </p:spTree>
    <p:extLst>
      <p:ext uri="{BB962C8B-B14F-4D97-AF65-F5344CB8AC3E}">
        <p14:creationId xmlns:p14="http://schemas.microsoft.com/office/powerpoint/2010/main" val="36064941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a:extLst>
              <a:ext uri="{FF2B5EF4-FFF2-40B4-BE49-F238E27FC236}">
                <a16:creationId xmlns:a16="http://schemas.microsoft.com/office/drawing/2014/main" id="{9773B1FA-C810-4B1A-99F8-506A57B22BF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AAD0DD0-CC36-4A78-8161-6D2E2868B632}" type="slidenum">
              <a:rPr lang="de-DE" altLang="de-DE" sz="1300" smtClean="0"/>
              <a:pPr>
                <a:spcBef>
                  <a:spcPct val="0"/>
                </a:spcBef>
              </a:pPr>
              <a:t>7</a:t>
            </a:fld>
            <a:endParaRPr lang="de-DE" altLang="de-DE" sz="1300"/>
          </a:p>
        </p:txBody>
      </p:sp>
      <p:sp>
        <p:nvSpPr>
          <p:cNvPr id="17411" name="Rectangle 2">
            <a:extLst>
              <a:ext uri="{FF2B5EF4-FFF2-40B4-BE49-F238E27FC236}">
                <a16:creationId xmlns:a16="http://schemas.microsoft.com/office/drawing/2014/main" id="{A4CAD608-8E70-430F-9FD2-955CB264A9CA}"/>
              </a:ext>
            </a:extLst>
          </p:cNvPr>
          <p:cNvSpPr>
            <a:spLocks noGrp="1" noRot="1" noChangeAspect="1" noChangeArrowheads="1" noTextEdit="1"/>
          </p:cNvSpPr>
          <p:nvPr>
            <p:ph type="sldImg"/>
          </p:nvPr>
        </p:nvSpPr>
        <p:spPr>
          <a:xfrm>
            <a:off x="141288" y="769938"/>
            <a:ext cx="6816725" cy="3833812"/>
          </a:xfrm>
          <a:ln w="12700" cap="flat"/>
        </p:spPr>
      </p:sp>
      <p:sp>
        <p:nvSpPr>
          <p:cNvPr id="17412" name="Rectangle 3">
            <a:extLst>
              <a:ext uri="{FF2B5EF4-FFF2-40B4-BE49-F238E27FC236}">
                <a16:creationId xmlns:a16="http://schemas.microsoft.com/office/drawing/2014/main" id="{F30068FD-1A82-46E7-9009-4B416C8D93A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425" tIns="49213" rIns="98425" bIns="49213"/>
          <a:lstStyle/>
          <a:p>
            <a:pPr eaLnBrk="1" hangingPunct="1"/>
            <a:endParaRPr lang="en-US" altLang="de-DE" dirty="0"/>
          </a:p>
        </p:txBody>
      </p:sp>
    </p:spTree>
    <p:extLst>
      <p:ext uri="{BB962C8B-B14F-4D97-AF65-F5344CB8AC3E}">
        <p14:creationId xmlns:p14="http://schemas.microsoft.com/office/powerpoint/2010/main" val="36064941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a:extLst>
              <a:ext uri="{FF2B5EF4-FFF2-40B4-BE49-F238E27FC236}">
                <a16:creationId xmlns:a16="http://schemas.microsoft.com/office/drawing/2014/main" id="{9773B1FA-C810-4B1A-99F8-506A57B22BF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AAD0DD0-CC36-4A78-8161-6D2E2868B632}" type="slidenum">
              <a:rPr lang="de-DE" altLang="de-DE" sz="1300" smtClean="0"/>
              <a:pPr>
                <a:spcBef>
                  <a:spcPct val="0"/>
                </a:spcBef>
              </a:pPr>
              <a:t>8</a:t>
            </a:fld>
            <a:endParaRPr lang="de-DE" altLang="de-DE" sz="1300"/>
          </a:p>
        </p:txBody>
      </p:sp>
      <p:sp>
        <p:nvSpPr>
          <p:cNvPr id="17411" name="Rectangle 2">
            <a:extLst>
              <a:ext uri="{FF2B5EF4-FFF2-40B4-BE49-F238E27FC236}">
                <a16:creationId xmlns:a16="http://schemas.microsoft.com/office/drawing/2014/main" id="{A4CAD608-8E70-430F-9FD2-955CB264A9CA}"/>
              </a:ext>
            </a:extLst>
          </p:cNvPr>
          <p:cNvSpPr>
            <a:spLocks noGrp="1" noRot="1" noChangeAspect="1" noChangeArrowheads="1" noTextEdit="1"/>
          </p:cNvSpPr>
          <p:nvPr>
            <p:ph type="sldImg"/>
          </p:nvPr>
        </p:nvSpPr>
        <p:spPr>
          <a:xfrm>
            <a:off x="141288" y="769938"/>
            <a:ext cx="6816725" cy="3833812"/>
          </a:xfrm>
          <a:ln w="12700" cap="flat"/>
        </p:spPr>
      </p:sp>
      <p:sp>
        <p:nvSpPr>
          <p:cNvPr id="17412" name="Rectangle 3">
            <a:extLst>
              <a:ext uri="{FF2B5EF4-FFF2-40B4-BE49-F238E27FC236}">
                <a16:creationId xmlns:a16="http://schemas.microsoft.com/office/drawing/2014/main" id="{F30068FD-1A82-46E7-9009-4B416C8D93A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425" tIns="49213" rIns="98425" bIns="49213"/>
          <a:lstStyle/>
          <a:p>
            <a:pPr eaLnBrk="1" hangingPunct="1"/>
            <a:endParaRPr lang="en-US" altLang="de-DE" dirty="0"/>
          </a:p>
        </p:txBody>
      </p:sp>
    </p:spTree>
    <p:extLst>
      <p:ext uri="{BB962C8B-B14F-4D97-AF65-F5344CB8AC3E}">
        <p14:creationId xmlns:p14="http://schemas.microsoft.com/office/powerpoint/2010/main" val="36064941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a:extLst>
              <a:ext uri="{FF2B5EF4-FFF2-40B4-BE49-F238E27FC236}">
                <a16:creationId xmlns:a16="http://schemas.microsoft.com/office/drawing/2014/main" id="{3181B150-653B-494C-932A-F2BC3FB6EF6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788C71C-42FA-42D6-A1AC-889E7D2908C2}" type="slidenum">
              <a:rPr lang="de-DE" altLang="de-DE" sz="1300" smtClean="0"/>
              <a:pPr>
                <a:spcBef>
                  <a:spcPct val="0"/>
                </a:spcBef>
              </a:pPr>
              <a:t>9</a:t>
            </a:fld>
            <a:endParaRPr lang="de-DE" altLang="de-DE" sz="1300"/>
          </a:p>
        </p:txBody>
      </p:sp>
      <p:sp>
        <p:nvSpPr>
          <p:cNvPr id="19459" name="Rectangle 2">
            <a:extLst>
              <a:ext uri="{FF2B5EF4-FFF2-40B4-BE49-F238E27FC236}">
                <a16:creationId xmlns:a16="http://schemas.microsoft.com/office/drawing/2014/main" id="{66FBB4DD-70DC-4D91-B806-9B39D566C970}"/>
              </a:ext>
            </a:extLst>
          </p:cNvPr>
          <p:cNvSpPr>
            <a:spLocks noGrp="1" noRot="1" noChangeAspect="1" noChangeArrowheads="1" noTextEdit="1"/>
          </p:cNvSpPr>
          <p:nvPr>
            <p:ph type="sldImg"/>
          </p:nvPr>
        </p:nvSpPr>
        <p:spPr>
          <a:xfrm>
            <a:off x="138113" y="768350"/>
            <a:ext cx="6823075" cy="3836988"/>
          </a:xfrm>
          <a:ln/>
        </p:spPr>
      </p:sp>
      <p:sp>
        <p:nvSpPr>
          <p:cNvPr id="19460" name="Rectangle 3">
            <a:extLst>
              <a:ext uri="{FF2B5EF4-FFF2-40B4-BE49-F238E27FC236}">
                <a16:creationId xmlns:a16="http://schemas.microsoft.com/office/drawing/2014/main" id="{C121CD40-C918-44A8-B968-3EC79D17320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84566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a:defRPr/>
            </a:pPr>
            <a:fld id="{07E408C7-C916-48BC-9795-3559026F7333}" type="slidenum">
              <a:rPr lang="de-DE" altLang="de-DE" smtClean="0"/>
              <a:pPr>
                <a:defRPr/>
              </a:pPr>
              <a:t>10</a:t>
            </a:fld>
            <a:endParaRPr lang="de-DE" altLang="de-DE"/>
          </a:p>
        </p:txBody>
      </p:sp>
    </p:spTree>
    <p:extLst>
      <p:ext uri="{BB962C8B-B14F-4D97-AF65-F5344CB8AC3E}">
        <p14:creationId xmlns:p14="http://schemas.microsoft.com/office/powerpoint/2010/main" val="40769110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a:defRPr/>
            </a:pPr>
            <a:fld id="{07E408C7-C916-48BC-9795-3559026F7333}" type="slidenum">
              <a:rPr lang="de-DE" altLang="de-DE" smtClean="0"/>
              <a:pPr>
                <a:defRPr/>
              </a:pPr>
              <a:t>11</a:t>
            </a:fld>
            <a:endParaRPr lang="de-DE" altLang="de-DE"/>
          </a:p>
        </p:txBody>
      </p:sp>
    </p:spTree>
    <p:extLst>
      <p:ext uri="{BB962C8B-B14F-4D97-AF65-F5344CB8AC3E}">
        <p14:creationId xmlns:p14="http://schemas.microsoft.com/office/powerpoint/2010/main" val="17483189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a:defRPr/>
            </a:pPr>
            <a:fld id="{07E408C7-C916-48BC-9795-3559026F7333}" type="slidenum">
              <a:rPr lang="de-DE" altLang="de-DE" smtClean="0"/>
              <a:pPr>
                <a:defRPr/>
              </a:pPr>
              <a:t>12</a:t>
            </a:fld>
            <a:endParaRPr lang="de-DE" altLang="de-DE"/>
          </a:p>
        </p:txBody>
      </p:sp>
    </p:spTree>
    <p:extLst>
      <p:ext uri="{BB962C8B-B14F-4D97-AF65-F5344CB8AC3E}">
        <p14:creationId xmlns:p14="http://schemas.microsoft.com/office/powerpoint/2010/main" val="4640864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a:extLst>
              <a:ext uri="{FF2B5EF4-FFF2-40B4-BE49-F238E27FC236}">
                <a16:creationId xmlns:a16="http://schemas.microsoft.com/office/drawing/2014/main" id="{439A4613-A126-4945-AB50-66009A73ED4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D84D878-FFCD-47C6-BCD4-6B20E79B7104}" type="slidenum">
              <a:rPr lang="de-DE" altLang="de-DE" sz="1300" smtClean="0"/>
              <a:pPr>
                <a:spcBef>
                  <a:spcPct val="0"/>
                </a:spcBef>
              </a:pPr>
              <a:t>13</a:t>
            </a:fld>
            <a:endParaRPr lang="de-DE" altLang="de-DE" sz="1300"/>
          </a:p>
        </p:txBody>
      </p:sp>
      <p:sp>
        <p:nvSpPr>
          <p:cNvPr id="25603" name="Rectangle 2">
            <a:extLst>
              <a:ext uri="{FF2B5EF4-FFF2-40B4-BE49-F238E27FC236}">
                <a16:creationId xmlns:a16="http://schemas.microsoft.com/office/drawing/2014/main" id="{8652A16B-7A3D-47C0-8358-3E86E4BECF0C}"/>
              </a:ext>
            </a:extLst>
          </p:cNvPr>
          <p:cNvSpPr>
            <a:spLocks noGrp="1" noRot="1" noChangeAspect="1" noChangeArrowheads="1" noTextEdit="1"/>
          </p:cNvSpPr>
          <p:nvPr>
            <p:ph type="sldImg"/>
          </p:nvPr>
        </p:nvSpPr>
        <p:spPr>
          <a:xfrm>
            <a:off x="138113" y="768350"/>
            <a:ext cx="6823075" cy="3836988"/>
          </a:xfrm>
          <a:ln/>
        </p:spPr>
      </p:sp>
      <p:sp>
        <p:nvSpPr>
          <p:cNvPr id="25604" name="Rectangle 3">
            <a:extLst>
              <a:ext uri="{FF2B5EF4-FFF2-40B4-BE49-F238E27FC236}">
                <a16:creationId xmlns:a16="http://schemas.microsoft.com/office/drawing/2014/main" id="{3C28CA69-ACAB-40B3-A627-0179F91FE8B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13783703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a:extLst>
              <a:ext uri="{FF2B5EF4-FFF2-40B4-BE49-F238E27FC236}">
                <a16:creationId xmlns:a16="http://schemas.microsoft.com/office/drawing/2014/main" id="{439A4613-A126-4945-AB50-66009A73ED4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D84D878-FFCD-47C6-BCD4-6B20E79B7104}" type="slidenum">
              <a:rPr lang="de-DE" altLang="de-DE" sz="1300" smtClean="0"/>
              <a:pPr>
                <a:spcBef>
                  <a:spcPct val="0"/>
                </a:spcBef>
              </a:pPr>
              <a:t>14</a:t>
            </a:fld>
            <a:endParaRPr lang="de-DE" altLang="de-DE" sz="1300"/>
          </a:p>
        </p:txBody>
      </p:sp>
      <p:sp>
        <p:nvSpPr>
          <p:cNvPr id="25603" name="Rectangle 2">
            <a:extLst>
              <a:ext uri="{FF2B5EF4-FFF2-40B4-BE49-F238E27FC236}">
                <a16:creationId xmlns:a16="http://schemas.microsoft.com/office/drawing/2014/main" id="{8652A16B-7A3D-47C0-8358-3E86E4BECF0C}"/>
              </a:ext>
            </a:extLst>
          </p:cNvPr>
          <p:cNvSpPr>
            <a:spLocks noGrp="1" noRot="1" noChangeAspect="1" noChangeArrowheads="1" noTextEdit="1"/>
          </p:cNvSpPr>
          <p:nvPr>
            <p:ph type="sldImg"/>
          </p:nvPr>
        </p:nvSpPr>
        <p:spPr>
          <a:xfrm>
            <a:off x="138113" y="768350"/>
            <a:ext cx="6823075" cy="3836988"/>
          </a:xfrm>
          <a:ln/>
        </p:spPr>
      </p:sp>
      <p:sp>
        <p:nvSpPr>
          <p:cNvPr id="25604" name="Rectangle 3">
            <a:extLst>
              <a:ext uri="{FF2B5EF4-FFF2-40B4-BE49-F238E27FC236}">
                <a16:creationId xmlns:a16="http://schemas.microsoft.com/office/drawing/2014/main" id="{3C28CA69-ACAB-40B3-A627-0179F91FE8B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13783703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a:extLst>
              <a:ext uri="{FF2B5EF4-FFF2-40B4-BE49-F238E27FC236}">
                <a16:creationId xmlns:a16="http://schemas.microsoft.com/office/drawing/2014/main" id="{439A4613-A126-4945-AB50-66009A73ED4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D84D878-FFCD-47C6-BCD4-6B20E79B7104}" type="slidenum">
              <a:rPr lang="de-DE" altLang="de-DE" sz="1300" smtClean="0"/>
              <a:pPr>
                <a:spcBef>
                  <a:spcPct val="0"/>
                </a:spcBef>
              </a:pPr>
              <a:t>15</a:t>
            </a:fld>
            <a:endParaRPr lang="de-DE" altLang="de-DE" sz="1300"/>
          </a:p>
        </p:txBody>
      </p:sp>
      <p:sp>
        <p:nvSpPr>
          <p:cNvPr id="25603" name="Rectangle 2">
            <a:extLst>
              <a:ext uri="{FF2B5EF4-FFF2-40B4-BE49-F238E27FC236}">
                <a16:creationId xmlns:a16="http://schemas.microsoft.com/office/drawing/2014/main" id="{8652A16B-7A3D-47C0-8358-3E86E4BECF0C}"/>
              </a:ext>
            </a:extLst>
          </p:cNvPr>
          <p:cNvSpPr>
            <a:spLocks noGrp="1" noRot="1" noChangeAspect="1" noChangeArrowheads="1" noTextEdit="1"/>
          </p:cNvSpPr>
          <p:nvPr>
            <p:ph type="sldImg"/>
          </p:nvPr>
        </p:nvSpPr>
        <p:spPr>
          <a:xfrm>
            <a:off x="138113" y="768350"/>
            <a:ext cx="6823075" cy="3836988"/>
          </a:xfrm>
          <a:ln/>
        </p:spPr>
      </p:sp>
      <p:sp>
        <p:nvSpPr>
          <p:cNvPr id="25604" name="Rectangle 3">
            <a:extLst>
              <a:ext uri="{FF2B5EF4-FFF2-40B4-BE49-F238E27FC236}">
                <a16:creationId xmlns:a16="http://schemas.microsoft.com/office/drawing/2014/main" id="{3C28CA69-ACAB-40B3-A627-0179F91FE8B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13783703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a:extLst>
              <a:ext uri="{FF2B5EF4-FFF2-40B4-BE49-F238E27FC236}">
                <a16:creationId xmlns:a16="http://schemas.microsoft.com/office/drawing/2014/main" id="{A6E6E8CF-9A0E-41EF-BFF3-FC299D2ED9E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DCD242-F70B-44B6-9D0D-22A2544B9D9E}" type="slidenum">
              <a:rPr lang="de-DE" altLang="de-DE" sz="1300" smtClean="0"/>
              <a:pPr>
                <a:spcBef>
                  <a:spcPct val="0"/>
                </a:spcBef>
              </a:pPr>
              <a:t>16</a:t>
            </a:fld>
            <a:endParaRPr lang="de-DE" altLang="de-DE" sz="1300"/>
          </a:p>
        </p:txBody>
      </p:sp>
      <p:sp>
        <p:nvSpPr>
          <p:cNvPr id="27651" name="Rectangle 2">
            <a:extLst>
              <a:ext uri="{FF2B5EF4-FFF2-40B4-BE49-F238E27FC236}">
                <a16:creationId xmlns:a16="http://schemas.microsoft.com/office/drawing/2014/main" id="{046469A7-284F-4016-A025-F4B94CCF39A7}"/>
              </a:ext>
            </a:extLst>
          </p:cNvPr>
          <p:cNvSpPr>
            <a:spLocks noGrp="1" noRot="1" noChangeAspect="1" noChangeArrowheads="1" noTextEdit="1"/>
          </p:cNvSpPr>
          <p:nvPr>
            <p:ph type="sldImg"/>
          </p:nvPr>
        </p:nvSpPr>
        <p:spPr>
          <a:xfrm>
            <a:off x="138113" y="768350"/>
            <a:ext cx="6823075" cy="3836988"/>
          </a:xfrm>
          <a:ln/>
        </p:spPr>
      </p:sp>
      <p:sp>
        <p:nvSpPr>
          <p:cNvPr id="27652" name="Rectangle 3">
            <a:extLst>
              <a:ext uri="{FF2B5EF4-FFF2-40B4-BE49-F238E27FC236}">
                <a16:creationId xmlns:a16="http://schemas.microsoft.com/office/drawing/2014/main" id="{CB7223A8-EDEA-4642-9F95-F14A7755733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31706605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pPr/>
              <a:t>17</a:t>
            </a:fld>
            <a:endParaRPr lang="de-DE" dirty="0"/>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256315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a:extLst>
              <a:ext uri="{FF2B5EF4-FFF2-40B4-BE49-F238E27FC236}">
                <a16:creationId xmlns:a16="http://schemas.microsoft.com/office/drawing/2014/main" id="{29E3ACB2-229B-4340-B472-883DD61C04A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2F285B6-7E7B-40C5-86B5-F8929C208E18}" type="slidenum">
              <a:rPr lang="de-DE" altLang="de-DE" sz="1300" smtClean="0"/>
              <a:pPr>
                <a:spcBef>
                  <a:spcPct val="0"/>
                </a:spcBef>
              </a:pPr>
              <a:t>18</a:t>
            </a:fld>
            <a:endParaRPr lang="de-DE" altLang="de-DE" sz="1300"/>
          </a:p>
        </p:txBody>
      </p:sp>
      <p:sp>
        <p:nvSpPr>
          <p:cNvPr id="31747" name="Rectangle 2">
            <a:extLst>
              <a:ext uri="{FF2B5EF4-FFF2-40B4-BE49-F238E27FC236}">
                <a16:creationId xmlns:a16="http://schemas.microsoft.com/office/drawing/2014/main" id="{58DF88C3-D70F-427C-A98F-82FF1F7EC1BD}"/>
              </a:ext>
            </a:extLst>
          </p:cNvPr>
          <p:cNvSpPr>
            <a:spLocks noGrp="1" noRot="1" noChangeAspect="1" noChangeArrowheads="1" noTextEdit="1"/>
          </p:cNvSpPr>
          <p:nvPr>
            <p:ph type="sldImg"/>
          </p:nvPr>
        </p:nvSpPr>
        <p:spPr>
          <a:xfrm>
            <a:off x="138113" y="768350"/>
            <a:ext cx="6823075" cy="3836988"/>
          </a:xfrm>
          <a:ln/>
        </p:spPr>
      </p:sp>
      <p:sp>
        <p:nvSpPr>
          <p:cNvPr id="31748" name="Rectangle 3">
            <a:extLst>
              <a:ext uri="{FF2B5EF4-FFF2-40B4-BE49-F238E27FC236}">
                <a16:creationId xmlns:a16="http://schemas.microsoft.com/office/drawing/2014/main" id="{4AC7693F-D885-45BC-9138-1FA58CC7477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2146368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a:extLst>
              <a:ext uri="{FF2B5EF4-FFF2-40B4-BE49-F238E27FC236}">
                <a16:creationId xmlns:a16="http://schemas.microsoft.com/office/drawing/2014/main" id="{29E3ACB2-229B-4340-B472-883DD61C04A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2F285B6-7E7B-40C5-86B5-F8929C208E18}" type="slidenum">
              <a:rPr lang="de-DE" altLang="de-DE" sz="1300" smtClean="0"/>
              <a:pPr>
                <a:spcBef>
                  <a:spcPct val="0"/>
                </a:spcBef>
              </a:pPr>
              <a:t>19</a:t>
            </a:fld>
            <a:endParaRPr lang="de-DE" altLang="de-DE" sz="1300"/>
          </a:p>
        </p:txBody>
      </p:sp>
      <p:sp>
        <p:nvSpPr>
          <p:cNvPr id="31747" name="Rectangle 2">
            <a:extLst>
              <a:ext uri="{FF2B5EF4-FFF2-40B4-BE49-F238E27FC236}">
                <a16:creationId xmlns:a16="http://schemas.microsoft.com/office/drawing/2014/main" id="{58DF88C3-D70F-427C-A98F-82FF1F7EC1BD}"/>
              </a:ext>
            </a:extLst>
          </p:cNvPr>
          <p:cNvSpPr>
            <a:spLocks noGrp="1" noRot="1" noChangeAspect="1" noChangeArrowheads="1" noTextEdit="1"/>
          </p:cNvSpPr>
          <p:nvPr>
            <p:ph type="sldImg"/>
          </p:nvPr>
        </p:nvSpPr>
        <p:spPr>
          <a:xfrm>
            <a:off x="138113" y="768350"/>
            <a:ext cx="6823075" cy="3836988"/>
          </a:xfrm>
          <a:ln/>
        </p:spPr>
      </p:sp>
      <p:sp>
        <p:nvSpPr>
          <p:cNvPr id="31748" name="Rectangle 3">
            <a:extLst>
              <a:ext uri="{FF2B5EF4-FFF2-40B4-BE49-F238E27FC236}">
                <a16:creationId xmlns:a16="http://schemas.microsoft.com/office/drawing/2014/main" id="{4AC7693F-D885-45BC-9138-1FA58CC7477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31703539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a:extLst>
              <a:ext uri="{FF2B5EF4-FFF2-40B4-BE49-F238E27FC236}">
                <a16:creationId xmlns:a16="http://schemas.microsoft.com/office/drawing/2014/main" id="{29E3ACB2-229B-4340-B472-883DD61C04A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2F285B6-7E7B-40C5-86B5-F8929C208E18}" type="slidenum">
              <a:rPr lang="de-DE" altLang="de-DE" sz="1300" smtClean="0"/>
              <a:pPr>
                <a:spcBef>
                  <a:spcPct val="0"/>
                </a:spcBef>
              </a:pPr>
              <a:t>20</a:t>
            </a:fld>
            <a:endParaRPr lang="de-DE" altLang="de-DE" sz="1300"/>
          </a:p>
        </p:txBody>
      </p:sp>
      <p:sp>
        <p:nvSpPr>
          <p:cNvPr id="31747" name="Rectangle 2">
            <a:extLst>
              <a:ext uri="{FF2B5EF4-FFF2-40B4-BE49-F238E27FC236}">
                <a16:creationId xmlns:a16="http://schemas.microsoft.com/office/drawing/2014/main" id="{58DF88C3-D70F-427C-A98F-82FF1F7EC1BD}"/>
              </a:ext>
            </a:extLst>
          </p:cNvPr>
          <p:cNvSpPr>
            <a:spLocks noGrp="1" noRot="1" noChangeAspect="1" noChangeArrowheads="1" noTextEdit="1"/>
          </p:cNvSpPr>
          <p:nvPr>
            <p:ph type="sldImg"/>
          </p:nvPr>
        </p:nvSpPr>
        <p:spPr>
          <a:xfrm>
            <a:off x="138113" y="768350"/>
            <a:ext cx="6823075" cy="3836988"/>
          </a:xfrm>
          <a:ln/>
        </p:spPr>
      </p:sp>
      <p:sp>
        <p:nvSpPr>
          <p:cNvPr id="31748" name="Rectangle 3">
            <a:extLst>
              <a:ext uri="{FF2B5EF4-FFF2-40B4-BE49-F238E27FC236}">
                <a16:creationId xmlns:a16="http://schemas.microsoft.com/office/drawing/2014/main" id="{4AC7693F-D885-45BC-9138-1FA58CC7477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196480812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a:extLst>
              <a:ext uri="{FF2B5EF4-FFF2-40B4-BE49-F238E27FC236}">
                <a16:creationId xmlns:a16="http://schemas.microsoft.com/office/drawing/2014/main" id="{6C8122EB-AC04-47EC-B02D-AC1EAC9FA9F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1E4DAB7-F5E9-4B9A-9990-4FF0936BBBF0}" type="slidenum">
              <a:rPr lang="de-DE" altLang="de-DE" sz="1300" smtClean="0"/>
              <a:pPr>
                <a:spcBef>
                  <a:spcPct val="0"/>
                </a:spcBef>
              </a:pPr>
              <a:t>21</a:t>
            </a:fld>
            <a:endParaRPr lang="de-DE" altLang="de-DE" sz="1300"/>
          </a:p>
        </p:txBody>
      </p:sp>
      <p:sp>
        <p:nvSpPr>
          <p:cNvPr id="35843" name="Rectangle 2">
            <a:extLst>
              <a:ext uri="{FF2B5EF4-FFF2-40B4-BE49-F238E27FC236}">
                <a16:creationId xmlns:a16="http://schemas.microsoft.com/office/drawing/2014/main" id="{CB90F2A0-1C30-49B2-A955-96B533E4F829}"/>
              </a:ext>
            </a:extLst>
          </p:cNvPr>
          <p:cNvSpPr>
            <a:spLocks noGrp="1" noRot="1" noChangeAspect="1" noChangeArrowheads="1" noTextEdit="1"/>
          </p:cNvSpPr>
          <p:nvPr>
            <p:ph type="sldImg"/>
          </p:nvPr>
        </p:nvSpPr>
        <p:spPr>
          <a:xfrm>
            <a:off x="138113" y="768350"/>
            <a:ext cx="6823075" cy="3836988"/>
          </a:xfrm>
          <a:ln/>
        </p:spPr>
      </p:sp>
      <p:sp>
        <p:nvSpPr>
          <p:cNvPr id="35844" name="Rectangle 3">
            <a:extLst>
              <a:ext uri="{FF2B5EF4-FFF2-40B4-BE49-F238E27FC236}">
                <a16:creationId xmlns:a16="http://schemas.microsoft.com/office/drawing/2014/main" id="{6C98BCC8-53F3-4A4B-B875-76443A87B0B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360398606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28157813-9B82-4138-822F-664E261C946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A2D0A89-2E42-49C1-BC10-9894144A1084}" type="slidenum">
              <a:rPr lang="de-DE" altLang="de-DE" sz="1300" smtClean="0"/>
              <a:pPr>
                <a:spcBef>
                  <a:spcPct val="0"/>
                </a:spcBef>
              </a:pPr>
              <a:t>22</a:t>
            </a:fld>
            <a:endParaRPr lang="de-DE" altLang="de-DE" sz="1300"/>
          </a:p>
        </p:txBody>
      </p:sp>
      <p:sp>
        <p:nvSpPr>
          <p:cNvPr id="37891" name="Rectangle 2">
            <a:extLst>
              <a:ext uri="{FF2B5EF4-FFF2-40B4-BE49-F238E27FC236}">
                <a16:creationId xmlns:a16="http://schemas.microsoft.com/office/drawing/2014/main" id="{AD5216C8-406A-4284-A6CB-9EED045E7C16}"/>
              </a:ext>
            </a:extLst>
          </p:cNvPr>
          <p:cNvSpPr>
            <a:spLocks noGrp="1" noRot="1" noChangeAspect="1" noChangeArrowheads="1" noTextEdit="1"/>
          </p:cNvSpPr>
          <p:nvPr>
            <p:ph type="sldImg"/>
          </p:nvPr>
        </p:nvSpPr>
        <p:spPr>
          <a:xfrm>
            <a:off x="138113" y="768350"/>
            <a:ext cx="6823075" cy="3836988"/>
          </a:xfrm>
          <a:ln/>
        </p:spPr>
      </p:sp>
      <p:sp>
        <p:nvSpPr>
          <p:cNvPr id="37892" name="Rectangle 3">
            <a:extLst>
              <a:ext uri="{FF2B5EF4-FFF2-40B4-BE49-F238E27FC236}">
                <a16:creationId xmlns:a16="http://schemas.microsoft.com/office/drawing/2014/main" id="{7D8986EB-DD01-4AAF-B0A9-26AE63F00A2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298566014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a:extLst>
              <a:ext uri="{FF2B5EF4-FFF2-40B4-BE49-F238E27FC236}">
                <a16:creationId xmlns:a16="http://schemas.microsoft.com/office/drawing/2014/main" id="{5959104F-BF12-498B-96E9-223E72E1549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23A6083-09BE-434C-8042-4D4D62015BD8}" type="slidenum">
              <a:rPr lang="de-DE" altLang="de-DE" sz="1300" smtClean="0"/>
              <a:pPr>
                <a:spcBef>
                  <a:spcPct val="0"/>
                </a:spcBef>
              </a:pPr>
              <a:t>23</a:t>
            </a:fld>
            <a:endParaRPr lang="de-DE" altLang="de-DE" sz="1300"/>
          </a:p>
        </p:txBody>
      </p:sp>
      <p:sp>
        <p:nvSpPr>
          <p:cNvPr id="39939" name="Rectangle 2">
            <a:extLst>
              <a:ext uri="{FF2B5EF4-FFF2-40B4-BE49-F238E27FC236}">
                <a16:creationId xmlns:a16="http://schemas.microsoft.com/office/drawing/2014/main" id="{0CF303F9-2BA2-4483-998F-CC3087275B5C}"/>
              </a:ext>
            </a:extLst>
          </p:cNvPr>
          <p:cNvSpPr>
            <a:spLocks noGrp="1" noRot="1" noChangeAspect="1" noChangeArrowheads="1" noTextEdit="1"/>
          </p:cNvSpPr>
          <p:nvPr>
            <p:ph type="sldImg"/>
          </p:nvPr>
        </p:nvSpPr>
        <p:spPr>
          <a:xfrm>
            <a:off x="138113" y="768350"/>
            <a:ext cx="6823075" cy="3836988"/>
          </a:xfrm>
          <a:ln/>
        </p:spPr>
      </p:sp>
      <p:sp>
        <p:nvSpPr>
          <p:cNvPr id="39940" name="Rectangle 3">
            <a:extLst>
              <a:ext uri="{FF2B5EF4-FFF2-40B4-BE49-F238E27FC236}">
                <a16:creationId xmlns:a16="http://schemas.microsoft.com/office/drawing/2014/main" id="{A49BD59A-F316-44D8-8255-7C4755881BD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291218351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a:extLst>
              <a:ext uri="{FF2B5EF4-FFF2-40B4-BE49-F238E27FC236}">
                <a16:creationId xmlns:a16="http://schemas.microsoft.com/office/drawing/2014/main" id="{61EBB473-24D0-42D0-B96A-D5EF82E9EB6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2E9A3E5-902A-4B2F-B6F0-1EF510658CC0}" type="slidenum">
              <a:rPr lang="de-DE" altLang="de-DE" sz="1300" smtClean="0"/>
              <a:pPr>
                <a:spcBef>
                  <a:spcPct val="0"/>
                </a:spcBef>
              </a:pPr>
              <a:t>24</a:t>
            </a:fld>
            <a:endParaRPr lang="de-DE" altLang="de-DE" sz="1300"/>
          </a:p>
        </p:txBody>
      </p:sp>
      <p:sp>
        <p:nvSpPr>
          <p:cNvPr id="41987" name="Rectangle 2">
            <a:extLst>
              <a:ext uri="{FF2B5EF4-FFF2-40B4-BE49-F238E27FC236}">
                <a16:creationId xmlns:a16="http://schemas.microsoft.com/office/drawing/2014/main" id="{C739D1FC-B16F-47C5-99EA-17FB0D7F79F3}"/>
              </a:ext>
            </a:extLst>
          </p:cNvPr>
          <p:cNvSpPr>
            <a:spLocks noGrp="1" noRot="1" noChangeAspect="1" noChangeArrowheads="1" noTextEdit="1"/>
          </p:cNvSpPr>
          <p:nvPr>
            <p:ph type="sldImg"/>
          </p:nvPr>
        </p:nvSpPr>
        <p:spPr>
          <a:xfrm>
            <a:off x="138113" y="768350"/>
            <a:ext cx="6823075" cy="3836988"/>
          </a:xfrm>
          <a:ln/>
        </p:spPr>
      </p:sp>
      <p:sp>
        <p:nvSpPr>
          <p:cNvPr id="41988" name="Rectangle 3">
            <a:extLst>
              <a:ext uri="{FF2B5EF4-FFF2-40B4-BE49-F238E27FC236}">
                <a16:creationId xmlns:a16="http://schemas.microsoft.com/office/drawing/2014/main" id="{1540515B-DBBF-482F-BBBD-603701F41C9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24982025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a:extLst>
              <a:ext uri="{FF2B5EF4-FFF2-40B4-BE49-F238E27FC236}">
                <a16:creationId xmlns:a16="http://schemas.microsoft.com/office/drawing/2014/main" id="{69202C15-AA9F-4114-8240-178D72645E5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AC156D7-465B-4698-B550-69EB45DD3EC1}" type="slidenum">
              <a:rPr lang="de-DE" altLang="de-DE" sz="1300" smtClean="0"/>
              <a:pPr>
                <a:spcBef>
                  <a:spcPct val="0"/>
                </a:spcBef>
              </a:pPr>
              <a:t>25</a:t>
            </a:fld>
            <a:endParaRPr lang="de-DE" altLang="de-DE" sz="1300"/>
          </a:p>
        </p:txBody>
      </p:sp>
      <p:sp>
        <p:nvSpPr>
          <p:cNvPr id="44035" name="Rectangle 2">
            <a:extLst>
              <a:ext uri="{FF2B5EF4-FFF2-40B4-BE49-F238E27FC236}">
                <a16:creationId xmlns:a16="http://schemas.microsoft.com/office/drawing/2014/main" id="{341A6515-B187-462B-B1D0-A2876ABE767A}"/>
              </a:ext>
            </a:extLst>
          </p:cNvPr>
          <p:cNvSpPr>
            <a:spLocks noGrp="1" noRot="1" noChangeAspect="1" noChangeArrowheads="1" noTextEdit="1"/>
          </p:cNvSpPr>
          <p:nvPr>
            <p:ph type="sldImg"/>
          </p:nvPr>
        </p:nvSpPr>
        <p:spPr>
          <a:xfrm>
            <a:off x="138113" y="768350"/>
            <a:ext cx="6823075" cy="3836988"/>
          </a:xfrm>
          <a:ln/>
        </p:spPr>
      </p:sp>
      <p:sp>
        <p:nvSpPr>
          <p:cNvPr id="44036" name="Rectangle 3">
            <a:extLst>
              <a:ext uri="{FF2B5EF4-FFF2-40B4-BE49-F238E27FC236}">
                <a16:creationId xmlns:a16="http://schemas.microsoft.com/office/drawing/2014/main" id="{6A9ED409-4462-4E9F-8048-BA86760187B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297562967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a:extLst>
              <a:ext uri="{FF2B5EF4-FFF2-40B4-BE49-F238E27FC236}">
                <a16:creationId xmlns:a16="http://schemas.microsoft.com/office/drawing/2014/main" id="{F2F1E4D7-EF77-407E-B261-ACFA10E0590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6E2C75A-B968-41F7-839A-8AA9A86B9F9C}" type="slidenum">
              <a:rPr lang="de-DE" altLang="de-DE" sz="1300" smtClean="0"/>
              <a:pPr>
                <a:spcBef>
                  <a:spcPct val="0"/>
                </a:spcBef>
              </a:pPr>
              <a:t>26</a:t>
            </a:fld>
            <a:endParaRPr lang="de-DE" altLang="de-DE" sz="1300"/>
          </a:p>
        </p:txBody>
      </p:sp>
      <p:sp>
        <p:nvSpPr>
          <p:cNvPr id="46083" name="Rectangle 2">
            <a:extLst>
              <a:ext uri="{FF2B5EF4-FFF2-40B4-BE49-F238E27FC236}">
                <a16:creationId xmlns:a16="http://schemas.microsoft.com/office/drawing/2014/main" id="{0D7FB792-328F-4635-BB9C-97BF779D9679}"/>
              </a:ext>
            </a:extLst>
          </p:cNvPr>
          <p:cNvSpPr>
            <a:spLocks noGrp="1" noRot="1" noChangeAspect="1" noChangeArrowheads="1" noTextEdit="1"/>
          </p:cNvSpPr>
          <p:nvPr>
            <p:ph type="sldImg"/>
          </p:nvPr>
        </p:nvSpPr>
        <p:spPr>
          <a:xfrm>
            <a:off x="138113" y="768350"/>
            <a:ext cx="6823075" cy="3836988"/>
          </a:xfrm>
          <a:ln/>
        </p:spPr>
      </p:sp>
      <p:sp>
        <p:nvSpPr>
          <p:cNvPr id="46084" name="Rectangle 3">
            <a:extLst>
              <a:ext uri="{FF2B5EF4-FFF2-40B4-BE49-F238E27FC236}">
                <a16:creationId xmlns:a16="http://schemas.microsoft.com/office/drawing/2014/main" id="{F6FD7A21-AFDB-4A37-A68F-005400CD7AC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373825905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a:extLst>
              <a:ext uri="{FF2B5EF4-FFF2-40B4-BE49-F238E27FC236}">
                <a16:creationId xmlns:a16="http://schemas.microsoft.com/office/drawing/2014/main" id="{E0342FCB-A2F8-4233-B424-F4D616CB999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60F6517-A75C-4724-9A7F-AF5C069DF275}" type="slidenum">
              <a:rPr lang="de-DE" altLang="de-DE" sz="1300" smtClean="0"/>
              <a:pPr>
                <a:spcBef>
                  <a:spcPct val="0"/>
                </a:spcBef>
              </a:pPr>
              <a:t>27</a:t>
            </a:fld>
            <a:endParaRPr lang="de-DE" altLang="de-DE" sz="1300"/>
          </a:p>
        </p:txBody>
      </p:sp>
      <p:sp>
        <p:nvSpPr>
          <p:cNvPr id="48131" name="Rectangle 2">
            <a:extLst>
              <a:ext uri="{FF2B5EF4-FFF2-40B4-BE49-F238E27FC236}">
                <a16:creationId xmlns:a16="http://schemas.microsoft.com/office/drawing/2014/main" id="{F5775EB8-2CF6-4EF2-9CDA-25CF788A157D}"/>
              </a:ext>
            </a:extLst>
          </p:cNvPr>
          <p:cNvSpPr>
            <a:spLocks noGrp="1" noRot="1" noChangeAspect="1" noChangeArrowheads="1" noTextEdit="1"/>
          </p:cNvSpPr>
          <p:nvPr>
            <p:ph type="sldImg"/>
          </p:nvPr>
        </p:nvSpPr>
        <p:spPr>
          <a:xfrm>
            <a:off x="138113" y="768350"/>
            <a:ext cx="6823075" cy="3836988"/>
          </a:xfrm>
          <a:ln/>
        </p:spPr>
      </p:sp>
      <p:sp>
        <p:nvSpPr>
          <p:cNvPr id="48132" name="Rectangle 3">
            <a:extLst>
              <a:ext uri="{FF2B5EF4-FFF2-40B4-BE49-F238E27FC236}">
                <a16:creationId xmlns:a16="http://schemas.microsoft.com/office/drawing/2014/main" id="{5362FE57-6DF8-4125-8698-537317005A1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395261010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a:extLst>
              <a:ext uri="{FF2B5EF4-FFF2-40B4-BE49-F238E27FC236}">
                <a16:creationId xmlns:a16="http://schemas.microsoft.com/office/drawing/2014/main" id="{B76C6CCE-E254-4CB2-9D15-4D13A1BC212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1185DD3-B78E-4E07-A537-D689C05E124F}" type="slidenum">
              <a:rPr lang="de-DE" altLang="de-DE" sz="1300" smtClean="0"/>
              <a:pPr>
                <a:spcBef>
                  <a:spcPct val="0"/>
                </a:spcBef>
              </a:pPr>
              <a:t>28</a:t>
            </a:fld>
            <a:endParaRPr lang="de-DE" altLang="de-DE" sz="1300"/>
          </a:p>
        </p:txBody>
      </p:sp>
      <p:sp>
        <p:nvSpPr>
          <p:cNvPr id="50179" name="Rectangle 2">
            <a:extLst>
              <a:ext uri="{FF2B5EF4-FFF2-40B4-BE49-F238E27FC236}">
                <a16:creationId xmlns:a16="http://schemas.microsoft.com/office/drawing/2014/main" id="{4D847F8C-8B23-47EF-86FB-5BCB1CD8E4D4}"/>
              </a:ext>
            </a:extLst>
          </p:cNvPr>
          <p:cNvSpPr>
            <a:spLocks noGrp="1" noRot="1" noChangeAspect="1" noChangeArrowheads="1" noTextEdit="1"/>
          </p:cNvSpPr>
          <p:nvPr>
            <p:ph type="sldImg"/>
          </p:nvPr>
        </p:nvSpPr>
        <p:spPr>
          <a:xfrm>
            <a:off x="138113" y="768350"/>
            <a:ext cx="6823075" cy="3836988"/>
          </a:xfrm>
          <a:ln/>
        </p:spPr>
      </p:sp>
      <p:sp>
        <p:nvSpPr>
          <p:cNvPr id="50180" name="Rectangle 3">
            <a:extLst>
              <a:ext uri="{FF2B5EF4-FFF2-40B4-BE49-F238E27FC236}">
                <a16:creationId xmlns:a16="http://schemas.microsoft.com/office/drawing/2014/main" id="{37E3E66E-B8E8-4445-B528-D0F86FC5573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185757256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a:extLst>
              <a:ext uri="{FF2B5EF4-FFF2-40B4-BE49-F238E27FC236}">
                <a16:creationId xmlns:a16="http://schemas.microsoft.com/office/drawing/2014/main" id="{B76C6CCE-E254-4CB2-9D15-4D13A1BC212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1185DD3-B78E-4E07-A537-D689C05E124F}" type="slidenum">
              <a:rPr lang="de-DE" altLang="de-DE" sz="1300" smtClean="0"/>
              <a:pPr>
                <a:spcBef>
                  <a:spcPct val="0"/>
                </a:spcBef>
              </a:pPr>
              <a:t>29</a:t>
            </a:fld>
            <a:endParaRPr lang="de-DE" altLang="de-DE" sz="1300"/>
          </a:p>
        </p:txBody>
      </p:sp>
      <p:sp>
        <p:nvSpPr>
          <p:cNvPr id="50179" name="Rectangle 2">
            <a:extLst>
              <a:ext uri="{FF2B5EF4-FFF2-40B4-BE49-F238E27FC236}">
                <a16:creationId xmlns:a16="http://schemas.microsoft.com/office/drawing/2014/main" id="{4D847F8C-8B23-47EF-86FB-5BCB1CD8E4D4}"/>
              </a:ext>
            </a:extLst>
          </p:cNvPr>
          <p:cNvSpPr>
            <a:spLocks noGrp="1" noRot="1" noChangeAspect="1" noChangeArrowheads="1" noTextEdit="1"/>
          </p:cNvSpPr>
          <p:nvPr>
            <p:ph type="sldImg"/>
          </p:nvPr>
        </p:nvSpPr>
        <p:spPr>
          <a:xfrm>
            <a:off x="138113" y="768350"/>
            <a:ext cx="6823075" cy="3836988"/>
          </a:xfrm>
          <a:ln/>
        </p:spPr>
      </p:sp>
      <p:sp>
        <p:nvSpPr>
          <p:cNvPr id="50180" name="Rectangle 3">
            <a:extLst>
              <a:ext uri="{FF2B5EF4-FFF2-40B4-BE49-F238E27FC236}">
                <a16:creationId xmlns:a16="http://schemas.microsoft.com/office/drawing/2014/main" id="{37E3E66E-B8E8-4445-B528-D0F86FC5573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185757256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a:extLst>
              <a:ext uri="{FF2B5EF4-FFF2-40B4-BE49-F238E27FC236}">
                <a16:creationId xmlns:a16="http://schemas.microsoft.com/office/drawing/2014/main" id="{B76C6CCE-E254-4CB2-9D15-4D13A1BC212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1185DD3-B78E-4E07-A537-D689C05E124F}" type="slidenum">
              <a:rPr lang="de-DE" altLang="de-DE" sz="1300" smtClean="0"/>
              <a:pPr>
                <a:spcBef>
                  <a:spcPct val="0"/>
                </a:spcBef>
              </a:pPr>
              <a:t>30</a:t>
            </a:fld>
            <a:endParaRPr lang="de-DE" altLang="de-DE" sz="1300"/>
          </a:p>
        </p:txBody>
      </p:sp>
      <p:sp>
        <p:nvSpPr>
          <p:cNvPr id="50179" name="Rectangle 2">
            <a:extLst>
              <a:ext uri="{FF2B5EF4-FFF2-40B4-BE49-F238E27FC236}">
                <a16:creationId xmlns:a16="http://schemas.microsoft.com/office/drawing/2014/main" id="{4D847F8C-8B23-47EF-86FB-5BCB1CD8E4D4}"/>
              </a:ext>
            </a:extLst>
          </p:cNvPr>
          <p:cNvSpPr>
            <a:spLocks noGrp="1" noRot="1" noChangeAspect="1" noChangeArrowheads="1" noTextEdit="1"/>
          </p:cNvSpPr>
          <p:nvPr>
            <p:ph type="sldImg"/>
          </p:nvPr>
        </p:nvSpPr>
        <p:spPr>
          <a:xfrm>
            <a:off x="138113" y="768350"/>
            <a:ext cx="6823075" cy="3836988"/>
          </a:xfrm>
          <a:ln/>
        </p:spPr>
      </p:sp>
      <p:sp>
        <p:nvSpPr>
          <p:cNvPr id="50180" name="Rectangle 3">
            <a:extLst>
              <a:ext uri="{FF2B5EF4-FFF2-40B4-BE49-F238E27FC236}">
                <a16:creationId xmlns:a16="http://schemas.microsoft.com/office/drawing/2014/main" id="{37E3E66E-B8E8-4445-B528-D0F86FC5573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185757256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31</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a:defRPr/>
            </a:pPr>
            <a:fld id="{6F77BBA2-6FC7-4842-929B-42251C6A3C35}" type="slidenum">
              <a:rPr lang="en-US" altLang="en-US" smtClean="0"/>
              <a:pPr>
                <a:defRPr/>
              </a:pPr>
              <a:t>32</a:t>
            </a:fld>
            <a:endParaRPr lang="en-US" altLang="en-US"/>
          </a:p>
        </p:txBody>
      </p:sp>
    </p:spTree>
    <p:extLst>
      <p:ext uri="{BB962C8B-B14F-4D97-AF65-F5344CB8AC3E}">
        <p14:creationId xmlns:p14="http://schemas.microsoft.com/office/powerpoint/2010/main" val="227123121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a:defRPr/>
            </a:pPr>
            <a:fld id="{07E408C7-C916-48BC-9795-3559026F7333}" type="slidenum">
              <a:rPr lang="de-DE" altLang="de-DE" smtClean="0"/>
              <a:pPr>
                <a:defRPr/>
              </a:pPr>
              <a:t>33</a:t>
            </a:fld>
            <a:endParaRPr lang="de-DE" altLang="de-DE"/>
          </a:p>
        </p:txBody>
      </p:sp>
    </p:spTree>
    <p:extLst>
      <p:ext uri="{BB962C8B-B14F-4D97-AF65-F5344CB8AC3E}">
        <p14:creationId xmlns:p14="http://schemas.microsoft.com/office/powerpoint/2010/main" val="20225823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35187">
              <a:spcBef>
                <a:spcPct val="30000"/>
              </a:spcBef>
              <a:defRPr sz="1300">
                <a:solidFill>
                  <a:schemeClr val="tx1"/>
                </a:solidFill>
                <a:latin typeface="Times New Roman" panose="02020603050405020304" pitchFamily="18" charset="0"/>
                <a:cs typeface="Times New Roman" panose="02020603050405020304" pitchFamily="18" charset="0"/>
              </a:defRPr>
            </a:lvl1pPr>
            <a:lvl2pPr marL="804763" indent="-309524" defTabSz="1035187">
              <a:spcBef>
                <a:spcPct val="30000"/>
              </a:spcBef>
              <a:defRPr sz="1300">
                <a:solidFill>
                  <a:schemeClr val="tx1"/>
                </a:solidFill>
                <a:latin typeface="Times New Roman" panose="02020603050405020304" pitchFamily="18" charset="0"/>
                <a:cs typeface="Times New Roman" panose="02020603050405020304" pitchFamily="18" charset="0"/>
              </a:defRPr>
            </a:lvl2pPr>
            <a:lvl3pPr marL="1238098"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3pPr>
            <a:lvl4pPr marL="1733337"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4pPr>
            <a:lvl5pPr marL="2228576"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5pPr>
            <a:lvl6pPr marL="2723815"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6pPr>
            <a:lvl7pPr marL="3219054"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7pPr>
            <a:lvl8pPr marL="3714293"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8pPr>
            <a:lvl9pPr marL="4209532"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9pPr>
          </a:lstStyle>
          <a:p>
            <a:pPr>
              <a:spcBef>
                <a:spcPct val="0"/>
              </a:spcBef>
            </a:pPr>
            <a:fld id="{9EC36014-706C-47D3-A55E-FD8C8F7431F5}" type="slidenum">
              <a:rPr lang="en-US" altLang="de-DE" sz="1400">
                <a:latin typeface="Verdana" panose="020B0604030504040204" pitchFamily="34" charset="0"/>
              </a:rPr>
              <a:pPr>
                <a:spcBef>
                  <a:spcPct val="0"/>
                </a:spcBef>
              </a:pPr>
              <a:t>34</a:t>
            </a:fld>
            <a:endParaRPr lang="en-US" altLang="de-DE" sz="1400">
              <a:latin typeface="Verdana" panose="020B0604030504040204" pitchFamily="34" charset="0"/>
            </a:endParaRPr>
          </a:p>
        </p:txBody>
      </p:sp>
      <p:sp>
        <p:nvSpPr>
          <p:cNvPr id="121859" name="Rectangle 2"/>
          <p:cNvSpPr>
            <a:spLocks noGrp="1" noRot="1" noChangeAspect="1" noChangeArrowheads="1" noTextEdit="1"/>
          </p:cNvSpPr>
          <p:nvPr>
            <p:ph type="sldImg"/>
          </p:nvPr>
        </p:nvSpPr>
        <p:spPr>
          <a:xfrm>
            <a:off x="354013" y="604838"/>
            <a:ext cx="5729287" cy="3222625"/>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71720156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2.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3.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3.xml"/><Relationship Id="rId4" Type="http://schemas.openxmlformats.org/officeDocument/2006/relationships/image" Target="../media/image8.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4.xml"/><Relationship Id="rId4" Type="http://schemas.openxmlformats.org/officeDocument/2006/relationships/image" Target="../media/image5.emf"/></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4.xml"/><Relationship Id="rId4" Type="http://schemas.openxmlformats.org/officeDocument/2006/relationships/image" Target="../media/image8.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e-DE" altLang="de-DE" sz="1000" b="0" dirty="0">
                <a:latin typeface="+mj-lt"/>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t>MV-MKT – 8: Stimmung I</a:t>
            </a:r>
          </a:p>
        </p:txBody>
      </p:sp>
      <p:sp>
        <p:nvSpPr>
          <p:cNvPr id="4" name="Slide Number Placeholder 3"/>
          <p:cNvSpPr>
            <a:spLocks noGrp="1"/>
          </p:cNvSpPr>
          <p:nvPr>
            <p:ph type="sldNum" sz="quarter" idx="12"/>
          </p:nvPr>
        </p:nvSpPr>
        <p:spPr bwMode="gray"/>
        <p:txBody>
          <a:bodyPr/>
          <a:lstStyle/>
          <a:p>
            <a:pPr>
              <a:defRPr/>
            </a:pPr>
            <a:fld id="{BBAE64F0-375F-4562-98FB-0BDCD253693F}"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t>MV-MKT – 8: Stimmung I</a:t>
            </a:r>
          </a:p>
        </p:txBody>
      </p:sp>
      <p:sp>
        <p:nvSpPr>
          <p:cNvPr id="6" name="Slide Number Placeholder 5"/>
          <p:cNvSpPr>
            <a:spLocks noGrp="1"/>
          </p:cNvSpPr>
          <p:nvPr>
            <p:ph type="sldNum" sz="quarter" idx="12"/>
          </p:nvPr>
        </p:nvSpPr>
        <p:spPr bwMode="gray"/>
        <p:txBody>
          <a:bodyPr>
            <a:noAutofit/>
          </a:bodyPr>
          <a:lstStyle/>
          <a:p>
            <a:pPr>
              <a:defRPr/>
            </a:pPr>
            <a:fld id="{31A55163-39B4-40AE-9E58-03E666178A0C}"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t>MV-MKT – 8: Stimmung I</a:t>
            </a:r>
          </a:p>
        </p:txBody>
      </p:sp>
      <p:sp>
        <p:nvSpPr>
          <p:cNvPr id="7" name="Slide Number Placeholder 6"/>
          <p:cNvSpPr>
            <a:spLocks noGrp="1"/>
          </p:cNvSpPr>
          <p:nvPr>
            <p:ph type="sldNum" sz="quarter" idx="12"/>
          </p:nvPr>
        </p:nvSpPr>
        <p:spPr bwMode="gray"/>
        <p:txBody>
          <a:bodyPr/>
          <a:lstStyle/>
          <a:p>
            <a:pPr>
              <a:defRPr/>
            </a:pPr>
            <a:fld id="{DD3286F8-652B-423C-9050-D693EB7BA0E2}"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t>MV-MKT – 8: Stimmung I</a:t>
            </a:r>
          </a:p>
        </p:txBody>
      </p:sp>
      <p:sp>
        <p:nvSpPr>
          <p:cNvPr id="7" name="Slide Number Placeholder 6"/>
          <p:cNvSpPr>
            <a:spLocks noGrp="1"/>
          </p:cNvSpPr>
          <p:nvPr>
            <p:ph type="sldNum" sz="quarter" idx="12"/>
          </p:nvPr>
        </p:nvSpPr>
        <p:spPr bwMode="gray"/>
        <p:txBody>
          <a:bodyPr/>
          <a:lstStyle/>
          <a:p>
            <a:pPr>
              <a:defRPr/>
            </a:pPr>
            <a:fld id="{BBAE64F0-375F-4562-98FB-0BDCD253693F}"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t>MV-MKT – 8: Stimmung I</a:t>
            </a:r>
          </a:p>
        </p:txBody>
      </p:sp>
      <p:sp>
        <p:nvSpPr>
          <p:cNvPr id="7" name="Slide Number Placeholder 6"/>
          <p:cNvSpPr>
            <a:spLocks noGrp="1"/>
          </p:cNvSpPr>
          <p:nvPr>
            <p:ph type="sldNum" sz="quarter" idx="12"/>
          </p:nvPr>
        </p:nvSpPr>
        <p:spPr bwMode="gray"/>
        <p:txBody>
          <a:bodyPr/>
          <a:lstStyle/>
          <a:p>
            <a:pPr>
              <a:defRPr/>
            </a:pPr>
            <a:fld id="{BBAE64F0-375F-4562-98FB-0BDCD253693F}"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t>MV-MKT – 8: Stimmung I</a:t>
            </a:r>
          </a:p>
        </p:txBody>
      </p:sp>
      <p:sp>
        <p:nvSpPr>
          <p:cNvPr id="5" name="Slide Number Placeholder 4"/>
          <p:cNvSpPr>
            <a:spLocks noGrp="1"/>
          </p:cNvSpPr>
          <p:nvPr>
            <p:ph type="sldNum" sz="quarter" idx="12"/>
          </p:nvPr>
        </p:nvSpPr>
        <p:spPr bwMode="gray"/>
        <p:txBody>
          <a:bodyPr/>
          <a:lstStyle/>
          <a:p>
            <a:pPr>
              <a:defRPr/>
            </a:pPr>
            <a:fld id="{8999DBA7-622B-4A3F-8040-D1DDE4BF5F6E}"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t>MV-MKT – 8: Stimmung I</a:t>
            </a:r>
          </a:p>
        </p:txBody>
      </p:sp>
      <p:sp>
        <p:nvSpPr>
          <p:cNvPr id="4" name="Slide Number Placeholder 3"/>
          <p:cNvSpPr>
            <a:spLocks noGrp="1"/>
          </p:cNvSpPr>
          <p:nvPr>
            <p:ph type="sldNum" sz="quarter" idx="12"/>
          </p:nvPr>
        </p:nvSpPr>
        <p:spPr bwMode="gray"/>
        <p:txBody>
          <a:bodyPr/>
          <a:lstStyle/>
          <a:p>
            <a:pPr>
              <a:defRPr/>
            </a:pPr>
            <a:fld id="{E532E350-AD81-4A55-AFBF-ACECAD27C655}"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3" y="8"/>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8"/>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373579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7" y="9"/>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84823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sz="4000" dirty="0" err="1">
              <a:solidFill>
                <a:srgbClr val="333333"/>
              </a:solidFill>
              <a:latin typeface="Calibri Light"/>
            </a:endParaRPr>
          </a:p>
        </p:txBody>
      </p:sp>
      <p:pic>
        <p:nvPicPr>
          <p:cNvPr id="22" name="Bild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de-DE" altLang="de-DE" sz="1000" dirty="0">
                <a:solidFill>
                  <a:srgbClr val="333333"/>
                </a:solidFill>
                <a:latin typeface="Calibri Light"/>
                <a:ea typeface="ＭＳ Ｐゴシック" panose="020B0600070205080204" pitchFamily="34" charset="-128"/>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27566253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MV-MKT – 8: Stimmung I</a:t>
            </a:r>
          </a:p>
        </p:txBody>
      </p:sp>
      <p:sp>
        <p:nvSpPr>
          <p:cNvPr id="4" name="Slide Number Placeholder 3"/>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2295895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MV-MKT – 8: Stimmung I</a:t>
            </a:r>
          </a:p>
        </p:txBody>
      </p:sp>
      <p:sp>
        <p:nvSpPr>
          <p:cNvPr id="6" name="Slide Number Placeholder 5"/>
          <p:cNvSpPr>
            <a:spLocks noGrp="1"/>
          </p:cNvSpPr>
          <p:nvPr>
            <p:ph type="sldNum" sz="quarter" idx="12"/>
          </p:nvPr>
        </p:nvSpPr>
        <p:spPr bwMode="gray"/>
        <p:txBody>
          <a:bodyPr>
            <a:noAutofit/>
          </a:bodyPr>
          <a:lstStyle/>
          <a:p>
            <a:pPr>
              <a:defRPr/>
            </a:pPr>
            <a:fld id="{4F657602-39CC-44B4-B2B2-1E29DC7C01C7}"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9873951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19" name="Bildplatzhalter 4"/>
          <p:cNvSpPr>
            <a:spLocks noGrp="1"/>
          </p:cNvSpPr>
          <p:nvPr>
            <p:ph type="pic" sz="quarter" idx="13" hasCustomPrompt="1"/>
          </p:nvPr>
        </p:nvSpPr>
        <p:spPr bwMode="gray">
          <a:xfrm>
            <a:off x="7" y="9"/>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Tree>
    <p:extLst>
      <p:ext uri="{BB962C8B-B14F-4D97-AF65-F5344CB8AC3E}">
        <p14:creationId xmlns:p14="http://schemas.microsoft.com/office/powerpoint/2010/main" val="16457079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9"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MV-MKT – 8: Stimmung I</a:t>
            </a:r>
          </a:p>
        </p:txBody>
      </p:sp>
      <p:sp>
        <p:nvSpPr>
          <p:cNvPr id="7" name="Slide Number Placeholder 6"/>
          <p:cNvSpPr>
            <a:spLocks noGrp="1"/>
          </p:cNvSpPr>
          <p:nvPr>
            <p:ph type="sldNum" sz="quarter" idx="12"/>
          </p:nvPr>
        </p:nvSpPr>
        <p:spPr bwMode="gray"/>
        <p:txBody>
          <a:bodyPr/>
          <a:lstStyle/>
          <a:p>
            <a:pPr>
              <a:defRPr/>
            </a:pPr>
            <a:fld id="{AA685EC0-3012-4ADA-B0A0-FF56741498E2}"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15836234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1"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MV-MKT – 8: Stimmung I</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770126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MV-MKT – 8: Stimmung I</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3476630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solidFill>
                  <a:srgbClr val="333333"/>
                </a:solidFill>
              </a:rPr>
              <a:t>MV-MKT – 8: Stimmung I</a:t>
            </a:r>
          </a:p>
        </p:txBody>
      </p:sp>
      <p:sp>
        <p:nvSpPr>
          <p:cNvPr id="5" name="Slide Number Placeholder 4"/>
          <p:cNvSpPr>
            <a:spLocks noGrp="1"/>
          </p:cNvSpPr>
          <p:nvPr>
            <p:ph type="sldNum" sz="quarter" idx="12"/>
          </p:nvPr>
        </p:nvSpPr>
        <p:spPr bwMode="gray"/>
        <p:txBody>
          <a:bodyPr/>
          <a:lstStyle>
            <a:lvl1pPr>
              <a:defRPr b="0"/>
            </a:lvl1pPr>
          </a:lstStyle>
          <a:p>
            <a:pPr>
              <a:defRPr/>
            </a:pPr>
            <a:fld id="{CBAC4CD7-AD2D-4BD2-8128-BE7C085E37A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22556379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MV-MKT – 8: Stimmung I</a:t>
            </a:r>
          </a:p>
        </p:txBody>
      </p:sp>
      <p:sp>
        <p:nvSpPr>
          <p:cNvPr id="4" name="Slide Number Placeholder 3"/>
          <p:cNvSpPr>
            <a:spLocks noGrp="1"/>
          </p:cNvSpPr>
          <p:nvPr>
            <p:ph type="sldNum" sz="quarter" idx="12"/>
          </p:nvPr>
        </p:nvSpPr>
        <p:spPr bwMode="gray"/>
        <p:txBody>
          <a:bodyPr/>
          <a:lstStyle/>
          <a:p>
            <a:pPr>
              <a:defRPr/>
            </a:pPr>
            <a:fld id="{59FC4560-7772-494A-BA78-BB9242B4B69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44477488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1"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9"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971584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4" y="10"/>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0"/>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566933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9" y="1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9408635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dirty="0" err="1">
              <a:solidFill>
                <a:srgbClr val="333333"/>
              </a:solidFill>
              <a:latin typeface="Calibri Light"/>
            </a:endParaRPr>
          </a:p>
        </p:txBody>
      </p:sp>
      <p:pic>
        <p:nvPicPr>
          <p:cNvPr id="22" name="Bild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de-DE" altLang="de-DE" sz="1000" dirty="0">
                <a:solidFill>
                  <a:srgbClr val="333333"/>
                </a:solidFill>
                <a:latin typeface="Calibri Light"/>
                <a:ea typeface="ＭＳ Ｐゴシック" panose="020B0600070205080204" pitchFamily="34" charset="-128"/>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148023035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MV-MKT – 8: Stimmung I</a:t>
            </a:r>
          </a:p>
        </p:txBody>
      </p:sp>
      <p:sp>
        <p:nvSpPr>
          <p:cNvPr id="4" name="Slide Number Placeholder 3"/>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144303219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MV-MKT – 8: Stimmung I</a:t>
            </a:r>
          </a:p>
        </p:txBody>
      </p:sp>
      <p:sp>
        <p:nvSpPr>
          <p:cNvPr id="6" name="Slide Number Placeholder 5"/>
          <p:cNvSpPr>
            <a:spLocks noGrp="1"/>
          </p:cNvSpPr>
          <p:nvPr>
            <p:ph type="sldNum" sz="quarter" idx="12"/>
          </p:nvPr>
        </p:nvSpPr>
        <p:spPr bwMode="gray"/>
        <p:txBody>
          <a:bodyPr>
            <a:noAutofit/>
          </a:bodyPr>
          <a:lstStyle/>
          <a:p>
            <a:pPr>
              <a:defRPr/>
            </a:pPr>
            <a:fld id="{4756E90D-4414-46EA-B5FA-B43E5B25DFBA}"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186792534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19" name="Bildplatzhalter 4"/>
          <p:cNvSpPr>
            <a:spLocks noGrp="1"/>
          </p:cNvSpPr>
          <p:nvPr>
            <p:ph type="pic" sz="quarter" idx="13" hasCustomPrompt="1"/>
          </p:nvPr>
        </p:nvSpPr>
        <p:spPr bwMode="gray">
          <a:xfrm>
            <a:off x="9" y="1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Tree>
    <p:extLst>
      <p:ext uri="{BB962C8B-B14F-4D97-AF65-F5344CB8AC3E}">
        <p14:creationId xmlns:p14="http://schemas.microsoft.com/office/powerpoint/2010/main" val="219305706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10"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MV-MKT – 8: Stimmung I</a:t>
            </a:r>
          </a:p>
        </p:txBody>
      </p:sp>
      <p:sp>
        <p:nvSpPr>
          <p:cNvPr id="7" name="Slide Number Placeholder 6"/>
          <p:cNvSpPr>
            <a:spLocks noGrp="1"/>
          </p:cNvSpPr>
          <p:nvPr>
            <p:ph type="sldNum" sz="quarter" idx="12"/>
          </p:nvPr>
        </p:nvSpPr>
        <p:spPr bwMode="gray"/>
        <p:txBody>
          <a:bodyPr/>
          <a:lstStyle/>
          <a:p>
            <a:pPr>
              <a:defRPr/>
            </a:pPr>
            <a:fld id="{EB357CE6-EF3B-45CD-BB0A-6C826D86FBEB}"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182665887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2"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MV-MKT – 8: Stimmung I</a:t>
            </a: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48813339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MV-MKT – 8: Stimmung I</a:t>
            </a: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86865560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MV-MKT – 8: Stimmung I</a:t>
            </a:r>
          </a:p>
        </p:txBody>
      </p:sp>
      <p:sp>
        <p:nvSpPr>
          <p:cNvPr id="5" name="Slide Number Placeholder 4"/>
          <p:cNvSpPr>
            <a:spLocks noGrp="1"/>
          </p:cNvSpPr>
          <p:nvPr>
            <p:ph type="sldNum" sz="quarter" idx="12"/>
          </p:nvPr>
        </p:nvSpPr>
        <p:spPr bwMode="gray"/>
        <p:txBody>
          <a:bodyPr/>
          <a:lstStyle/>
          <a:p>
            <a:pPr>
              <a:defRPr/>
            </a:pPr>
            <a:fld id="{D884FB46-303A-487B-91F1-9056311C33C7}"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359465167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MV-MKT – 8: Stimmung I</a:t>
            </a:r>
          </a:p>
        </p:txBody>
      </p:sp>
      <p:sp>
        <p:nvSpPr>
          <p:cNvPr id="4" name="Slide Number Placeholder 3"/>
          <p:cNvSpPr>
            <a:spLocks noGrp="1"/>
          </p:cNvSpPr>
          <p:nvPr>
            <p:ph type="sldNum" sz="quarter" idx="12"/>
          </p:nvPr>
        </p:nvSpPr>
        <p:spPr bwMode="gray"/>
        <p:txBody>
          <a:bodyPr/>
          <a:lstStyle/>
          <a:p>
            <a:pPr>
              <a:defRPr/>
            </a:pPr>
            <a:fld id="{7D87BED7-89D5-4B9E-88E9-6849BAADF227}"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66480238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2"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10"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0500686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2"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9074801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1414340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e-DE" altLang="de-DE" sz="1000" b="0" dirty="0">
                <a:latin typeface="+mj-lt"/>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21283707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t>MV-MKT – 8: Stimmung I</a:t>
            </a:r>
          </a:p>
        </p:txBody>
      </p:sp>
      <p:sp>
        <p:nvSpPr>
          <p:cNvPr id="4" name="Slide Number Placeholder 3"/>
          <p:cNvSpPr>
            <a:spLocks noGrp="1"/>
          </p:cNvSpPr>
          <p:nvPr>
            <p:ph type="sldNum" sz="quarter" idx="12"/>
          </p:nvPr>
        </p:nvSpPr>
        <p:spPr bwMode="gray"/>
        <p:txBody>
          <a:bodyPr/>
          <a:lstStyle/>
          <a:p>
            <a:pPr>
              <a:defRPr/>
            </a:pPr>
            <a:fld id="{4C150E3C-26E9-45B6-931A-F0D11C29A01E}"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351320288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t>MV-MKT – 8: Stimmung I</a:t>
            </a:r>
          </a:p>
        </p:txBody>
      </p:sp>
      <p:sp>
        <p:nvSpPr>
          <p:cNvPr id="6" name="Slide Number Placeholder 5"/>
          <p:cNvSpPr>
            <a:spLocks noGrp="1"/>
          </p:cNvSpPr>
          <p:nvPr>
            <p:ph type="sldNum" sz="quarter" idx="12"/>
          </p:nvPr>
        </p:nvSpPr>
        <p:spPr bwMode="gray"/>
        <p:txBody>
          <a:bodyPr>
            <a:noAutofit/>
          </a:bodyPr>
          <a:lstStyle/>
          <a:p>
            <a:pPr>
              <a:defRPr/>
            </a:pPr>
            <a:fld id="{25263311-EC95-445C-A3C7-B24270809D6C}" type="slidenum">
              <a:rPr lang="de-DE" altLang="de-DE" smtClean="0"/>
              <a:pPr>
                <a:defRPr/>
              </a:pPr>
              <a:t>‹Nr.›</a:t>
            </a:fld>
            <a:endParaRPr lang="de-DE" altLang="de-DE"/>
          </a:p>
        </p:txBody>
      </p:sp>
    </p:spTree>
    <p:extLst>
      <p:ext uri="{BB962C8B-B14F-4D97-AF65-F5344CB8AC3E}">
        <p14:creationId xmlns:p14="http://schemas.microsoft.com/office/powerpoint/2010/main" val="313450389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289632664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t>MV-MKT – 8: Stimmung I</a:t>
            </a:r>
          </a:p>
        </p:txBody>
      </p:sp>
      <p:sp>
        <p:nvSpPr>
          <p:cNvPr id="7" name="Slide Number Placeholder 6"/>
          <p:cNvSpPr>
            <a:spLocks noGrp="1"/>
          </p:cNvSpPr>
          <p:nvPr>
            <p:ph type="sldNum" sz="quarter" idx="12"/>
          </p:nvPr>
        </p:nvSpPr>
        <p:spPr bwMode="gray"/>
        <p:txBody>
          <a:bodyPr/>
          <a:lstStyle/>
          <a:p>
            <a:pPr>
              <a:defRPr/>
            </a:pPr>
            <a:fld id="{DCA02ACE-E657-432A-838D-92F10D205EF5}" type="slidenum">
              <a:rPr lang="de-DE" altLang="de-DE" smtClean="0"/>
              <a:pPr>
                <a:defRPr/>
              </a:pPr>
              <a:t>‹Nr.›</a:t>
            </a:fld>
            <a:endParaRPr lang="de-DE" altLang="de-DE"/>
          </a:p>
        </p:txBody>
      </p:sp>
    </p:spTree>
    <p:extLst>
      <p:ext uri="{BB962C8B-B14F-4D97-AF65-F5344CB8AC3E}">
        <p14:creationId xmlns:p14="http://schemas.microsoft.com/office/powerpoint/2010/main" val="298794615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t>MV-MKT – 8: Stimmung I</a:t>
            </a:r>
          </a:p>
        </p:txBody>
      </p:sp>
      <p:sp>
        <p:nvSpPr>
          <p:cNvPr id="7" name="Slide Number Placeholder 6"/>
          <p:cNvSpPr>
            <a:spLocks noGrp="1"/>
          </p:cNvSpPr>
          <p:nvPr>
            <p:ph type="sldNum" sz="quarter" idx="12"/>
          </p:nvPr>
        </p:nvSpPr>
        <p:spPr bwMode="gray"/>
        <p:txBody>
          <a:bodyPr/>
          <a:lstStyle/>
          <a:p>
            <a:pPr>
              <a:defRPr/>
            </a:pPr>
            <a:fld id="{4C150E3C-26E9-45B6-931A-F0D11C29A01E}"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67648445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t>MV-MKT – 8: Stimmung I</a:t>
            </a:r>
          </a:p>
        </p:txBody>
      </p:sp>
      <p:sp>
        <p:nvSpPr>
          <p:cNvPr id="7" name="Slide Number Placeholder 6"/>
          <p:cNvSpPr>
            <a:spLocks noGrp="1"/>
          </p:cNvSpPr>
          <p:nvPr>
            <p:ph type="sldNum" sz="quarter" idx="12"/>
          </p:nvPr>
        </p:nvSpPr>
        <p:spPr bwMode="gray"/>
        <p:txBody>
          <a:bodyPr/>
          <a:lstStyle/>
          <a:p>
            <a:pPr>
              <a:defRPr/>
            </a:pPr>
            <a:fld id="{4C150E3C-26E9-45B6-931A-F0D11C29A01E}"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48240092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t>MV-MKT – 8: Stimmung I</a:t>
            </a:r>
          </a:p>
        </p:txBody>
      </p:sp>
      <p:sp>
        <p:nvSpPr>
          <p:cNvPr id="5" name="Slide Number Placeholder 4"/>
          <p:cNvSpPr>
            <a:spLocks noGrp="1"/>
          </p:cNvSpPr>
          <p:nvPr>
            <p:ph type="sldNum" sz="quarter" idx="12"/>
          </p:nvPr>
        </p:nvSpPr>
        <p:spPr bwMode="gray"/>
        <p:txBody>
          <a:bodyPr/>
          <a:lstStyle/>
          <a:p>
            <a:pPr>
              <a:defRPr/>
            </a:pPr>
            <a:fld id="{DC6C5AAF-96C1-4B50-AE85-F2B122D16821}" type="slidenum">
              <a:rPr lang="de-DE" altLang="de-DE" smtClean="0"/>
              <a:pPr>
                <a:defRPr/>
              </a:pPr>
              <a:t>‹Nr.›</a:t>
            </a:fld>
            <a:endParaRPr lang="de-DE" altLang="de-DE"/>
          </a:p>
        </p:txBody>
      </p:sp>
    </p:spTree>
    <p:extLst>
      <p:ext uri="{BB962C8B-B14F-4D97-AF65-F5344CB8AC3E}">
        <p14:creationId xmlns:p14="http://schemas.microsoft.com/office/powerpoint/2010/main" val="162367989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t>MV-MKT – 8: Stimmung I</a:t>
            </a:r>
          </a:p>
        </p:txBody>
      </p:sp>
      <p:sp>
        <p:nvSpPr>
          <p:cNvPr id="4" name="Slide Number Placeholder 3"/>
          <p:cNvSpPr>
            <a:spLocks noGrp="1"/>
          </p:cNvSpPr>
          <p:nvPr>
            <p:ph type="sldNum" sz="quarter" idx="12"/>
          </p:nvPr>
        </p:nvSpPr>
        <p:spPr bwMode="gray"/>
        <p:txBody>
          <a:bodyPr/>
          <a:lstStyle/>
          <a:p>
            <a:pPr>
              <a:defRPr/>
            </a:pPr>
            <a:fld id="{A09E3676-772E-40F3-A28C-C6F98C766CD4}" type="slidenum">
              <a:rPr lang="de-DE" altLang="de-DE" smtClean="0"/>
              <a:pPr>
                <a:defRPr/>
              </a:pPr>
              <a:t>‹Nr.›</a:t>
            </a:fld>
            <a:endParaRPr lang="de-DE" altLang="de-DE"/>
          </a:p>
        </p:txBody>
      </p:sp>
    </p:spTree>
    <p:extLst>
      <p:ext uri="{BB962C8B-B14F-4D97-AF65-F5344CB8AC3E}">
        <p14:creationId xmlns:p14="http://schemas.microsoft.com/office/powerpoint/2010/main" val="5370849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176024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2.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2.pn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emf"/></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theme" Target="../theme/theme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5" Type="http://schemas.openxmlformats.org/officeDocument/2006/relationships/image" Target="../media/image9.png"/><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de-DE"/>
              <a:t>MV-MKT – 8: Stimmung I</a:t>
            </a:r>
            <a:endParaRPr lang="de-DE" dirty="0"/>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BBAE64F0-375F-4562-98FB-0BDCD253693F}"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de-DE">
                <a:solidFill>
                  <a:srgbClr val="333333"/>
                </a:solidFill>
                <a:ea typeface="ＭＳ Ｐゴシック" panose="020B0600070205080204" pitchFamily="34" charset="-128"/>
              </a:rPr>
              <a:t>MV-MKT – 8: Stimmung 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0C71D7B0-72CC-43FA-9C95-59D12C3FBF7C}" type="slidenum">
              <a:rPr lang="de-DE" alt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‹Nr.›</a:t>
            </a:fld>
            <a:endParaRPr lang="de-DE" alt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1"/>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4132879398"/>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de-DE">
                <a:solidFill>
                  <a:srgbClr val="333333"/>
                </a:solidFill>
                <a:ea typeface="ＭＳ Ｐゴシック" panose="020B0600070205080204" pitchFamily="34" charset="-128"/>
              </a:rPr>
              <a:t>MV-MKT – 8: Stimmung 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64A9821B-060D-4E5C-B2E0-355E33A2AD6E}" type="slidenum">
              <a:rPr 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‹Nr.›</a:t>
            </a:fld>
            <a:endParaRPr 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3"/>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536665666"/>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 id="2147483710"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a:defRPr/>
            </a:pPr>
            <a:r>
              <a:rPr lang="de-DE"/>
              <a:t>MV-MKT – 8: Stimmung 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a:defRPr/>
            </a:pPr>
            <a:fld id="{4C150E3C-26E9-45B6-931A-F0D11C29A01E}"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044862169"/>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9.xml"/></Relationships>
</file>

<file path=ppt/slides/_rels/slide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22.xml"/></Relationships>
</file>

<file path=ppt/slides/_rels/slide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2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5.xml"/><Relationship Id="rId5" Type="http://schemas.openxmlformats.org/officeDocument/2006/relationships/image" Target="../media/image15.jpeg"/><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5.xml"/><Relationship Id="rId5" Type="http://schemas.openxmlformats.org/officeDocument/2006/relationships/image" Target="../media/image15.jpeg"/><Relationship Id="rId4" Type="http://schemas.openxmlformats.org/officeDocument/2006/relationships/image" Target="../media/image14.jpeg"/></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5.xml"/><Relationship Id="rId5" Type="http://schemas.openxmlformats.org/officeDocument/2006/relationships/image" Target="../media/image15.jpeg"/><Relationship Id="rId4" Type="http://schemas.openxmlformats.org/officeDocument/2006/relationships/image" Target="../media/image14.jpeg"/></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22.xml"/><Relationship Id="rId5" Type="http://schemas.openxmlformats.org/officeDocument/2006/relationships/image" Target="../media/image16.jpeg"/><Relationship Id="rId4" Type="http://schemas.openxmlformats.org/officeDocument/2006/relationships/image" Target="../media/image13.jpeg"/></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22.xml"/><Relationship Id="rId5" Type="http://schemas.openxmlformats.org/officeDocument/2006/relationships/image" Target="../media/image16.jpeg"/><Relationship Id="rId4" Type="http://schemas.openxmlformats.org/officeDocument/2006/relationships/image" Target="../media/image13.jpeg"/></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22.xml"/><Relationship Id="rId5" Type="http://schemas.openxmlformats.org/officeDocument/2006/relationships/image" Target="../media/image16.jpeg"/><Relationship Id="rId4" Type="http://schemas.openxmlformats.org/officeDocument/2006/relationships/image" Target="../media/image13.jpeg"/></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2.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6.xml"/><Relationship Id="rId1" Type="http://schemas.openxmlformats.org/officeDocument/2006/relationships/slideLayout" Target="../slideLayouts/slideLayout2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8.xml"/><Relationship Id="rId1" Type="http://schemas.openxmlformats.org/officeDocument/2006/relationships/slideLayout" Target="../slideLayouts/slideLayout5.xml"/><Relationship Id="rId4" Type="http://schemas.openxmlformats.org/officeDocument/2006/relationships/image" Target="../media/image21.jpeg"/></Relationships>
</file>

<file path=ppt/slides/_rels/slide2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9.xml"/><Relationship Id="rId1" Type="http://schemas.openxmlformats.org/officeDocument/2006/relationships/slideLayout" Target="../slideLayouts/slideLayout5.xml"/><Relationship Id="rId4" Type="http://schemas.openxmlformats.org/officeDocument/2006/relationships/image" Target="../media/image21.jpeg"/></Relationships>
</file>

<file path=ppt/slides/_rels/slide3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0.xml"/><Relationship Id="rId1" Type="http://schemas.openxmlformats.org/officeDocument/2006/relationships/slideLayout" Target="../slideLayouts/slideLayout5.xml"/><Relationship Id="rId4" Type="http://schemas.openxmlformats.org/officeDocument/2006/relationships/image" Target="../media/image21.jpeg"/></Relationships>
</file>

<file path=ppt/slides/_rels/slide31.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MV-MKT – 8: Stimmung I</a:t>
            </a:r>
            <a:endParaRPr lang="en-US" dirty="0"/>
          </a:p>
        </p:txBody>
      </p:sp>
      <p:sp>
        <p:nvSpPr>
          <p:cNvPr id="3" name="Text Placeholder 2"/>
          <p:cNvSpPr>
            <a:spLocks noGrp="1"/>
          </p:cNvSpPr>
          <p:nvPr>
            <p:ph type="body" sz="quarter" idx="13"/>
          </p:nvPr>
        </p:nvSpPr>
        <p:spPr/>
        <p:txBody>
          <a:bodyPr/>
          <a:lstStyle/>
          <a:p>
            <a:endParaRPr lang="en-US"/>
          </a:p>
        </p:txBody>
      </p:sp>
      <p:sp>
        <p:nvSpPr>
          <p:cNvPr id="4" name="Textplatzhalter 7">
            <a:extLst>
              <a:ext uri="{FF2B5EF4-FFF2-40B4-BE49-F238E27FC236}">
                <a16:creationId xmlns:a16="http://schemas.microsoft.com/office/drawing/2014/main" id="{E81B0F75-69C3-0514-0CD1-7C379616C84E}"/>
              </a:ext>
            </a:extLst>
          </p:cNvPr>
          <p:cNvSpPr txBox="1">
            <a:spLocks/>
          </p:cNvSpPr>
          <p:nvPr/>
        </p:nvSpPr>
        <p:spPr bwMode="gray">
          <a:xfrm>
            <a:off x="408955" y="5523349"/>
            <a:ext cx="9649072" cy="936104"/>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r>
              <a:rPr lang="de-DE" dirty="0">
                <a:solidFill>
                  <a:srgbClr val="004992"/>
                </a:solidFill>
                <a:latin typeface="+mj-lt"/>
              </a:rPr>
              <a:t>© MKT: Moritz &amp; Woodward, 12|21</a:t>
            </a:r>
            <a:br>
              <a:rPr lang="de-DE" dirty="0">
                <a:solidFill>
                  <a:srgbClr val="004992"/>
                </a:solidFill>
                <a:latin typeface="+mj-lt"/>
              </a:rPr>
            </a:br>
            <a:r>
              <a:rPr lang="de-DE" dirty="0">
                <a:solidFill>
                  <a:srgbClr val="004992"/>
                </a:solidFill>
                <a:latin typeface="+mj-lt"/>
              </a:rPr>
              <a:t>MV-MKT: Celine Nguyen, Aleksandra </a:t>
            </a:r>
            <a:r>
              <a:rPr lang="de-DE" dirty="0" err="1">
                <a:solidFill>
                  <a:srgbClr val="004992"/>
                </a:solidFill>
                <a:latin typeface="+mj-lt"/>
              </a:rPr>
              <a:t>Wronska</a:t>
            </a:r>
            <a:r>
              <a:rPr lang="de-DE" dirty="0">
                <a:solidFill>
                  <a:srgbClr val="004992"/>
                </a:solidFill>
                <a:latin typeface="+mj-lt"/>
              </a:rPr>
              <a:t> &amp; Guntram Knecht; UKE Hamburg &amp; Asklepios Hamburg</a:t>
            </a:r>
          </a:p>
          <a:p>
            <a:endParaRPr lang="de-DE" dirty="0">
              <a:latin typeface="+mj-lt"/>
            </a:endParaRPr>
          </a:p>
          <a:p>
            <a:endParaRPr lang="de-DE" dirty="0">
              <a:latin typeface="+mj-lt"/>
            </a:endParaRPr>
          </a:p>
        </p:txBody>
      </p:sp>
    </p:spTree>
    <p:extLst>
      <p:ext uri="{BB962C8B-B14F-4D97-AF65-F5344CB8AC3E}">
        <p14:creationId xmlns:p14="http://schemas.microsoft.com/office/powerpoint/2010/main" val="36499624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noAutofit/>
          </a:bodyPr>
          <a:lstStyle/>
          <a:p>
            <a:pPr defTabSz="914377">
              <a:spcBef>
                <a:spcPts val="0"/>
              </a:spcBef>
            </a:pPr>
            <a:r>
              <a:rPr lang="en-US" sz="3600" dirty="0" err="1">
                <a:latin typeface="Calibri Light"/>
              </a:rPr>
              <a:t>Worüber</a:t>
            </a:r>
            <a:r>
              <a:rPr lang="en-US" sz="3600" dirty="0">
                <a:latin typeface="Calibri Light"/>
              </a:rPr>
              <a:t> </a:t>
            </a:r>
            <a:r>
              <a:rPr lang="en-US" sz="3600" dirty="0" err="1">
                <a:latin typeface="Calibri Light"/>
              </a:rPr>
              <a:t>konnten</a:t>
            </a:r>
            <a:r>
              <a:rPr lang="en-US" sz="3600" dirty="0">
                <a:latin typeface="Calibri Light"/>
              </a:rPr>
              <a:t> Sie </a:t>
            </a:r>
            <a:r>
              <a:rPr lang="en-US" sz="3600" dirty="0" err="1">
                <a:latin typeface="Calibri Light"/>
              </a:rPr>
              <a:t>sich</a:t>
            </a:r>
            <a:r>
              <a:rPr lang="en-US" sz="3600" dirty="0">
                <a:latin typeface="Calibri Light"/>
              </a:rPr>
              <a:t> in der </a:t>
            </a:r>
            <a:r>
              <a:rPr lang="en-US" sz="3600" dirty="0" err="1">
                <a:latin typeface="Calibri Light"/>
              </a:rPr>
              <a:t>letzten</a:t>
            </a:r>
            <a:r>
              <a:rPr lang="en-US" sz="3600" dirty="0">
                <a:latin typeface="Calibri Light"/>
              </a:rPr>
              <a:t> </a:t>
            </a:r>
            <a:r>
              <a:rPr lang="en-US" sz="3600" dirty="0" err="1">
                <a:latin typeface="Calibri Light"/>
              </a:rPr>
              <a:t>Woche</a:t>
            </a:r>
            <a:r>
              <a:rPr lang="en-US" sz="3600" dirty="0">
                <a:latin typeface="Calibri Light"/>
              </a:rPr>
              <a:t> </a:t>
            </a:r>
            <a:r>
              <a:rPr lang="en-US" sz="3600" dirty="0" err="1">
                <a:latin typeface="Calibri Light"/>
              </a:rPr>
              <a:t>freuen</a:t>
            </a:r>
            <a:r>
              <a:rPr lang="en-US" sz="3600" dirty="0">
                <a:latin typeface="Calibri Light"/>
              </a:rPr>
              <a:t>?</a:t>
            </a:r>
          </a:p>
        </p:txBody>
      </p:sp>
      <p:sp>
        <p:nvSpPr>
          <p:cNvPr id="2" name="Footer Placeholder 1"/>
          <p:cNvSpPr>
            <a:spLocks noGrp="1"/>
          </p:cNvSpPr>
          <p:nvPr>
            <p:ph type="ftr" sz="quarter" idx="11"/>
          </p:nvPr>
        </p:nvSpPr>
        <p:spPr/>
        <p:txBody>
          <a:bodyPr/>
          <a:lstStyle/>
          <a:p>
            <a:pPr>
              <a:defRPr/>
            </a:pPr>
            <a:r>
              <a:rPr lang="de-DE"/>
              <a:t>MV-MKT – 8: Stimmung I</a:t>
            </a:r>
            <a:endParaRPr lang="de-DE" dirty="0">
              <a:solidFill>
                <a:srgbClr val="333333"/>
              </a:solidFill>
            </a:endParaRPr>
          </a:p>
        </p:txBody>
      </p:sp>
      <p:sp>
        <p:nvSpPr>
          <p:cNvPr id="3" name="Slide Number Placeholder 2"/>
          <p:cNvSpPr>
            <a:spLocks noGrp="1"/>
          </p:cNvSpPr>
          <p:nvPr>
            <p:ph type="sldNum" sz="quarter" idx="12"/>
          </p:nvPr>
        </p:nvSpPr>
        <p:spPr/>
        <p:txBody>
          <a:bodyPr/>
          <a:lstStyle/>
          <a:p>
            <a:pPr>
              <a:defRPr/>
            </a:pPr>
            <a:fld id="{CBAC4CD7-AD2D-4BD2-8128-BE7C085E37A6}" type="slidenum">
              <a:rPr lang="de-DE" altLang="de-DE" smtClean="0">
                <a:solidFill>
                  <a:srgbClr val="333333"/>
                </a:solidFill>
              </a:rPr>
              <a:pPr>
                <a:defRPr/>
              </a:pPr>
              <a:t>2</a:t>
            </a:fld>
            <a:endParaRPr lang="de-DE" altLang="de-DE">
              <a:solidFill>
                <a:srgbClr val="333333"/>
              </a:solidFill>
            </a:endParaRPr>
          </a:p>
        </p:txBody>
      </p:sp>
      <p:pic>
        <p:nvPicPr>
          <p:cNvPr id="6" name="Grafik 5" descr="Ein Bild, das Blume, Pflanze, draußen, Natur enthält.&#10;&#10;Automatisch generierte Beschreibung">
            <a:extLst>
              <a:ext uri="{FF2B5EF4-FFF2-40B4-BE49-F238E27FC236}">
                <a16:creationId xmlns:a16="http://schemas.microsoft.com/office/drawing/2014/main" id="{53A63B85-389C-E581-57E8-398834DE90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30454" y="2348880"/>
            <a:ext cx="5933002" cy="395732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noAutofit/>
          </a:bodyPr>
          <a:lstStyle/>
          <a:p>
            <a:pPr defTabSz="914377">
              <a:spcBef>
                <a:spcPts val="0"/>
              </a:spcBef>
            </a:pPr>
            <a:r>
              <a:rPr lang="en-US" sz="3600" dirty="0">
                <a:latin typeface="Calibri Light"/>
              </a:rPr>
              <a:t>Wie </a:t>
            </a:r>
            <a:r>
              <a:rPr lang="en-US" sz="3600" dirty="0" err="1">
                <a:latin typeface="Calibri Light"/>
              </a:rPr>
              <a:t>äußert</a:t>
            </a:r>
            <a:r>
              <a:rPr lang="en-US" sz="3600" dirty="0">
                <a:latin typeface="Calibri Light"/>
              </a:rPr>
              <a:t> </a:t>
            </a:r>
            <a:r>
              <a:rPr lang="en-US" sz="3600" dirty="0" err="1">
                <a:latin typeface="Calibri Light"/>
              </a:rPr>
              <a:t>sich</a:t>
            </a:r>
            <a:r>
              <a:rPr lang="en-US" sz="3600" dirty="0">
                <a:latin typeface="Calibri Light"/>
              </a:rPr>
              <a:t> </a:t>
            </a:r>
            <a:r>
              <a:rPr lang="en-US" sz="3600" dirty="0" err="1">
                <a:latin typeface="Calibri Light"/>
              </a:rPr>
              <a:t>Depressivität</a:t>
            </a:r>
            <a:r>
              <a:rPr lang="en-US" sz="3600" dirty="0">
                <a:latin typeface="Calibri Light"/>
              </a:rPr>
              <a:t>?</a:t>
            </a:r>
          </a:p>
        </p:txBody>
      </p:sp>
      <p:pic>
        <p:nvPicPr>
          <p:cNvPr id="6147" name="Picture 4" descr="bearbeitet">
            <a:extLst>
              <a:ext uri="{FF2B5EF4-FFF2-40B4-BE49-F238E27FC236}">
                <a16:creationId xmlns:a16="http://schemas.microsoft.com/office/drawing/2014/main" id="{1499207F-CF66-4440-98EE-130757EA86D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1748" y="2520944"/>
            <a:ext cx="5174414" cy="3931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6" name="Caption_6147">
            <a:extLst>
              <a:ext uri="{FF2B5EF4-FFF2-40B4-BE49-F238E27FC236}">
                <a16:creationId xmlns:a16="http://schemas.microsoft.com/office/drawing/2014/main" id="{416EB4E4-FACD-477F-9E50-063681292200}"/>
              </a:ext>
            </a:extLst>
          </p:cNvPr>
          <p:cNvSpPr txBox="1">
            <a:spLocks noChangeArrowheads="1"/>
          </p:cNvSpPr>
          <p:nvPr/>
        </p:nvSpPr>
        <p:spPr bwMode="auto">
          <a:xfrm>
            <a:off x="3491748" y="2028501"/>
            <a:ext cx="5174414"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algn="ctr" eaLnBrk="1" hangingPunct="1">
              <a:spcBef>
                <a:spcPct val="0"/>
              </a:spcBef>
              <a:buClrTx/>
              <a:buFontTx/>
              <a:buNone/>
            </a:pPr>
            <a:r>
              <a:rPr lang="de-DE" altLang="de-DE" sz="2400" b="0" dirty="0">
                <a:latin typeface="Calibri Light"/>
              </a:rPr>
              <a:t>???</a:t>
            </a:r>
          </a:p>
        </p:txBody>
      </p:sp>
      <p:sp>
        <p:nvSpPr>
          <p:cNvPr id="2" name="Footer Placeholder 1"/>
          <p:cNvSpPr>
            <a:spLocks noGrp="1"/>
          </p:cNvSpPr>
          <p:nvPr>
            <p:ph type="ftr" sz="quarter" idx="11"/>
          </p:nvPr>
        </p:nvSpPr>
        <p:spPr/>
        <p:txBody>
          <a:bodyPr/>
          <a:lstStyle/>
          <a:p>
            <a:pPr>
              <a:defRPr/>
            </a:pPr>
            <a:r>
              <a:rPr lang="de-DE"/>
              <a:t>MV-MKT – 8: Stimmung I</a:t>
            </a:r>
            <a:endParaRPr lang="de-DE" dirty="0">
              <a:solidFill>
                <a:srgbClr val="333333"/>
              </a:solidFill>
            </a:endParaRPr>
          </a:p>
        </p:txBody>
      </p:sp>
      <p:sp>
        <p:nvSpPr>
          <p:cNvPr id="3" name="Slide Number Placeholder 2"/>
          <p:cNvSpPr>
            <a:spLocks noGrp="1"/>
          </p:cNvSpPr>
          <p:nvPr>
            <p:ph type="sldNum" sz="quarter" idx="12"/>
          </p:nvPr>
        </p:nvSpPr>
        <p:spPr/>
        <p:txBody>
          <a:bodyPr/>
          <a:lstStyle/>
          <a:p>
            <a:pPr>
              <a:defRPr/>
            </a:pPr>
            <a:fld id="{CBAC4CD7-AD2D-4BD2-8128-BE7C085E37A6}" type="slidenum">
              <a:rPr lang="de-DE" altLang="de-DE" smtClean="0">
                <a:solidFill>
                  <a:srgbClr val="333333"/>
                </a:solidFill>
              </a:rPr>
              <a:pPr>
                <a:defRPr/>
              </a:pPr>
              <a:t>3</a:t>
            </a:fld>
            <a:endParaRPr lang="de-DE" altLang="de-DE">
              <a:solidFill>
                <a:srgbClr val="333333"/>
              </a:solidFill>
            </a:endParaRPr>
          </a:p>
        </p:txBody>
      </p:sp>
    </p:spTree>
    <p:extLst>
      <p:ext uri="{BB962C8B-B14F-4D97-AF65-F5344CB8AC3E}">
        <p14:creationId xmlns:p14="http://schemas.microsoft.com/office/powerpoint/2010/main" val="9565154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3">
            <a:extLst>
              <a:ext uri="{FF2B5EF4-FFF2-40B4-BE49-F238E27FC236}">
                <a16:creationId xmlns:a16="http://schemas.microsoft.com/office/drawing/2014/main" id="{56410050-6BE9-4394-84AE-A450F3B17D59}"/>
              </a:ext>
            </a:extLst>
          </p:cNvPr>
          <p:cNvSpPr txBox="1">
            <a:spLocks noChangeArrowheads="1"/>
          </p:cNvSpPr>
          <p:nvPr/>
        </p:nvSpPr>
        <p:spPr bwMode="auto">
          <a:xfrm>
            <a:off x="719854" y="1844676"/>
            <a:ext cx="10772405" cy="3785652"/>
          </a:xfrm>
          <a:prstGeom prst="rect">
            <a:avLst/>
          </a:prstGeom>
          <a:noFill/>
          <a:ln w="9525">
            <a:noFill/>
            <a:miter lim="800000"/>
            <a:headEnd/>
            <a:tailEnd/>
          </a:ln>
        </p:spPr>
        <p:txBody>
          <a:bodyPr lIns="0" tIns="0" rIns="0" bIns="0">
            <a:noAutofit/>
          </a:bodyPr>
          <a:lstStyle/>
          <a:p>
            <a:pPr indent="-342900" eaLnBrk="1" hangingPunct="1">
              <a:lnSpc>
                <a:spcPct val="105000"/>
              </a:lnSpc>
              <a:spcBef>
                <a:spcPts val="1999"/>
              </a:spcBef>
              <a:buFontTx/>
              <a:buAutoNum type="arabicPeriod"/>
              <a:defRPr/>
            </a:pPr>
            <a:r>
              <a:rPr lang="de-DE" sz="2400" b="0" dirty="0">
                <a:latin typeface="Calibri Light"/>
              </a:rPr>
              <a:t> Traurigkeit, Niedergeschlagenheit</a:t>
            </a:r>
          </a:p>
          <a:p>
            <a:pPr indent="-342900" eaLnBrk="1" hangingPunct="1">
              <a:lnSpc>
                <a:spcPct val="105000"/>
              </a:lnSpc>
              <a:spcBef>
                <a:spcPts val="1999"/>
              </a:spcBef>
              <a:buFontTx/>
              <a:buAutoNum type="arabicPeriod"/>
              <a:defRPr/>
            </a:pPr>
            <a:r>
              <a:rPr lang="de-DE" sz="2400" b="0" dirty="0">
                <a:latin typeface="Calibri Light"/>
              </a:rPr>
              <a:t> Antriebsschwäche</a:t>
            </a:r>
          </a:p>
          <a:p>
            <a:pPr indent="-447675" eaLnBrk="1" hangingPunct="1">
              <a:lnSpc>
                <a:spcPct val="105000"/>
              </a:lnSpc>
              <a:spcBef>
                <a:spcPts val="1999"/>
              </a:spcBef>
              <a:buFontTx/>
              <a:buAutoNum type="arabicPeriod"/>
              <a:defRPr/>
            </a:pPr>
            <a:r>
              <a:rPr lang="de-DE" sz="2400" b="0" dirty="0">
                <a:latin typeface="Calibri Light"/>
              </a:rPr>
              <a:t>mangelndes Selbstwertgefühl, Angst vor Ablehnung</a:t>
            </a:r>
          </a:p>
          <a:p>
            <a:pPr indent="-342900" eaLnBrk="1" hangingPunct="1">
              <a:lnSpc>
                <a:spcPct val="105000"/>
              </a:lnSpc>
              <a:spcBef>
                <a:spcPts val="1999"/>
              </a:spcBef>
              <a:buFontTx/>
              <a:buAutoNum type="arabicPeriod"/>
              <a:defRPr/>
            </a:pPr>
            <a:r>
              <a:rPr lang="de-DE" sz="2400" b="0" dirty="0">
                <a:latin typeface="Calibri Light"/>
              </a:rPr>
              <a:t> Ängste (u.a. Zukunft)</a:t>
            </a:r>
          </a:p>
          <a:p>
            <a:pPr indent="-342900" eaLnBrk="1" hangingPunct="1">
              <a:lnSpc>
                <a:spcPct val="105000"/>
              </a:lnSpc>
              <a:spcBef>
                <a:spcPts val="1999"/>
              </a:spcBef>
              <a:buFontTx/>
              <a:buAutoNum type="arabicPeriod"/>
              <a:defRPr/>
            </a:pPr>
            <a:r>
              <a:rPr lang="de-DE" sz="2400" b="0" dirty="0">
                <a:latin typeface="Calibri Light"/>
              </a:rPr>
              <a:t> Schlafstörungen, Schmerzen</a:t>
            </a:r>
          </a:p>
          <a:p>
            <a:pPr indent="-447675" eaLnBrk="1" hangingPunct="1">
              <a:lnSpc>
                <a:spcPct val="105000"/>
              </a:lnSpc>
              <a:spcBef>
                <a:spcPts val="1999"/>
              </a:spcBef>
              <a:buFontTx/>
              <a:buAutoNum type="arabicPeriod"/>
              <a:defRPr/>
            </a:pPr>
            <a:r>
              <a:rPr lang="de-DE" sz="2400" b="0" dirty="0">
                <a:latin typeface="Calibri Light"/>
              </a:rPr>
              <a:t>Leistungsabfall (Konzentrationsprobleme, Gedächtnisschwäche)</a:t>
            </a:r>
          </a:p>
          <a:p>
            <a:pPr indent="-342900" eaLnBrk="1" hangingPunct="1">
              <a:lnSpc>
                <a:spcPct val="105000"/>
              </a:lnSpc>
              <a:spcBef>
                <a:spcPts val="1999"/>
              </a:spcBef>
              <a:defRPr/>
            </a:pPr>
            <a:r>
              <a:rPr lang="de-DE" sz="2400" b="0" dirty="0">
                <a:latin typeface="Calibri Light"/>
              </a:rPr>
              <a:t>...</a:t>
            </a:r>
          </a:p>
        </p:txBody>
      </p:sp>
      <p:sp>
        <p:nvSpPr>
          <p:cNvPr id="4" name="Title 3"/>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en-US" sz="3600">
                <a:latin typeface="Calibri Light"/>
              </a:rPr>
              <a:t>Wie äußert sich Depressivität?</a:t>
            </a:r>
          </a:p>
        </p:txBody>
      </p:sp>
      <p:sp>
        <p:nvSpPr>
          <p:cNvPr id="2" name="Footer Placeholder 1"/>
          <p:cNvSpPr>
            <a:spLocks noGrp="1"/>
          </p:cNvSpPr>
          <p:nvPr>
            <p:ph type="ftr" sz="quarter" idx="11"/>
          </p:nvPr>
        </p:nvSpPr>
        <p:spPr/>
        <p:txBody>
          <a:bodyPr/>
          <a:lstStyle/>
          <a:p>
            <a:pPr>
              <a:defRPr/>
            </a:pPr>
            <a:r>
              <a:rPr lang="de-DE"/>
              <a:t>MV-MKT – 8: Stimmung I</a:t>
            </a:r>
          </a:p>
        </p:txBody>
      </p:sp>
      <p:sp>
        <p:nvSpPr>
          <p:cNvPr id="3" name="Slide Number Placeholder 2"/>
          <p:cNvSpPr>
            <a:spLocks noGrp="1"/>
          </p:cNvSpPr>
          <p:nvPr>
            <p:ph type="sldNum" sz="quarter" idx="12"/>
          </p:nvPr>
        </p:nvSpPr>
        <p:spPr/>
        <p:txBody>
          <a:bodyPr/>
          <a:lstStyle/>
          <a:p>
            <a:pPr>
              <a:defRPr/>
            </a:pPr>
            <a:fld id="{8999DBA7-622B-4A3F-8040-D1DDE4BF5F6E}" type="slidenum">
              <a:rPr lang="de-DE" altLang="de-DE" smtClean="0"/>
              <a:pPr>
                <a:defRPr/>
              </a:pPr>
              <a:t>4</a:t>
            </a:fld>
            <a:endParaRPr lang="de-DE" altLang="de-DE"/>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8" name="Rectangle 2">
            <a:extLst>
              <a:ext uri="{FF2B5EF4-FFF2-40B4-BE49-F238E27FC236}">
                <a16:creationId xmlns:a16="http://schemas.microsoft.com/office/drawing/2014/main" id="{97118FAE-0930-4673-9FA1-43889A591E33}"/>
              </a:ext>
            </a:extLst>
          </p:cNvPr>
          <p:cNvSpPr>
            <a:spLocks noGrp="1" noChangeArrowheads="1"/>
          </p:cNvSpPr>
          <p:nvPr>
            <p:ph type="title"/>
          </p:nvPr>
        </p:nvSpPr>
        <p:spPr/>
        <p:txBody>
          <a:bodyPr vert="horz" lIns="0" tIns="0" rIns="0" bIns="0" rtlCol="0" anchor="t">
            <a:noAutofit/>
          </a:bodyPr>
          <a:lstStyle/>
          <a:p>
            <a:pPr defTabSz="914377">
              <a:spcBef>
                <a:spcPts val="0"/>
              </a:spcBef>
            </a:pPr>
            <a:r>
              <a:rPr lang="de-DE" altLang="de-DE" sz="3600" dirty="0">
                <a:latin typeface="Calibri Light"/>
              </a:rPr>
              <a:t>Ich bin halt so geboren … </a:t>
            </a:r>
            <a:br>
              <a:rPr lang="de-DE" altLang="de-DE" sz="3600" dirty="0">
                <a:latin typeface="Calibri Light"/>
              </a:rPr>
            </a:br>
            <a:r>
              <a:rPr lang="de-DE" altLang="de-DE" sz="3600" dirty="0">
                <a:latin typeface="Calibri Light"/>
              </a:rPr>
              <a:t>... dazu geworden?</a:t>
            </a:r>
          </a:p>
        </p:txBody>
      </p:sp>
      <p:sp>
        <p:nvSpPr>
          <p:cNvPr id="16386" name="Rectangle 3">
            <a:extLst>
              <a:ext uri="{FF2B5EF4-FFF2-40B4-BE49-F238E27FC236}">
                <a16:creationId xmlns:a16="http://schemas.microsoft.com/office/drawing/2014/main" id="{7FF3F90B-2B8D-4CBF-95AD-A5ACF62BFF9C}"/>
              </a:ext>
            </a:extLst>
          </p:cNvPr>
          <p:cNvSpPr>
            <a:spLocks noGrp="1" noChangeArrowheads="1"/>
          </p:cNvSpPr>
          <p:nvPr>
            <p:ph idx="1"/>
          </p:nvPr>
        </p:nvSpPr>
        <p:spPr>
          <a:xfrm>
            <a:off x="408955" y="2204864"/>
            <a:ext cx="8686800" cy="4248000"/>
          </a:xfrm>
          <a:noFill/>
        </p:spPr>
        <p:txBody>
          <a:bodyPr lIns="0" tIns="0" rIns="0" bIns="0">
            <a:noAutofit/>
          </a:bodyPr>
          <a:lstStyle/>
          <a:p>
            <a:pPr eaLnBrk="1" hangingPunct="1"/>
            <a:r>
              <a:rPr lang="de-DE" altLang="de-DE" sz="2400" dirty="0">
                <a:solidFill>
                  <a:srgbClr val="333333"/>
                </a:solidFill>
                <a:latin typeface="Calibri Light"/>
              </a:rPr>
              <a:t>Können wir aus „unserer Haut“ heraus oder ist es </a:t>
            </a:r>
            <a:br>
              <a:rPr lang="de-DE" altLang="de-DE" sz="2400" dirty="0">
                <a:solidFill>
                  <a:srgbClr val="333333"/>
                </a:solidFill>
                <a:latin typeface="Calibri Light"/>
              </a:rPr>
            </a:br>
            <a:r>
              <a:rPr lang="de-DE" altLang="de-DE" sz="2400" dirty="0">
                <a:solidFill>
                  <a:srgbClr val="333333"/>
                </a:solidFill>
                <a:latin typeface="Calibri Light"/>
              </a:rPr>
              <a:t>unveränderlich, ob wir eher fröhlich oder traurig sind?</a:t>
            </a:r>
          </a:p>
        </p:txBody>
      </p:sp>
      <p:pic>
        <p:nvPicPr>
          <p:cNvPr id="7"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292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MV-MKT – 8: Stimmung I</a:t>
            </a:r>
          </a:p>
        </p:txBody>
      </p:sp>
      <p:sp>
        <p:nvSpPr>
          <p:cNvPr id="5" name="Slide Number Placeholder 4"/>
          <p:cNvSpPr>
            <a:spLocks noGrp="1"/>
          </p:cNvSpPr>
          <p:nvPr>
            <p:ph type="sldNum" sz="quarter" idx="12"/>
          </p:nvPr>
        </p:nvSpPr>
        <p:spPr/>
        <p:txBody>
          <a:bodyPr/>
          <a:lstStyle/>
          <a:p>
            <a:pPr>
              <a:defRPr/>
            </a:pPr>
            <a:fld id="{31A55163-39B4-40AE-9E58-03E666178A0C}" type="slidenum">
              <a:rPr lang="de-DE" altLang="de-DE" smtClean="0"/>
              <a:pPr>
                <a:defRPr/>
              </a:pPr>
              <a:t>5</a:t>
            </a:fld>
            <a:endParaRPr lang="de-DE" altLang="de-DE"/>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8" name="Rectangle 2">
            <a:extLst>
              <a:ext uri="{FF2B5EF4-FFF2-40B4-BE49-F238E27FC236}">
                <a16:creationId xmlns:a16="http://schemas.microsoft.com/office/drawing/2014/main" id="{97118FAE-0930-4673-9FA1-43889A591E33}"/>
              </a:ext>
            </a:extLst>
          </p:cNvPr>
          <p:cNvSpPr>
            <a:spLocks noGrp="1" noChangeArrowheads="1"/>
          </p:cNvSpPr>
          <p:nvPr>
            <p:ph type="title"/>
          </p:nvPr>
        </p:nvSpPr>
        <p:spPr/>
        <p:txBody>
          <a:bodyPr vert="horz" lIns="0" tIns="0" rIns="0" bIns="0" rtlCol="0" anchor="t">
            <a:noAutofit/>
          </a:bodyPr>
          <a:lstStyle/>
          <a:p>
            <a:pPr defTabSz="914377">
              <a:spcBef>
                <a:spcPts val="0"/>
              </a:spcBef>
            </a:pPr>
            <a:r>
              <a:rPr lang="de-DE" altLang="de-DE" sz="3600" dirty="0">
                <a:latin typeface="Calibri Light"/>
              </a:rPr>
              <a:t>Ich bin halt so geboren … </a:t>
            </a:r>
            <a:br>
              <a:rPr lang="de-DE" altLang="de-DE" sz="3600" dirty="0">
                <a:latin typeface="Calibri Light"/>
              </a:rPr>
            </a:br>
            <a:r>
              <a:rPr lang="de-DE" altLang="de-DE" sz="3600" dirty="0">
                <a:latin typeface="Calibri Light"/>
              </a:rPr>
              <a:t>... dazu geworden?</a:t>
            </a:r>
          </a:p>
        </p:txBody>
      </p:sp>
      <p:sp>
        <p:nvSpPr>
          <p:cNvPr id="16386" name="Rectangle 3">
            <a:extLst>
              <a:ext uri="{FF2B5EF4-FFF2-40B4-BE49-F238E27FC236}">
                <a16:creationId xmlns:a16="http://schemas.microsoft.com/office/drawing/2014/main" id="{7FF3F90B-2B8D-4CBF-95AD-A5ACF62BFF9C}"/>
              </a:ext>
            </a:extLst>
          </p:cNvPr>
          <p:cNvSpPr>
            <a:spLocks noGrp="1" noChangeArrowheads="1"/>
          </p:cNvSpPr>
          <p:nvPr>
            <p:ph idx="1"/>
          </p:nvPr>
        </p:nvSpPr>
        <p:spPr>
          <a:xfrm>
            <a:off x="408955" y="2204864"/>
            <a:ext cx="8686800" cy="4248000"/>
          </a:xfrm>
          <a:noFill/>
        </p:spPr>
        <p:txBody>
          <a:bodyPr lIns="0" tIns="0" rIns="0" bIns="0">
            <a:noAutofit/>
          </a:bodyPr>
          <a:lstStyle/>
          <a:p>
            <a:pPr eaLnBrk="1" hangingPunct="1"/>
            <a:r>
              <a:rPr lang="de-DE" altLang="de-DE" sz="2400" dirty="0">
                <a:solidFill>
                  <a:srgbClr val="333333"/>
                </a:solidFill>
                <a:latin typeface="Calibri Light"/>
              </a:rPr>
              <a:t>Können wir aus „unserer Haut“ heraus oder ist es </a:t>
            </a:r>
            <a:br>
              <a:rPr lang="de-DE" altLang="de-DE" sz="2400" dirty="0">
                <a:solidFill>
                  <a:srgbClr val="333333"/>
                </a:solidFill>
                <a:latin typeface="Calibri Light"/>
              </a:rPr>
            </a:br>
            <a:r>
              <a:rPr lang="de-DE" altLang="de-DE" sz="2400" dirty="0">
                <a:solidFill>
                  <a:srgbClr val="333333"/>
                </a:solidFill>
                <a:latin typeface="Calibri Light"/>
              </a:rPr>
              <a:t>unveränderlich, ob wir eher fröhlich oder traurig sind?</a:t>
            </a:r>
          </a:p>
          <a:p>
            <a:pPr eaLnBrk="1" hangingPunct="1"/>
            <a:r>
              <a:rPr lang="de-DE" altLang="de-DE" sz="2400" dirty="0">
                <a:solidFill>
                  <a:srgbClr val="004992"/>
                </a:solidFill>
                <a:latin typeface="Calibri Light"/>
              </a:rPr>
              <a:t>Anlage: </a:t>
            </a:r>
            <a:r>
              <a:rPr lang="de-DE" altLang="de-DE" sz="2400" dirty="0">
                <a:solidFill>
                  <a:srgbClr val="333333"/>
                </a:solidFill>
                <a:latin typeface="Calibri Light"/>
              </a:rPr>
              <a:t>Es gibt teilweise eine Veranlagung für depressive Gedanken und mangelndes Selbstwertgefühl</a:t>
            </a:r>
          </a:p>
        </p:txBody>
      </p:sp>
      <p:pic>
        <p:nvPicPr>
          <p:cNvPr id="7"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292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MV-MKT – 8: Stimmung I</a:t>
            </a:r>
          </a:p>
        </p:txBody>
      </p:sp>
      <p:sp>
        <p:nvSpPr>
          <p:cNvPr id="5" name="Slide Number Placeholder 4"/>
          <p:cNvSpPr>
            <a:spLocks noGrp="1"/>
          </p:cNvSpPr>
          <p:nvPr>
            <p:ph type="sldNum" sz="quarter" idx="12"/>
          </p:nvPr>
        </p:nvSpPr>
        <p:spPr/>
        <p:txBody>
          <a:bodyPr/>
          <a:lstStyle/>
          <a:p>
            <a:pPr>
              <a:defRPr/>
            </a:pPr>
            <a:fld id="{31A55163-39B4-40AE-9E58-03E666178A0C}" type="slidenum">
              <a:rPr lang="de-DE" altLang="de-DE" smtClean="0"/>
              <a:pPr>
                <a:defRPr/>
              </a:pPr>
              <a:t>6</a:t>
            </a:fld>
            <a:endParaRPr lang="de-DE" altLang="de-DE"/>
          </a:p>
        </p:txBody>
      </p:sp>
    </p:spTree>
    <p:extLst>
      <p:ext uri="{BB962C8B-B14F-4D97-AF65-F5344CB8AC3E}">
        <p14:creationId xmlns:p14="http://schemas.microsoft.com/office/powerpoint/2010/main" val="37641331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8" name="Rectangle 2">
            <a:extLst>
              <a:ext uri="{FF2B5EF4-FFF2-40B4-BE49-F238E27FC236}">
                <a16:creationId xmlns:a16="http://schemas.microsoft.com/office/drawing/2014/main" id="{97118FAE-0930-4673-9FA1-43889A591E33}"/>
              </a:ext>
            </a:extLst>
          </p:cNvPr>
          <p:cNvSpPr>
            <a:spLocks noGrp="1" noChangeArrowheads="1"/>
          </p:cNvSpPr>
          <p:nvPr>
            <p:ph type="title"/>
          </p:nvPr>
        </p:nvSpPr>
        <p:spPr/>
        <p:txBody>
          <a:bodyPr vert="horz" lIns="0" tIns="0" rIns="0" bIns="0" rtlCol="0" anchor="t">
            <a:noAutofit/>
          </a:bodyPr>
          <a:lstStyle/>
          <a:p>
            <a:pPr defTabSz="914377">
              <a:spcBef>
                <a:spcPts val="0"/>
              </a:spcBef>
            </a:pPr>
            <a:r>
              <a:rPr lang="de-DE" altLang="de-DE" sz="3600" dirty="0">
                <a:latin typeface="Calibri Light"/>
              </a:rPr>
              <a:t>Ich bin halt so geboren … </a:t>
            </a:r>
            <a:br>
              <a:rPr lang="de-DE" altLang="de-DE" sz="3600" dirty="0">
                <a:latin typeface="Calibri Light"/>
              </a:rPr>
            </a:br>
            <a:r>
              <a:rPr lang="de-DE" altLang="de-DE" sz="3600" dirty="0">
                <a:latin typeface="Calibri Light"/>
              </a:rPr>
              <a:t>... dazu geworden?</a:t>
            </a:r>
          </a:p>
        </p:txBody>
      </p:sp>
      <p:sp>
        <p:nvSpPr>
          <p:cNvPr id="16386" name="Rectangle 3">
            <a:extLst>
              <a:ext uri="{FF2B5EF4-FFF2-40B4-BE49-F238E27FC236}">
                <a16:creationId xmlns:a16="http://schemas.microsoft.com/office/drawing/2014/main" id="{7FF3F90B-2B8D-4CBF-95AD-A5ACF62BFF9C}"/>
              </a:ext>
            </a:extLst>
          </p:cNvPr>
          <p:cNvSpPr>
            <a:spLocks noGrp="1" noChangeArrowheads="1"/>
          </p:cNvSpPr>
          <p:nvPr>
            <p:ph idx="1"/>
          </p:nvPr>
        </p:nvSpPr>
        <p:spPr>
          <a:xfrm>
            <a:off x="408955" y="2204864"/>
            <a:ext cx="8686800" cy="4248000"/>
          </a:xfrm>
          <a:noFill/>
        </p:spPr>
        <p:txBody>
          <a:bodyPr lIns="0" tIns="0" rIns="0" bIns="0">
            <a:noAutofit/>
          </a:bodyPr>
          <a:lstStyle/>
          <a:p>
            <a:pPr eaLnBrk="1" hangingPunct="1"/>
            <a:r>
              <a:rPr lang="de-DE" altLang="de-DE" sz="2400" dirty="0">
                <a:solidFill>
                  <a:srgbClr val="333333"/>
                </a:solidFill>
                <a:latin typeface="Calibri Light"/>
              </a:rPr>
              <a:t>Können wir aus „unserer Haut“ heraus oder ist es </a:t>
            </a:r>
            <a:br>
              <a:rPr lang="de-DE" altLang="de-DE" sz="2400" dirty="0">
                <a:solidFill>
                  <a:srgbClr val="333333"/>
                </a:solidFill>
                <a:latin typeface="Calibri Light"/>
              </a:rPr>
            </a:br>
            <a:r>
              <a:rPr lang="de-DE" altLang="de-DE" sz="2400" dirty="0">
                <a:solidFill>
                  <a:srgbClr val="333333"/>
                </a:solidFill>
                <a:latin typeface="Calibri Light"/>
              </a:rPr>
              <a:t>unveränderlich, ob wir eher fröhlich oder traurig sind?</a:t>
            </a:r>
          </a:p>
          <a:p>
            <a:pPr eaLnBrk="1" hangingPunct="1"/>
            <a:r>
              <a:rPr lang="de-DE" altLang="de-DE" sz="2400" dirty="0">
                <a:solidFill>
                  <a:srgbClr val="004992"/>
                </a:solidFill>
                <a:latin typeface="Calibri Light"/>
              </a:rPr>
              <a:t>Anlage: </a:t>
            </a:r>
            <a:r>
              <a:rPr lang="de-DE" altLang="de-DE" sz="2400" dirty="0">
                <a:solidFill>
                  <a:srgbClr val="333333"/>
                </a:solidFill>
                <a:latin typeface="Calibri Light"/>
              </a:rPr>
              <a:t>Es gibt teilweise eine Veranlagung für depressive Gedanken und mangelndes Selbstwertgefühl</a:t>
            </a:r>
          </a:p>
          <a:p>
            <a:pPr eaLnBrk="1" hangingPunct="1"/>
            <a:r>
              <a:rPr lang="de-DE" altLang="de-DE" sz="2400" dirty="0">
                <a:solidFill>
                  <a:srgbClr val="004992"/>
                </a:solidFill>
                <a:latin typeface="Calibri Light"/>
              </a:rPr>
              <a:t>Umwelt: </a:t>
            </a:r>
            <a:r>
              <a:rPr lang="de-DE" altLang="de-DE" sz="2400" dirty="0">
                <a:solidFill>
                  <a:srgbClr val="333333"/>
                </a:solidFill>
                <a:latin typeface="Calibri Light"/>
              </a:rPr>
              <a:t>Strenge/lieblose Erziehung und negative Lebensereignisse können ein negatives Selbstbild prägen</a:t>
            </a:r>
          </a:p>
        </p:txBody>
      </p:sp>
      <p:pic>
        <p:nvPicPr>
          <p:cNvPr id="7"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292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MV-MKT – 8: Stimmung I</a:t>
            </a:r>
          </a:p>
        </p:txBody>
      </p:sp>
      <p:sp>
        <p:nvSpPr>
          <p:cNvPr id="5" name="Slide Number Placeholder 4"/>
          <p:cNvSpPr>
            <a:spLocks noGrp="1"/>
          </p:cNvSpPr>
          <p:nvPr>
            <p:ph type="sldNum" sz="quarter" idx="12"/>
          </p:nvPr>
        </p:nvSpPr>
        <p:spPr/>
        <p:txBody>
          <a:bodyPr/>
          <a:lstStyle/>
          <a:p>
            <a:pPr>
              <a:defRPr/>
            </a:pPr>
            <a:fld id="{31A55163-39B4-40AE-9E58-03E666178A0C}" type="slidenum">
              <a:rPr lang="de-DE" altLang="de-DE" smtClean="0"/>
              <a:pPr>
                <a:defRPr/>
              </a:pPr>
              <a:t>7</a:t>
            </a:fld>
            <a:endParaRPr lang="de-DE" altLang="de-DE"/>
          </a:p>
        </p:txBody>
      </p:sp>
    </p:spTree>
    <p:extLst>
      <p:ext uri="{BB962C8B-B14F-4D97-AF65-F5344CB8AC3E}">
        <p14:creationId xmlns:p14="http://schemas.microsoft.com/office/powerpoint/2010/main" val="33008125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8" name="Rectangle 2">
            <a:extLst>
              <a:ext uri="{FF2B5EF4-FFF2-40B4-BE49-F238E27FC236}">
                <a16:creationId xmlns:a16="http://schemas.microsoft.com/office/drawing/2014/main" id="{97118FAE-0930-4673-9FA1-43889A591E33}"/>
              </a:ext>
            </a:extLst>
          </p:cNvPr>
          <p:cNvSpPr>
            <a:spLocks noGrp="1" noChangeArrowheads="1"/>
          </p:cNvSpPr>
          <p:nvPr>
            <p:ph type="title"/>
          </p:nvPr>
        </p:nvSpPr>
        <p:spPr/>
        <p:txBody>
          <a:bodyPr vert="horz" lIns="0" tIns="0" rIns="0" bIns="0" rtlCol="0" anchor="t">
            <a:noAutofit/>
          </a:bodyPr>
          <a:lstStyle/>
          <a:p>
            <a:pPr defTabSz="914377">
              <a:spcBef>
                <a:spcPts val="0"/>
              </a:spcBef>
            </a:pPr>
            <a:r>
              <a:rPr lang="de-DE" altLang="de-DE" sz="3600" dirty="0">
                <a:latin typeface="Calibri Light"/>
              </a:rPr>
              <a:t>Ich bin halt so geboren … </a:t>
            </a:r>
            <a:br>
              <a:rPr lang="de-DE" altLang="de-DE" sz="3600" dirty="0">
                <a:latin typeface="Calibri Light"/>
              </a:rPr>
            </a:br>
            <a:r>
              <a:rPr lang="de-DE" altLang="de-DE" sz="3600" dirty="0">
                <a:latin typeface="Calibri Light"/>
              </a:rPr>
              <a:t>... dazu geworden?</a:t>
            </a:r>
          </a:p>
        </p:txBody>
      </p:sp>
      <p:sp>
        <p:nvSpPr>
          <p:cNvPr id="16386" name="Rectangle 3">
            <a:extLst>
              <a:ext uri="{FF2B5EF4-FFF2-40B4-BE49-F238E27FC236}">
                <a16:creationId xmlns:a16="http://schemas.microsoft.com/office/drawing/2014/main" id="{7FF3F90B-2B8D-4CBF-95AD-A5ACF62BFF9C}"/>
              </a:ext>
            </a:extLst>
          </p:cNvPr>
          <p:cNvSpPr>
            <a:spLocks noGrp="1" noChangeArrowheads="1"/>
          </p:cNvSpPr>
          <p:nvPr>
            <p:ph idx="1"/>
          </p:nvPr>
        </p:nvSpPr>
        <p:spPr>
          <a:xfrm>
            <a:off x="408955" y="2204864"/>
            <a:ext cx="8686800" cy="4248000"/>
          </a:xfrm>
          <a:noFill/>
        </p:spPr>
        <p:txBody>
          <a:bodyPr lIns="0" tIns="0" rIns="0" bIns="0">
            <a:noAutofit/>
          </a:bodyPr>
          <a:lstStyle/>
          <a:p>
            <a:pPr eaLnBrk="1" hangingPunct="1"/>
            <a:r>
              <a:rPr lang="de-DE" altLang="de-DE" sz="2400" dirty="0">
                <a:solidFill>
                  <a:srgbClr val="333333"/>
                </a:solidFill>
                <a:latin typeface="Calibri Light"/>
              </a:rPr>
              <a:t>Können wir aus „unserer Haut“ heraus oder ist es </a:t>
            </a:r>
            <a:br>
              <a:rPr lang="de-DE" altLang="de-DE" sz="2400" dirty="0">
                <a:solidFill>
                  <a:srgbClr val="333333"/>
                </a:solidFill>
                <a:latin typeface="Calibri Light"/>
              </a:rPr>
            </a:br>
            <a:r>
              <a:rPr lang="de-DE" altLang="de-DE" sz="2400" dirty="0">
                <a:solidFill>
                  <a:srgbClr val="333333"/>
                </a:solidFill>
                <a:latin typeface="Calibri Light"/>
              </a:rPr>
              <a:t>unveränderlich, ob wir eher fröhlich oder traurig sind?</a:t>
            </a:r>
          </a:p>
          <a:p>
            <a:pPr eaLnBrk="1" hangingPunct="1"/>
            <a:r>
              <a:rPr lang="de-DE" altLang="de-DE" sz="2400" dirty="0">
                <a:solidFill>
                  <a:srgbClr val="004992"/>
                </a:solidFill>
                <a:latin typeface="Calibri Light"/>
              </a:rPr>
              <a:t>Anlage: </a:t>
            </a:r>
            <a:r>
              <a:rPr lang="de-DE" altLang="de-DE" sz="2400" dirty="0">
                <a:solidFill>
                  <a:srgbClr val="333333"/>
                </a:solidFill>
                <a:latin typeface="Calibri Light"/>
              </a:rPr>
              <a:t>Es gibt teilweise eine Veranlagung für depressive Gedanken und mangelndes Selbstwertgefühl</a:t>
            </a:r>
          </a:p>
          <a:p>
            <a:pPr eaLnBrk="1" hangingPunct="1"/>
            <a:r>
              <a:rPr lang="de-DE" altLang="de-DE" sz="2400" dirty="0">
                <a:solidFill>
                  <a:srgbClr val="004992"/>
                </a:solidFill>
                <a:latin typeface="Calibri Light"/>
              </a:rPr>
              <a:t>Umwelt: </a:t>
            </a:r>
            <a:r>
              <a:rPr lang="de-DE" altLang="de-DE" sz="2400" dirty="0">
                <a:solidFill>
                  <a:srgbClr val="333333"/>
                </a:solidFill>
                <a:latin typeface="Calibri Light"/>
              </a:rPr>
              <a:t>Strenge/lieblose Erziehung und negative Lebensereignisse können ein negatives Selbstbild prägen</a:t>
            </a:r>
          </a:p>
          <a:p>
            <a:pPr eaLnBrk="1" hangingPunct="1"/>
            <a:r>
              <a:rPr lang="de-DE" altLang="de-DE" sz="2400" b="1" dirty="0">
                <a:solidFill>
                  <a:srgbClr val="004992"/>
                </a:solidFill>
                <a:latin typeface="Calibri Light"/>
              </a:rPr>
              <a:t>ABER:</a:t>
            </a:r>
            <a:r>
              <a:rPr lang="de-DE" altLang="de-DE" sz="2400" dirty="0">
                <a:solidFill>
                  <a:srgbClr val="004992"/>
                </a:solidFill>
                <a:latin typeface="Calibri Light"/>
              </a:rPr>
              <a:t> Depressive Denkstrukturen können verändert werden; Depression ist kein Schicksal! </a:t>
            </a:r>
          </a:p>
        </p:txBody>
      </p:sp>
      <p:pic>
        <p:nvPicPr>
          <p:cNvPr id="7"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292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MV-MKT – 8: Stimmung I</a:t>
            </a:r>
          </a:p>
        </p:txBody>
      </p:sp>
      <p:sp>
        <p:nvSpPr>
          <p:cNvPr id="5" name="Slide Number Placeholder 4"/>
          <p:cNvSpPr>
            <a:spLocks noGrp="1"/>
          </p:cNvSpPr>
          <p:nvPr>
            <p:ph type="sldNum" sz="quarter" idx="12"/>
          </p:nvPr>
        </p:nvSpPr>
        <p:spPr/>
        <p:txBody>
          <a:bodyPr/>
          <a:lstStyle/>
          <a:p>
            <a:pPr>
              <a:defRPr/>
            </a:pPr>
            <a:fld id="{31A55163-39B4-40AE-9E58-03E666178A0C}" type="slidenum">
              <a:rPr lang="de-DE" altLang="de-DE" smtClean="0"/>
              <a:pPr>
                <a:defRPr/>
              </a:pPr>
              <a:t>8</a:t>
            </a:fld>
            <a:endParaRPr lang="de-DE" altLang="de-DE"/>
          </a:p>
        </p:txBody>
      </p:sp>
    </p:spTree>
    <p:extLst>
      <p:ext uri="{BB962C8B-B14F-4D97-AF65-F5344CB8AC3E}">
        <p14:creationId xmlns:p14="http://schemas.microsoft.com/office/powerpoint/2010/main" val="22860086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026">
            <a:extLst>
              <a:ext uri="{FF2B5EF4-FFF2-40B4-BE49-F238E27FC236}">
                <a16:creationId xmlns:a16="http://schemas.microsoft.com/office/drawing/2014/main" id="{2762E940-3A87-40F0-B7C7-A49139AD86CE}"/>
              </a:ext>
            </a:extLst>
          </p:cNvPr>
          <p:cNvSpPr>
            <a:spLocks noGrp="1" noChangeArrowheads="1"/>
          </p:cNvSpPr>
          <p:nvPr>
            <p:ph type="title"/>
          </p:nvPr>
        </p:nvSpPr>
        <p:spPr/>
        <p:txBody>
          <a:bodyPr vert="horz" lIns="0" tIns="0" rIns="0" bIns="0" rtlCol="0" anchor="t">
            <a:noAutofit/>
          </a:bodyPr>
          <a:lstStyle/>
          <a:p>
            <a:pPr defTabSz="914377">
              <a:spcBef>
                <a:spcPts val="0"/>
              </a:spcBef>
            </a:pPr>
            <a:r>
              <a:rPr lang="de-DE" altLang="de-DE" sz="3600" dirty="0">
                <a:latin typeface="Calibri Light"/>
              </a:rPr>
              <a:t>Was soll das Ganze?</a:t>
            </a:r>
          </a:p>
        </p:txBody>
      </p:sp>
      <p:sp>
        <p:nvSpPr>
          <p:cNvPr id="4" name="Content Placeholder 3"/>
          <p:cNvSpPr>
            <a:spLocks noGrp="1"/>
          </p:cNvSpPr>
          <p:nvPr>
            <p:ph idx="1"/>
          </p:nvPr>
        </p:nvSpPr>
        <p:spPr/>
        <p:txBody>
          <a:bodyPr/>
          <a:lstStyle/>
          <a:p>
            <a:pPr lvl="0" defTabSz="914400" fontAlgn="base">
              <a:spcAft>
                <a:spcPct val="0"/>
              </a:spcAft>
            </a:pPr>
            <a:r>
              <a:rPr lang="de-DE" altLang="de-DE" sz="2400" dirty="0">
                <a:solidFill>
                  <a:srgbClr val="333333"/>
                </a:solidFill>
                <a:latin typeface="Calibri Light"/>
                <a:cs typeface="Times New Roman" panose="02020603050405020304" pitchFamily="18" charset="0"/>
              </a:rPr>
              <a:t>Viele Menschen mit psychischen Erkrankungen weisen Denkverzerrungen auf, die eine </a:t>
            </a:r>
            <a:r>
              <a:rPr lang="de-DE" altLang="de-DE" sz="2400" dirty="0">
                <a:solidFill>
                  <a:srgbClr val="004992"/>
                </a:solidFill>
                <a:latin typeface="Calibri Light"/>
                <a:cs typeface="Times New Roman" panose="02020603050405020304" pitchFamily="18" charset="0"/>
              </a:rPr>
              <a:t>Depression begünstigen.</a:t>
            </a:r>
          </a:p>
          <a:p>
            <a:pPr lvl="0" defTabSz="914400" fontAlgn="base">
              <a:spcAft>
                <a:spcPct val="0"/>
              </a:spcAft>
            </a:pPr>
            <a:r>
              <a:rPr lang="de-DE" altLang="de-DE" sz="2400" dirty="0">
                <a:solidFill>
                  <a:srgbClr val="333333"/>
                </a:solidFill>
                <a:latin typeface="Calibri Light"/>
                <a:cs typeface="Times New Roman" panose="02020603050405020304" pitchFamily="18" charset="0"/>
              </a:rPr>
              <a:t>Diese Denkverzerrungen können durch konsequentes Training verändert werden. </a:t>
            </a:r>
            <a:endParaRPr lang="en-US" altLang="de-DE" sz="2400" dirty="0">
              <a:solidFill>
                <a:srgbClr val="333333"/>
              </a:solidFill>
              <a:latin typeface="Calibri Light"/>
              <a:cs typeface="Times New Roman" panose="02020603050405020304" pitchFamily="18" charset="0"/>
            </a:endParaRPr>
          </a:p>
          <a:p>
            <a:endParaRPr lang="en-US" sz="2400" dirty="0">
              <a:solidFill>
                <a:srgbClr val="333333"/>
              </a:solidFill>
              <a:latin typeface="Calibri Light"/>
            </a:endParaRPr>
          </a:p>
        </p:txBody>
      </p:sp>
      <p:sp>
        <p:nvSpPr>
          <p:cNvPr id="18435" name="Rectangle 1027">
            <a:extLst>
              <a:ext uri="{FF2B5EF4-FFF2-40B4-BE49-F238E27FC236}">
                <a16:creationId xmlns:a16="http://schemas.microsoft.com/office/drawing/2014/main" id="{4926EAC0-F1E1-4BA6-A491-B2F978B486B4}"/>
              </a:ext>
            </a:extLst>
          </p:cNvPr>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609600" indent="-609600">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marL="0" eaLnBrk="1" hangingPunct="1">
              <a:buClrTx/>
              <a:buFontTx/>
              <a:buChar char="•"/>
            </a:pPr>
            <a:endParaRPr lang="en-GB" altLang="de-DE" sz="2000" b="0">
              <a:latin typeface="Calibri Light"/>
              <a:cs typeface="Times New Roman" panose="02020603050405020304" pitchFamily="18" charset="0"/>
            </a:endParaRPr>
          </a:p>
        </p:txBody>
      </p:sp>
      <p:sp>
        <p:nvSpPr>
          <p:cNvPr id="5" name="Footer Placeholder 4"/>
          <p:cNvSpPr>
            <a:spLocks noGrp="1"/>
          </p:cNvSpPr>
          <p:nvPr>
            <p:ph type="ftr" sz="quarter" idx="11"/>
          </p:nvPr>
        </p:nvSpPr>
        <p:spPr/>
        <p:txBody>
          <a:bodyPr/>
          <a:lstStyle/>
          <a:p>
            <a:pPr>
              <a:defRPr/>
            </a:pPr>
            <a:r>
              <a:rPr lang="de-DE"/>
              <a:t>MV-MKT – 8: Stimmung I</a:t>
            </a:r>
          </a:p>
        </p:txBody>
      </p:sp>
      <p:sp>
        <p:nvSpPr>
          <p:cNvPr id="6" name="Slide Number Placeholder 5"/>
          <p:cNvSpPr>
            <a:spLocks noGrp="1"/>
          </p:cNvSpPr>
          <p:nvPr>
            <p:ph type="sldNum" sz="quarter" idx="12"/>
          </p:nvPr>
        </p:nvSpPr>
        <p:spPr/>
        <p:txBody>
          <a:bodyPr/>
          <a:lstStyle/>
          <a:p>
            <a:pPr>
              <a:defRPr/>
            </a:pPr>
            <a:fld id="{31A55163-39B4-40AE-9E58-03E666178A0C}" type="slidenum">
              <a:rPr lang="de-DE" altLang="de-DE" smtClean="0"/>
              <a:pPr>
                <a:defRPr/>
              </a:pPr>
              <a:t>9</a:t>
            </a:fld>
            <a:endParaRPr lang="de-DE" altLang="de-DE"/>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173CCE4-B1C5-4B0C-909D-445BDD5EA703}"/>
              </a:ext>
            </a:extLst>
          </p:cNvPr>
          <p:cNvSpPr>
            <a:spLocks noGrp="1"/>
          </p:cNvSpPr>
          <p:nvPr>
            <p:ph type="title"/>
          </p:nvPr>
        </p:nvSpPr>
        <p:spPr/>
        <p:txBody>
          <a:bodyPr/>
          <a:lstStyle/>
          <a:p>
            <a:r>
              <a:rPr lang="de-DE" sz="3600" dirty="0"/>
              <a:t>Warum über Gefühle sprechen?</a:t>
            </a:r>
          </a:p>
        </p:txBody>
      </p:sp>
      <p:sp>
        <p:nvSpPr>
          <p:cNvPr id="4" name="Fußzeilenplatzhalter 3">
            <a:extLst>
              <a:ext uri="{FF2B5EF4-FFF2-40B4-BE49-F238E27FC236}">
                <a16:creationId xmlns:a16="http://schemas.microsoft.com/office/drawing/2014/main" id="{A66CE407-758E-4B5C-B73B-2EAB7A22F409}"/>
              </a:ext>
            </a:extLst>
          </p:cNvPr>
          <p:cNvSpPr>
            <a:spLocks noGrp="1"/>
          </p:cNvSpPr>
          <p:nvPr>
            <p:ph type="ftr" sz="quarter" idx="11"/>
          </p:nvPr>
        </p:nvSpPr>
        <p:spPr/>
        <p:txBody>
          <a:bodyPr/>
          <a:lstStyle/>
          <a:p>
            <a:pPr>
              <a:defRPr/>
            </a:pPr>
            <a:r>
              <a:rPr lang="de-DE"/>
              <a:t>MV-MKT – 8: Stimmung I</a:t>
            </a:r>
          </a:p>
        </p:txBody>
      </p:sp>
      <p:sp>
        <p:nvSpPr>
          <p:cNvPr id="5" name="Foliennummernplatzhalter 4">
            <a:extLst>
              <a:ext uri="{FF2B5EF4-FFF2-40B4-BE49-F238E27FC236}">
                <a16:creationId xmlns:a16="http://schemas.microsoft.com/office/drawing/2014/main" id="{9716DD7A-3DB5-4EE8-B0C4-F3EF7B6ADAD5}"/>
              </a:ext>
            </a:extLst>
          </p:cNvPr>
          <p:cNvSpPr>
            <a:spLocks noGrp="1"/>
          </p:cNvSpPr>
          <p:nvPr>
            <p:ph type="sldNum" sz="quarter" idx="12"/>
          </p:nvPr>
        </p:nvSpPr>
        <p:spPr/>
        <p:txBody>
          <a:bodyPr/>
          <a:lstStyle/>
          <a:p>
            <a:pPr>
              <a:defRPr/>
            </a:pPr>
            <a:fld id="{31A55163-39B4-40AE-9E58-03E666178A0C}" type="slidenum">
              <a:rPr lang="de-DE" altLang="de-DE" smtClean="0"/>
              <a:pPr>
                <a:defRPr/>
              </a:pPr>
              <a:t>10</a:t>
            </a:fld>
            <a:endParaRPr lang="de-DE" altLang="de-DE"/>
          </a:p>
        </p:txBody>
      </p:sp>
      <p:graphicFrame>
        <p:nvGraphicFramePr>
          <p:cNvPr id="6" name="Group 30">
            <a:extLst>
              <a:ext uri="{FF2B5EF4-FFF2-40B4-BE49-F238E27FC236}">
                <a16:creationId xmlns:a16="http://schemas.microsoft.com/office/drawing/2014/main" id="{734A38E3-B064-4C13-9624-E254B22F46BC}"/>
              </a:ext>
            </a:extLst>
          </p:cNvPr>
          <p:cNvGraphicFramePr>
            <a:graphicFrameLocks noGrp="1"/>
          </p:cNvGraphicFramePr>
          <p:nvPr>
            <p:extLst>
              <p:ext uri="{D42A27DB-BD31-4B8C-83A1-F6EECF244321}">
                <p14:modId xmlns:p14="http://schemas.microsoft.com/office/powerpoint/2010/main" val="521057176"/>
              </p:ext>
            </p:extLst>
          </p:nvPr>
        </p:nvGraphicFramePr>
        <p:xfrm>
          <a:off x="408955" y="1988840"/>
          <a:ext cx="7848872" cy="4053686"/>
        </p:xfrm>
        <a:graphic>
          <a:graphicData uri="http://schemas.openxmlformats.org/drawingml/2006/table">
            <a:tbl>
              <a:tblPr>
                <a:tableStyleId>{21E4AEA4-8DFA-4A89-87EB-49C32662AFE0}</a:tableStyleId>
              </a:tblPr>
              <a:tblGrid>
                <a:gridCol w="3924436">
                  <a:extLst>
                    <a:ext uri="{9D8B030D-6E8A-4147-A177-3AD203B41FA5}">
                      <a16:colId xmlns:a16="http://schemas.microsoft.com/office/drawing/2014/main" val="20000"/>
                    </a:ext>
                  </a:extLst>
                </a:gridCol>
                <a:gridCol w="3924436">
                  <a:extLst>
                    <a:ext uri="{9D8B030D-6E8A-4147-A177-3AD203B41FA5}">
                      <a16:colId xmlns:a16="http://schemas.microsoft.com/office/drawing/2014/main" val="2555870628"/>
                    </a:ext>
                  </a:extLst>
                </a:gridCol>
              </a:tblGrid>
              <a:tr h="401864">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rPr>
                        <a:t>Vorteile</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rPr>
                        <a:t>Nachteile</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894967">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tx1"/>
                          </a:solidFill>
                          <a:effectLst/>
                          <a:latin typeface="Calibri Light"/>
                        </a:rPr>
                        <a:t>???</a:t>
                      </a:r>
                      <a:r>
                        <a:rPr kumimoji="0" lang="de-DE" sz="1800" b="0" i="0" u="none" strike="noStrike" cap="none" normalizeH="0" baseline="0" dirty="0">
                          <a:ln>
                            <a:noFill/>
                          </a:ln>
                          <a:solidFill>
                            <a:schemeClr val="bg1"/>
                          </a:solidFill>
                          <a:effectLst/>
                          <a:latin typeface="Calibri Light"/>
                        </a:rPr>
                        <a:t>Andere können mir bei Problemen helfen/unterstützen und Rücksicht auf mich nehmen.</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tx1"/>
                          </a:solidFill>
                          <a:effectLst/>
                          <a:latin typeface="Calibri Light"/>
                        </a:rPr>
                        <a:t>???</a:t>
                      </a:r>
                      <a:endParaRPr kumimoji="0" lang="de-DE" sz="1800" b="0" i="0" u="none" strike="noStrike" cap="none" normalizeH="0" baseline="0" dirty="0">
                        <a:ln>
                          <a:noFill/>
                        </a:ln>
                        <a:solidFill>
                          <a:schemeClr val="bg1"/>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884101">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tx1"/>
                          </a:solidFill>
                          <a:effectLst/>
                          <a:latin typeface="Calibri Light"/>
                        </a:rPr>
                        <a:t>???</a:t>
                      </a:r>
                      <a:r>
                        <a:rPr kumimoji="0" lang="de-DE" sz="1800" b="0" i="0" u="none" strike="noStrike" cap="none" normalizeH="0" baseline="0" dirty="0">
                          <a:ln>
                            <a:noFill/>
                          </a:ln>
                          <a:solidFill>
                            <a:srgbClr val="E3EFF8"/>
                          </a:solidFill>
                          <a:effectLst/>
                          <a:latin typeface="Calibri Light"/>
                        </a:rPr>
                        <a:t>Ich baue eine Bindung zu anderen Personen auf.</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tx1"/>
                          </a:solidFill>
                          <a:effectLst/>
                          <a:latin typeface="Calibri Light"/>
                        </a:rPr>
                        <a:t>???</a:t>
                      </a:r>
                      <a:endParaRPr kumimoji="0" lang="de-DE" sz="1800" b="0" i="0" u="none" strike="noStrike" cap="none" normalizeH="0" baseline="0" dirty="0">
                        <a:ln>
                          <a:noFill/>
                        </a:ln>
                        <a:solidFill>
                          <a:srgbClr val="E3EFF8"/>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894967">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tx1"/>
                          </a:solidFill>
                          <a:effectLst/>
                          <a:latin typeface="Calibri Light"/>
                        </a:rPr>
                        <a:t>???</a:t>
                      </a:r>
                      <a:r>
                        <a:rPr kumimoji="0" lang="de-DE" sz="1800" b="0" i="0" u="none" strike="noStrike" cap="none" normalizeH="0" baseline="0" dirty="0">
                          <a:ln>
                            <a:noFill/>
                          </a:ln>
                          <a:solidFill>
                            <a:schemeClr val="bg1"/>
                          </a:solidFill>
                          <a:effectLst/>
                          <a:latin typeface="Calibri Light"/>
                        </a:rPr>
                        <a:t>Andere Menschen trauen sich möglicherweise auch über ihre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bg1"/>
                          </a:solidFill>
                          <a:effectLst/>
                          <a:latin typeface="Calibri Light"/>
                        </a:rPr>
                        <a:t>Probleme zu sprechen.</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tx1"/>
                          </a:solidFill>
                          <a:effectLst/>
                          <a:latin typeface="Calibri Light"/>
                        </a:rPr>
                        <a:t>???</a:t>
                      </a:r>
                      <a:endParaRPr kumimoji="0" lang="de-DE" sz="1800" b="0" i="0" u="none" strike="noStrike" cap="none" normalizeH="0" baseline="0" dirty="0">
                        <a:ln>
                          <a:noFill/>
                        </a:ln>
                        <a:solidFill>
                          <a:schemeClr val="bg1"/>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884101">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tx1"/>
                          </a:solidFill>
                          <a:effectLst/>
                          <a:latin typeface="Calibri Light"/>
                        </a:rPr>
                        <a:t>???</a:t>
                      </a:r>
                      <a:r>
                        <a:rPr kumimoji="0" lang="de-DE" sz="1800" b="0" i="0" u="none" strike="noStrike" cap="none" normalizeH="0" baseline="0" dirty="0">
                          <a:ln>
                            <a:noFill/>
                          </a:ln>
                          <a:solidFill>
                            <a:srgbClr val="E3EFF8"/>
                          </a:solidFill>
                          <a:effectLst/>
                          <a:latin typeface="Calibri Light"/>
                        </a:rPr>
                        <a:t>Meine eigenen Bedürfnisse werden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E3EFF8"/>
                          </a:solidFill>
                          <a:effectLst/>
                          <a:latin typeface="Calibri Light"/>
                        </a:rPr>
                        <a:t>mir klarer.</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tx1"/>
                          </a:solidFill>
                          <a:effectLst/>
                          <a:latin typeface="Calibri Light"/>
                        </a:rPr>
                        <a:t>???</a:t>
                      </a:r>
                      <a:endParaRPr kumimoji="0" lang="de-DE" sz="1800" b="0" i="0" u="none" strike="noStrike" cap="none" normalizeH="0" baseline="0" dirty="0">
                        <a:ln>
                          <a:noFill/>
                        </a:ln>
                        <a:solidFill>
                          <a:srgbClr val="E3EFF8"/>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940338695"/>
                  </a:ext>
                </a:extLst>
              </a:tr>
            </a:tbl>
          </a:graphicData>
        </a:graphic>
      </p:graphicFrame>
      <p:pic>
        <p:nvPicPr>
          <p:cNvPr id="8" name="Picture 23" descr="daumen">
            <a:extLst>
              <a:ext uri="{FF2B5EF4-FFF2-40B4-BE49-F238E27FC236}">
                <a16:creationId xmlns:a16="http://schemas.microsoft.com/office/drawing/2014/main" id="{1B27C149-5FDA-48A3-B7D0-B571F9B02D7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68978" y="1988096"/>
            <a:ext cx="402731" cy="4027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Grafik 9" descr="Ein Bild, das drinnen, Essen, ausgestaltet enthält.&#10;&#10;Automatisch generierte Beschreibung">
            <a:extLst>
              <a:ext uri="{FF2B5EF4-FFF2-40B4-BE49-F238E27FC236}">
                <a16:creationId xmlns:a16="http://schemas.microsoft.com/office/drawing/2014/main" id="{79B83910-55B7-27CF-ACFD-66186227F58F}"/>
              </a:ext>
            </a:extLst>
          </p:cNvPr>
          <p:cNvPicPr>
            <a:picLocks noChangeAspect="1"/>
          </p:cNvPicPr>
          <p:nvPr/>
        </p:nvPicPr>
        <p:blipFill rotWithShape="1">
          <a:blip r:embed="rId4" cstate="hqprint">
            <a:extLst>
              <a:ext uri="{28A0092B-C50C-407E-A947-70E740481C1C}">
                <a14:useLocalDpi xmlns:a14="http://schemas.microsoft.com/office/drawing/2010/main" val="0"/>
              </a:ext>
            </a:extLst>
          </a:blip>
          <a:srcRect l="7301" t="18501" r="4788" b="14301"/>
          <a:stretch/>
        </p:blipFill>
        <p:spPr>
          <a:xfrm>
            <a:off x="8408376" y="4928246"/>
            <a:ext cx="3786799" cy="1929754"/>
          </a:xfrm>
          <a:prstGeom prst="rect">
            <a:avLst/>
          </a:prstGeom>
        </p:spPr>
      </p:pic>
      <p:pic>
        <p:nvPicPr>
          <p:cNvPr id="11" name="Picture 22" descr="nachteil">
            <a:extLst>
              <a:ext uri="{FF2B5EF4-FFF2-40B4-BE49-F238E27FC236}">
                <a16:creationId xmlns:a16="http://schemas.microsoft.com/office/drawing/2014/main" id="{59DFB5F5-8A80-CBAF-4028-0DC58BD4712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13611" y="1988096"/>
            <a:ext cx="402730" cy="402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50019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173CCE4-B1C5-4B0C-909D-445BDD5EA703}"/>
              </a:ext>
            </a:extLst>
          </p:cNvPr>
          <p:cNvSpPr>
            <a:spLocks noGrp="1"/>
          </p:cNvSpPr>
          <p:nvPr>
            <p:ph type="title"/>
          </p:nvPr>
        </p:nvSpPr>
        <p:spPr/>
        <p:txBody>
          <a:bodyPr/>
          <a:lstStyle/>
          <a:p>
            <a:r>
              <a:rPr lang="de-DE" sz="3600" dirty="0"/>
              <a:t>Warum über Gefühle sprechen?</a:t>
            </a:r>
          </a:p>
        </p:txBody>
      </p:sp>
      <p:sp>
        <p:nvSpPr>
          <p:cNvPr id="4" name="Fußzeilenplatzhalter 3">
            <a:extLst>
              <a:ext uri="{FF2B5EF4-FFF2-40B4-BE49-F238E27FC236}">
                <a16:creationId xmlns:a16="http://schemas.microsoft.com/office/drawing/2014/main" id="{A66CE407-758E-4B5C-B73B-2EAB7A22F409}"/>
              </a:ext>
            </a:extLst>
          </p:cNvPr>
          <p:cNvSpPr>
            <a:spLocks noGrp="1"/>
          </p:cNvSpPr>
          <p:nvPr>
            <p:ph type="ftr" sz="quarter" idx="11"/>
          </p:nvPr>
        </p:nvSpPr>
        <p:spPr/>
        <p:txBody>
          <a:bodyPr/>
          <a:lstStyle/>
          <a:p>
            <a:pPr>
              <a:defRPr/>
            </a:pPr>
            <a:r>
              <a:rPr lang="de-DE"/>
              <a:t>MV-MKT – 8: Stimmung I</a:t>
            </a:r>
          </a:p>
        </p:txBody>
      </p:sp>
      <p:sp>
        <p:nvSpPr>
          <p:cNvPr id="5" name="Foliennummernplatzhalter 4">
            <a:extLst>
              <a:ext uri="{FF2B5EF4-FFF2-40B4-BE49-F238E27FC236}">
                <a16:creationId xmlns:a16="http://schemas.microsoft.com/office/drawing/2014/main" id="{9716DD7A-3DB5-4EE8-B0C4-F3EF7B6ADAD5}"/>
              </a:ext>
            </a:extLst>
          </p:cNvPr>
          <p:cNvSpPr>
            <a:spLocks noGrp="1"/>
          </p:cNvSpPr>
          <p:nvPr>
            <p:ph type="sldNum" sz="quarter" idx="12"/>
          </p:nvPr>
        </p:nvSpPr>
        <p:spPr/>
        <p:txBody>
          <a:bodyPr/>
          <a:lstStyle/>
          <a:p>
            <a:pPr>
              <a:defRPr/>
            </a:pPr>
            <a:fld id="{31A55163-39B4-40AE-9E58-03E666178A0C}" type="slidenum">
              <a:rPr lang="de-DE" altLang="de-DE" smtClean="0"/>
              <a:pPr>
                <a:defRPr/>
              </a:pPr>
              <a:t>11</a:t>
            </a:fld>
            <a:endParaRPr lang="de-DE" altLang="de-DE"/>
          </a:p>
        </p:txBody>
      </p:sp>
      <p:graphicFrame>
        <p:nvGraphicFramePr>
          <p:cNvPr id="6" name="Group 30">
            <a:extLst>
              <a:ext uri="{FF2B5EF4-FFF2-40B4-BE49-F238E27FC236}">
                <a16:creationId xmlns:a16="http://schemas.microsoft.com/office/drawing/2014/main" id="{734A38E3-B064-4C13-9624-E254B22F46BC}"/>
              </a:ext>
            </a:extLst>
          </p:cNvPr>
          <p:cNvGraphicFramePr>
            <a:graphicFrameLocks noGrp="1"/>
          </p:cNvGraphicFramePr>
          <p:nvPr>
            <p:extLst>
              <p:ext uri="{D42A27DB-BD31-4B8C-83A1-F6EECF244321}">
                <p14:modId xmlns:p14="http://schemas.microsoft.com/office/powerpoint/2010/main" val="2866206971"/>
              </p:ext>
            </p:extLst>
          </p:nvPr>
        </p:nvGraphicFramePr>
        <p:xfrm>
          <a:off x="408955" y="1988840"/>
          <a:ext cx="7848872" cy="4053686"/>
        </p:xfrm>
        <a:graphic>
          <a:graphicData uri="http://schemas.openxmlformats.org/drawingml/2006/table">
            <a:tbl>
              <a:tblPr>
                <a:tableStyleId>{21E4AEA4-8DFA-4A89-87EB-49C32662AFE0}</a:tableStyleId>
              </a:tblPr>
              <a:tblGrid>
                <a:gridCol w="3924436">
                  <a:extLst>
                    <a:ext uri="{9D8B030D-6E8A-4147-A177-3AD203B41FA5}">
                      <a16:colId xmlns:a16="http://schemas.microsoft.com/office/drawing/2014/main" val="20000"/>
                    </a:ext>
                  </a:extLst>
                </a:gridCol>
                <a:gridCol w="3924436">
                  <a:extLst>
                    <a:ext uri="{9D8B030D-6E8A-4147-A177-3AD203B41FA5}">
                      <a16:colId xmlns:a16="http://schemas.microsoft.com/office/drawing/2014/main" val="2555870628"/>
                    </a:ext>
                  </a:extLst>
                </a:gridCol>
              </a:tblGrid>
              <a:tr h="401864">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rPr>
                        <a:t>Vorteile</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rPr>
                        <a:t>Nachteile</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894967">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tx1"/>
                          </a:solidFill>
                          <a:effectLst/>
                          <a:latin typeface="Calibri Light"/>
                        </a:rPr>
                        <a:t>Andere können mir bei Problemen helfen/unterstützen und Rücksicht auf mich nehmen.</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tx1"/>
                          </a:solidFill>
                          <a:effectLst/>
                          <a:latin typeface="Calibri Light"/>
                        </a:rPr>
                        <a:t>???</a:t>
                      </a:r>
                      <a:endParaRPr kumimoji="0" lang="de-DE" sz="1800" b="0" i="0" u="none" strike="noStrike" cap="none" normalizeH="0" baseline="0" dirty="0">
                        <a:ln>
                          <a:noFill/>
                        </a:ln>
                        <a:solidFill>
                          <a:schemeClr val="bg1"/>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884101">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tx1"/>
                          </a:solidFill>
                          <a:effectLst/>
                          <a:latin typeface="Calibri Light"/>
                        </a:rPr>
                        <a:t>Ich baue eine Bindung zu anderen Personen auf.</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tx1"/>
                          </a:solidFill>
                          <a:effectLst/>
                          <a:latin typeface="Calibri Light"/>
                        </a:rPr>
                        <a:t>???</a:t>
                      </a:r>
                      <a:endParaRPr kumimoji="0" lang="de-DE" sz="1800" b="0" i="0" u="none" strike="noStrike" cap="none" normalizeH="0" baseline="0" dirty="0">
                        <a:ln>
                          <a:noFill/>
                        </a:ln>
                        <a:solidFill>
                          <a:srgbClr val="E3EFF8"/>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894967">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tx1"/>
                          </a:solidFill>
                          <a:effectLst/>
                          <a:latin typeface="Calibri Light"/>
                        </a:rPr>
                        <a:t>Andere Menschen trauen sich möglicherweise auch über ihre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tx1"/>
                          </a:solidFill>
                          <a:effectLst/>
                          <a:latin typeface="Calibri Light"/>
                        </a:rPr>
                        <a:t>Probleme zu sprechen.</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tx1"/>
                          </a:solidFill>
                          <a:effectLst/>
                          <a:latin typeface="Calibri Light"/>
                        </a:rPr>
                        <a:t>???</a:t>
                      </a:r>
                      <a:endParaRPr kumimoji="0" lang="de-DE" sz="1800" b="0" i="0" u="none" strike="noStrike" cap="none" normalizeH="0" baseline="0" dirty="0">
                        <a:ln>
                          <a:noFill/>
                        </a:ln>
                        <a:solidFill>
                          <a:schemeClr val="bg1"/>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884101">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tx1"/>
                          </a:solidFill>
                          <a:effectLst/>
                          <a:latin typeface="Calibri Light"/>
                        </a:rPr>
                        <a:t>Meine eigenen Bedürfnisse werden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tx1"/>
                          </a:solidFill>
                          <a:effectLst/>
                          <a:latin typeface="Calibri Light"/>
                        </a:rPr>
                        <a:t>mir klarer.</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tx1"/>
                          </a:solidFill>
                          <a:effectLst/>
                          <a:latin typeface="Calibri Light"/>
                        </a:rPr>
                        <a:t>???</a:t>
                      </a:r>
                      <a:endParaRPr kumimoji="0" lang="de-DE" sz="1800" b="0" i="0" u="none" strike="noStrike" cap="none" normalizeH="0" baseline="0" dirty="0">
                        <a:ln>
                          <a:noFill/>
                        </a:ln>
                        <a:solidFill>
                          <a:srgbClr val="E3EFF8"/>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940338695"/>
                  </a:ext>
                </a:extLst>
              </a:tr>
            </a:tbl>
          </a:graphicData>
        </a:graphic>
      </p:graphicFrame>
      <p:pic>
        <p:nvPicPr>
          <p:cNvPr id="8" name="Picture 23" descr="daumen">
            <a:extLst>
              <a:ext uri="{FF2B5EF4-FFF2-40B4-BE49-F238E27FC236}">
                <a16:creationId xmlns:a16="http://schemas.microsoft.com/office/drawing/2014/main" id="{1B27C149-5FDA-48A3-B7D0-B571F9B02D7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68978" y="1988096"/>
            <a:ext cx="402731" cy="4027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Grafik 9" descr="Ein Bild, das drinnen, Essen, ausgestaltet enthält.&#10;&#10;Automatisch generierte Beschreibung">
            <a:extLst>
              <a:ext uri="{FF2B5EF4-FFF2-40B4-BE49-F238E27FC236}">
                <a16:creationId xmlns:a16="http://schemas.microsoft.com/office/drawing/2014/main" id="{79B83910-55B7-27CF-ACFD-66186227F58F}"/>
              </a:ext>
            </a:extLst>
          </p:cNvPr>
          <p:cNvPicPr>
            <a:picLocks noChangeAspect="1"/>
          </p:cNvPicPr>
          <p:nvPr/>
        </p:nvPicPr>
        <p:blipFill rotWithShape="1">
          <a:blip r:embed="rId4" cstate="hqprint">
            <a:extLst>
              <a:ext uri="{28A0092B-C50C-407E-A947-70E740481C1C}">
                <a14:useLocalDpi xmlns:a14="http://schemas.microsoft.com/office/drawing/2010/main" val="0"/>
              </a:ext>
            </a:extLst>
          </a:blip>
          <a:srcRect l="7301" t="18501" r="4788" b="14301"/>
          <a:stretch/>
        </p:blipFill>
        <p:spPr>
          <a:xfrm>
            <a:off x="8408376" y="4928246"/>
            <a:ext cx="3786799" cy="1929754"/>
          </a:xfrm>
          <a:prstGeom prst="rect">
            <a:avLst/>
          </a:prstGeom>
        </p:spPr>
      </p:pic>
      <p:pic>
        <p:nvPicPr>
          <p:cNvPr id="11" name="Picture 22" descr="nachteil">
            <a:extLst>
              <a:ext uri="{FF2B5EF4-FFF2-40B4-BE49-F238E27FC236}">
                <a16:creationId xmlns:a16="http://schemas.microsoft.com/office/drawing/2014/main" id="{59DFB5F5-8A80-CBAF-4028-0DC58BD4712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13611" y="1988096"/>
            <a:ext cx="402730" cy="402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901311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173CCE4-B1C5-4B0C-909D-445BDD5EA703}"/>
              </a:ext>
            </a:extLst>
          </p:cNvPr>
          <p:cNvSpPr>
            <a:spLocks noGrp="1"/>
          </p:cNvSpPr>
          <p:nvPr>
            <p:ph type="title"/>
          </p:nvPr>
        </p:nvSpPr>
        <p:spPr/>
        <p:txBody>
          <a:bodyPr/>
          <a:lstStyle/>
          <a:p>
            <a:r>
              <a:rPr lang="de-DE" sz="3600" dirty="0"/>
              <a:t>Warum über Gefühle sprechen?</a:t>
            </a:r>
          </a:p>
        </p:txBody>
      </p:sp>
      <p:sp>
        <p:nvSpPr>
          <p:cNvPr id="4" name="Fußzeilenplatzhalter 3">
            <a:extLst>
              <a:ext uri="{FF2B5EF4-FFF2-40B4-BE49-F238E27FC236}">
                <a16:creationId xmlns:a16="http://schemas.microsoft.com/office/drawing/2014/main" id="{A66CE407-758E-4B5C-B73B-2EAB7A22F409}"/>
              </a:ext>
            </a:extLst>
          </p:cNvPr>
          <p:cNvSpPr>
            <a:spLocks noGrp="1"/>
          </p:cNvSpPr>
          <p:nvPr>
            <p:ph type="ftr" sz="quarter" idx="11"/>
          </p:nvPr>
        </p:nvSpPr>
        <p:spPr/>
        <p:txBody>
          <a:bodyPr/>
          <a:lstStyle/>
          <a:p>
            <a:pPr>
              <a:defRPr/>
            </a:pPr>
            <a:r>
              <a:rPr lang="de-DE"/>
              <a:t>MV-MKT – 8: Stimmung I</a:t>
            </a:r>
          </a:p>
        </p:txBody>
      </p:sp>
      <p:sp>
        <p:nvSpPr>
          <p:cNvPr id="5" name="Foliennummernplatzhalter 4">
            <a:extLst>
              <a:ext uri="{FF2B5EF4-FFF2-40B4-BE49-F238E27FC236}">
                <a16:creationId xmlns:a16="http://schemas.microsoft.com/office/drawing/2014/main" id="{9716DD7A-3DB5-4EE8-B0C4-F3EF7B6ADAD5}"/>
              </a:ext>
            </a:extLst>
          </p:cNvPr>
          <p:cNvSpPr>
            <a:spLocks noGrp="1"/>
          </p:cNvSpPr>
          <p:nvPr>
            <p:ph type="sldNum" sz="quarter" idx="12"/>
          </p:nvPr>
        </p:nvSpPr>
        <p:spPr/>
        <p:txBody>
          <a:bodyPr/>
          <a:lstStyle/>
          <a:p>
            <a:pPr>
              <a:defRPr/>
            </a:pPr>
            <a:fld id="{31A55163-39B4-40AE-9E58-03E666178A0C}" type="slidenum">
              <a:rPr lang="de-DE" altLang="de-DE" smtClean="0"/>
              <a:pPr>
                <a:defRPr/>
              </a:pPr>
              <a:t>12</a:t>
            </a:fld>
            <a:endParaRPr lang="de-DE" altLang="de-DE"/>
          </a:p>
        </p:txBody>
      </p:sp>
      <p:graphicFrame>
        <p:nvGraphicFramePr>
          <p:cNvPr id="6" name="Group 30">
            <a:extLst>
              <a:ext uri="{FF2B5EF4-FFF2-40B4-BE49-F238E27FC236}">
                <a16:creationId xmlns:a16="http://schemas.microsoft.com/office/drawing/2014/main" id="{734A38E3-B064-4C13-9624-E254B22F46BC}"/>
              </a:ext>
            </a:extLst>
          </p:cNvPr>
          <p:cNvGraphicFramePr>
            <a:graphicFrameLocks noGrp="1"/>
          </p:cNvGraphicFramePr>
          <p:nvPr>
            <p:extLst>
              <p:ext uri="{D42A27DB-BD31-4B8C-83A1-F6EECF244321}">
                <p14:modId xmlns:p14="http://schemas.microsoft.com/office/powerpoint/2010/main" val="271572594"/>
              </p:ext>
            </p:extLst>
          </p:nvPr>
        </p:nvGraphicFramePr>
        <p:xfrm>
          <a:off x="408955" y="1988840"/>
          <a:ext cx="7848872" cy="4053686"/>
        </p:xfrm>
        <a:graphic>
          <a:graphicData uri="http://schemas.openxmlformats.org/drawingml/2006/table">
            <a:tbl>
              <a:tblPr>
                <a:tableStyleId>{21E4AEA4-8DFA-4A89-87EB-49C32662AFE0}</a:tableStyleId>
              </a:tblPr>
              <a:tblGrid>
                <a:gridCol w="3924436">
                  <a:extLst>
                    <a:ext uri="{9D8B030D-6E8A-4147-A177-3AD203B41FA5}">
                      <a16:colId xmlns:a16="http://schemas.microsoft.com/office/drawing/2014/main" val="20000"/>
                    </a:ext>
                  </a:extLst>
                </a:gridCol>
                <a:gridCol w="3924436">
                  <a:extLst>
                    <a:ext uri="{9D8B030D-6E8A-4147-A177-3AD203B41FA5}">
                      <a16:colId xmlns:a16="http://schemas.microsoft.com/office/drawing/2014/main" val="2555870628"/>
                    </a:ext>
                  </a:extLst>
                </a:gridCol>
              </a:tblGrid>
              <a:tr h="401864">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rPr>
                        <a:t>Vorteile</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rPr>
                        <a:t>Nachteile</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894967">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tx1"/>
                          </a:solidFill>
                          <a:effectLst/>
                          <a:latin typeface="Calibri Light"/>
                        </a:rPr>
                        <a:t>Andere können mir bei Problemen helfen/unterstützen und Rücksicht auf mich nehmen.</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tx1"/>
                          </a:solidFill>
                          <a:effectLst/>
                          <a:latin typeface="Calibri Light"/>
                        </a:rPr>
                        <a:t>Ich mache mich verletzbar/angreifbar.</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884101">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tx1"/>
                          </a:solidFill>
                          <a:effectLst/>
                          <a:latin typeface="Calibri Light"/>
                        </a:rPr>
                        <a:t>Ich baue eine Bindung zu anderen Personen auf.</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tx1"/>
                          </a:solidFill>
                          <a:effectLst/>
                          <a:latin typeface="Calibri Light"/>
                        </a:rPr>
                        <a:t>Andere könnten private Dinge weitererzählen.</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894967">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tx1"/>
                          </a:solidFill>
                          <a:effectLst/>
                          <a:latin typeface="Calibri Light"/>
                        </a:rPr>
                        <a:t>Andere Menschen trauen sich möglicherweise auch über ihre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tx1"/>
                          </a:solidFill>
                          <a:effectLst/>
                          <a:latin typeface="Calibri Light"/>
                        </a:rPr>
                        <a:t>Probleme zu sprechen.</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tx1"/>
                          </a:solidFill>
                          <a:effectLst/>
                          <a:latin typeface="Calibri Light"/>
                        </a:rPr>
                        <a:t>Andere denken womöglich schlecht über mich.</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884101">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tx1"/>
                          </a:solidFill>
                          <a:effectLst/>
                          <a:latin typeface="Calibri Light"/>
                        </a:rPr>
                        <a:t>Meine eigenen Bedürfnisse werden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tx1"/>
                          </a:solidFill>
                          <a:effectLst/>
                          <a:latin typeface="Calibri Light"/>
                        </a:rPr>
                        <a:t>mir klarer.</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endParaRPr kumimoji="0" lang="de-DE" sz="1800" b="0" i="0" u="none" strike="noStrike" cap="none" normalizeH="0" baseline="0" dirty="0">
                        <a:ln>
                          <a:noFill/>
                        </a:ln>
                        <a:solidFill>
                          <a:srgbClr val="E3EFF8"/>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940338695"/>
                  </a:ext>
                </a:extLst>
              </a:tr>
            </a:tbl>
          </a:graphicData>
        </a:graphic>
      </p:graphicFrame>
      <p:pic>
        <p:nvPicPr>
          <p:cNvPr id="8" name="Picture 23" descr="daumen">
            <a:extLst>
              <a:ext uri="{FF2B5EF4-FFF2-40B4-BE49-F238E27FC236}">
                <a16:creationId xmlns:a16="http://schemas.microsoft.com/office/drawing/2014/main" id="{1B27C149-5FDA-48A3-B7D0-B571F9B02D7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68978" y="1988096"/>
            <a:ext cx="402731" cy="4027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Grafik 9" descr="Ein Bild, das drinnen, Essen, ausgestaltet enthält.&#10;&#10;Automatisch generierte Beschreibung">
            <a:extLst>
              <a:ext uri="{FF2B5EF4-FFF2-40B4-BE49-F238E27FC236}">
                <a16:creationId xmlns:a16="http://schemas.microsoft.com/office/drawing/2014/main" id="{79B83910-55B7-27CF-ACFD-66186227F58F}"/>
              </a:ext>
            </a:extLst>
          </p:cNvPr>
          <p:cNvPicPr>
            <a:picLocks noChangeAspect="1"/>
          </p:cNvPicPr>
          <p:nvPr/>
        </p:nvPicPr>
        <p:blipFill rotWithShape="1">
          <a:blip r:embed="rId4" cstate="hqprint">
            <a:extLst>
              <a:ext uri="{28A0092B-C50C-407E-A947-70E740481C1C}">
                <a14:useLocalDpi xmlns:a14="http://schemas.microsoft.com/office/drawing/2010/main" val="0"/>
              </a:ext>
            </a:extLst>
          </a:blip>
          <a:srcRect l="7301" t="18501" r="4788" b="14301"/>
          <a:stretch/>
        </p:blipFill>
        <p:spPr>
          <a:xfrm>
            <a:off x="8408376" y="4928246"/>
            <a:ext cx="3786799" cy="1929754"/>
          </a:xfrm>
          <a:prstGeom prst="rect">
            <a:avLst/>
          </a:prstGeom>
        </p:spPr>
      </p:pic>
      <p:pic>
        <p:nvPicPr>
          <p:cNvPr id="11" name="Picture 22" descr="nachteil">
            <a:extLst>
              <a:ext uri="{FF2B5EF4-FFF2-40B4-BE49-F238E27FC236}">
                <a16:creationId xmlns:a16="http://schemas.microsoft.com/office/drawing/2014/main" id="{59DFB5F5-8A80-CBAF-4028-0DC58BD4712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13611" y="1988097"/>
            <a:ext cx="402730" cy="402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feld 6">
            <a:extLst>
              <a:ext uri="{FF2B5EF4-FFF2-40B4-BE49-F238E27FC236}">
                <a16:creationId xmlns:a16="http://schemas.microsoft.com/office/drawing/2014/main" id="{42DE2B70-DD25-D544-DBD4-A883AC3EA774}"/>
              </a:ext>
            </a:extLst>
          </p:cNvPr>
          <p:cNvSpPr txBox="1"/>
          <p:nvPr/>
        </p:nvSpPr>
        <p:spPr bwMode="gray">
          <a:xfrm>
            <a:off x="408955" y="6092936"/>
            <a:ext cx="7416824" cy="360400"/>
          </a:xfrm>
          <a:prstGeom prst="rect">
            <a:avLst/>
          </a:prstGeom>
          <a:noFill/>
        </p:spPr>
        <p:txBody>
          <a:bodyPr wrap="square" lIns="0" tIns="0" rIns="0" bIns="0" rtlCol="0">
            <a:noAutofit/>
          </a:bodyPr>
          <a:lstStyle/>
          <a:p>
            <a:pPr algn="ctr">
              <a:lnSpc>
                <a:spcPct val="105000"/>
              </a:lnSpc>
            </a:pPr>
            <a:r>
              <a:rPr lang="de-DE" b="0" dirty="0">
                <a:latin typeface="+mj-lt"/>
              </a:rPr>
              <a:t>Möchten Sie ein Beispiel aus einer Situation einbringen, in der Sie über Ihre Gefühle gesprochen haben?</a:t>
            </a:r>
          </a:p>
        </p:txBody>
      </p:sp>
    </p:spTree>
    <p:extLst>
      <p:ext uri="{BB962C8B-B14F-4D97-AF65-F5344CB8AC3E}">
        <p14:creationId xmlns:p14="http://schemas.microsoft.com/office/powerpoint/2010/main" val="26505064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dirty="0">
                <a:latin typeface="Calibri Light"/>
              </a:rPr>
              <a:t>Psychose &amp; Depression</a:t>
            </a:r>
            <a:br>
              <a:rPr lang="de-DE" sz="3600" dirty="0">
                <a:latin typeface="Calibri Light"/>
              </a:rPr>
            </a:br>
            <a:r>
              <a:rPr lang="de-DE" sz="3600" dirty="0">
                <a:latin typeface="Calibri Light"/>
              </a:rPr>
              <a:t>Auswirkungen der Psychose auf Selbstwertgefühl und Stimmung</a:t>
            </a:r>
            <a:endParaRPr lang="en-US" sz="3600" dirty="0">
              <a:latin typeface="Calibri Light"/>
            </a:endParaRPr>
          </a:p>
        </p:txBody>
      </p:sp>
      <p:graphicFrame>
        <p:nvGraphicFramePr>
          <p:cNvPr id="486430"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4056315908"/>
              </p:ext>
            </p:extLst>
          </p:nvPr>
        </p:nvGraphicFramePr>
        <p:xfrm>
          <a:off x="408955" y="2795286"/>
          <a:ext cx="8686800" cy="3657578"/>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rPr>
                        <a:t>Negative Auswirkungen von Psychose auf die Stimmung</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1" u="sng" strike="noStrike" cap="none" normalizeH="0" baseline="0" dirty="0">
                          <a:ln>
                            <a:noFill/>
                          </a:ln>
                          <a:solidFill>
                            <a:srgbClr val="000000"/>
                          </a:solidFill>
                          <a:effectLst/>
                          <a:latin typeface="Calibri Light"/>
                        </a:rPr>
                        <a:t>Kurzfristige</a:t>
                      </a:r>
                      <a:r>
                        <a:rPr kumimoji="0" lang="de-DE" sz="1800" b="0" i="0" u="none" strike="noStrike" cap="none" normalizeH="0" baseline="0" dirty="0">
                          <a:ln>
                            <a:noFill/>
                          </a:ln>
                          <a:solidFill>
                            <a:srgbClr val="000000"/>
                          </a:solidFill>
                          <a:effectLst/>
                          <a:latin typeface="Calibri Light"/>
                        </a:rPr>
                        <a:t> positive Auswirkungen von Psychose auf die Stimmung</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accent1"/>
                          </a:solidFill>
                          <a:effectLst/>
                          <a:latin typeface="Calibri Light"/>
                        </a:rPr>
                        <a: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accent1"/>
                          </a:solidFill>
                          <a:effectLst/>
                          <a:latin typeface="Calibri Light"/>
                        </a:rPr>
                        <a: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accent1"/>
                          </a:solidFill>
                          <a:effectLst/>
                          <a:latin typeface="Calibri Light"/>
                        </a:rPr>
                        <a: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accent1"/>
                          </a:solidFill>
                          <a:effectLst/>
                          <a:latin typeface="Calibri Light"/>
                        </a:rPr>
                        <a: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accent1"/>
                          </a:solidFill>
                          <a:effectLst/>
                          <a:latin typeface="Calibri Light"/>
                        </a:rPr>
                        <a: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accent1"/>
                          </a:solidFill>
                          <a:effectLst/>
                          <a:latin typeface="Calibri Light"/>
                        </a:rPr>
                        <a: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24595" name="Text Box 20">
            <a:extLst>
              <a:ext uri="{FF2B5EF4-FFF2-40B4-BE49-F238E27FC236}">
                <a16:creationId xmlns:a16="http://schemas.microsoft.com/office/drawing/2014/main" id="{00348898-2DAE-4925-910B-5488BC60E263}"/>
              </a:ext>
            </a:extLst>
          </p:cNvPr>
          <p:cNvSpPr txBox="1">
            <a:spLocks noChangeArrowheads="1"/>
          </p:cNvSpPr>
          <p:nvPr/>
        </p:nvSpPr>
        <p:spPr bwMode="auto">
          <a:xfrm>
            <a:off x="408955" y="4876801"/>
            <a:ext cx="11376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eaLnBrk="1" hangingPunct="1">
              <a:spcBef>
                <a:spcPct val="50000"/>
              </a:spcBef>
              <a:buClrTx/>
              <a:buFontTx/>
              <a:buNone/>
            </a:pPr>
            <a:endParaRPr lang="en-US" altLang="de-DE" sz="1800" b="0">
              <a:latin typeface="Calibri Light"/>
            </a:endParaRPr>
          </a:p>
        </p:txBody>
      </p:sp>
      <p:pic>
        <p:nvPicPr>
          <p:cNvPr id="24597"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843784"/>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98"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843784"/>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99"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b="0">
                <a:solidFill>
                  <a:srgbClr val="333333"/>
                </a:solidFill>
              </a:rPr>
              <a:t>MV-MKT – 8: Stimmung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b="0" smtClean="0">
                <a:solidFill>
                  <a:srgbClr val="333333"/>
                </a:solidFill>
              </a:rPr>
              <a:pPr>
                <a:defRPr/>
              </a:pPr>
              <a:t>13</a:t>
            </a:fld>
            <a:endParaRPr lang="de-DE" altLang="de-DE" b="0">
              <a:solidFill>
                <a:srgbClr val="333333"/>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dirty="0">
                <a:latin typeface="Calibri Light"/>
              </a:rPr>
              <a:t>Psychose &amp; Depression</a:t>
            </a:r>
            <a:br>
              <a:rPr lang="de-DE" sz="3600" dirty="0">
                <a:latin typeface="Calibri Light"/>
              </a:rPr>
            </a:br>
            <a:r>
              <a:rPr lang="de-DE" sz="3600" dirty="0">
                <a:latin typeface="Calibri Light"/>
              </a:rPr>
              <a:t>Auswirkungen der Psychose auf Selbstwertgefühl und Stimmung</a:t>
            </a:r>
            <a:endParaRPr lang="en-US" sz="3600" dirty="0">
              <a:latin typeface="Calibri Light"/>
            </a:endParaRPr>
          </a:p>
        </p:txBody>
      </p:sp>
      <p:graphicFrame>
        <p:nvGraphicFramePr>
          <p:cNvPr id="486430"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1113403910"/>
              </p:ext>
            </p:extLst>
          </p:nvPr>
        </p:nvGraphicFramePr>
        <p:xfrm>
          <a:off x="408955" y="2795286"/>
          <a:ext cx="8686800" cy="3657578"/>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rPr>
                        <a:t>Negative Auswirkungen von Psychose auf die Stimmung</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1" u="sng" strike="noStrike" cap="none" normalizeH="0" baseline="0" dirty="0">
                          <a:ln>
                            <a:noFill/>
                          </a:ln>
                          <a:solidFill>
                            <a:srgbClr val="000000"/>
                          </a:solidFill>
                          <a:effectLst/>
                          <a:latin typeface="Calibri Light"/>
                        </a:rPr>
                        <a:t>Kurzfristige</a:t>
                      </a:r>
                      <a:r>
                        <a:rPr kumimoji="0" lang="de-DE" sz="1800" b="0" i="0" u="none" strike="noStrike" cap="none" normalizeH="0" baseline="0" dirty="0">
                          <a:ln>
                            <a:noFill/>
                          </a:ln>
                          <a:solidFill>
                            <a:srgbClr val="000000"/>
                          </a:solidFill>
                          <a:effectLst/>
                          <a:latin typeface="Calibri Light"/>
                        </a:rPr>
                        <a:t> positive Auswirkungen von Psychose auf die Stimmung</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Während der Psychose: Bedrohungserleben</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accent1"/>
                          </a:solidFill>
                          <a:effectLst/>
                          <a:latin typeface="Calibri Light"/>
                        </a:rPr>
                        <a: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Während der Psychose: Hören von Stimmen, die einen beschimpfen</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accent1"/>
                          </a:solidFill>
                          <a:effectLst/>
                          <a:latin typeface="Calibri Light"/>
                        </a:rPr>
                        <a: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Nach der Psychose: Scham, man steht manchmal wie vor einem Scherbenhaufen</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accent1"/>
                          </a:solidFill>
                          <a:effectLst/>
                          <a:latin typeface="Calibri Light"/>
                        </a:rPr>
                        <a: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24595" name="Text Box 20">
            <a:extLst>
              <a:ext uri="{FF2B5EF4-FFF2-40B4-BE49-F238E27FC236}">
                <a16:creationId xmlns:a16="http://schemas.microsoft.com/office/drawing/2014/main" id="{00348898-2DAE-4925-910B-5488BC60E263}"/>
              </a:ext>
            </a:extLst>
          </p:cNvPr>
          <p:cNvSpPr txBox="1">
            <a:spLocks noChangeArrowheads="1"/>
          </p:cNvSpPr>
          <p:nvPr/>
        </p:nvSpPr>
        <p:spPr bwMode="auto">
          <a:xfrm>
            <a:off x="408955" y="4876801"/>
            <a:ext cx="11376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eaLnBrk="1" hangingPunct="1">
              <a:spcBef>
                <a:spcPct val="50000"/>
              </a:spcBef>
              <a:buClrTx/>
              <a:buFontTx/>
              <a:buNone/>
            </a:pPr>
            <a:endParaRPr lang="en-US" altLang="de-DE" sz="1800" b="0">
              <a:latin typeface="Calibri Light"/>
            </a:endParaRPr>
          </a:p>
        </p:txBody>
      </p:sp>
      <p:pic>
        <p:nvPicPr>
          <p:cNvPr id="24597"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843784"/>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98"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843784"/>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99"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b="0">
                <a:solidFill>
                  <a:srgbClr val="333333"/>
                </a:solidFill>
              </a:rPr>
              <a:t>MV-MKT – 8: Stimmung I</a:t>
            </a:r>
            <a:endParaRPr lang="de-DE" b="0" dirty="0">
              <a:solidFill>
                <a:srgbClr val="333333"/>
              </a:solidFill>
            </a:endParaRP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b="0" smtClean="0">
                <a:solidFill>
                  <a:srgbClr val="333333"/>
                </a:solidFill>
              </a:rPr>
              <a:pPr>
                <a:defRPr/>
              </a:pPr>
              <a:t>14</a:t>
            </a:fld>
            <a:endParaRPr lang="de-DE" altLang="de-DE" b="0">
              <a:solidFill>
                <a:srgbClr val="333333"/>
              </a:solidFill>
            </a:endParaRPr>
          </a:p>
        </p:txBody>
      </p:sp>
    </p:spTree>
    <p:extLst>
      <p:ext uri="{BB962C8B-B14F-4D97-AF65-F5344CB8AC3E}">
        <p14:creationId xmlns:p14="http://schemas.microsoft.com/office/powerpoint/2010/main" val="4457085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dirty="0">
                <a:latin typeface="Calibri Light"/>
              </a:rPr>
              <a:t>Psychose &amp; Depression</a:t>
            </a:r>
            <a:br>
              <a:rPr lang="de-DE" sz="3600" dirty="0">
                <a:latin typeface="Calibri Light"/>
              </a:rPr>
            </a:br>
            <a:r>
              <a:rPr lang="de-DE" sz="3600" dirty="0">
                <a:latin typeface="Calibri Light"/>
              </a:rPr>
              <a:t>Auswirkungen der Psychose auf Selbstwertgefühl und Stimmung</a:t>
            </a:r>
            <a:endParaRPr lang="en-US" sz="3600" dirty="0">
              <a:latin typeface="Calibri Light"/>
            </a:endParaRPr>
          </a:p>
        </p:txBody>
      </p:sp>
      <p:graphicFrame>
        <p:nvGraphicFramePr>
          <p:cNvPr id="486430"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970583842"/>
              </p:ext>
            </p:extLst>
          </p:nvPr>
        </p:nvGraphicFramePr>
        <p:xfrm>
          <a:off x="408955" y="2795286"/>
          <a:ext cx="8686800" cy="3657578"/>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rPr>
                        <a:t>Negative Auswirkungen von Psychose auf die Stimmung</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1" u="sng" strike="noStrike" cap="none" normalizeH="0" baseline="0" dirty="0">
                          <a:ln>
                            <a:noFill/>
                          </a:ln>
                          <a:solidFill>
                            <a:srgbClr val="000000"/>
                          </a:solidFill>
                          <a:effectLst/>
                          <a:latin typeface="Calibri Light"/>
                        </a:rPr>
                        <a:t>Kurzfristige</a:t>
                      </a:r>
                      <a:r>
                        <a:rPr kumimoji="0" lang="de-DE" sz="1800" b="0" i="0" u="none" strike="noStrike" cap="none" normalizeH="0" baseline="0" dirty="0">
                          <a:ln>
                            <a:noFill/>
                          </a:ln>
                          <a:solidFill>
                            <a:srgbClr val="000000"/>
                          </a:solidFill>
                          <a:effectLst/>
                          <a:latin typeface="Calibri Light"/>
                        </a:rPr>
                        <a:t> positive Auswirkungen von Psychose auf die Stimmung</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Während der Psychose: Bedrohungserleben</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Während der Psychose: Kick, Spannung, „endlich passiert mal was“</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Während der Psychose: Hören von Stimmen, die einen beschimpfen</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Während der Psychose: Hören von Stimmen, die einem schmeicheln und bestätigen</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Nach der Psychose: Scham, man steht manchmal wie vor einem Scherbenhaufen</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Im (Größen-)Wahn: Gefühl von Macht, Talent, Bedeutung (mächtige Feinde) und Bestimmung</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24595" name="Text Box 20">
            <a:extLst>
              <a:ext uri="{FF2B5EF4-FFF2-40B4-BE49-F238E27FC236}">
                <a16:creationId xmlns:a16="http://schemas.microsoft.com/office/drawing/2014/main" id="{00348898-2DAE-4925-910B-5488BC60E263}"/>
              </a:ext>
            </a:extLst>
          </p:cNvPr>
          <p:cNvSpPr txBox="1">
            <a:spLocks noChangeArrowheads="1"/>
          </p:cNvSpPr>
          <p:nvPr/>
        </p:nvSpPr>
        <p:spPr bwMode="auto">
          <a:xfrm>
            <a:off x="408955" y="4876801"/>
            <a:ext cx="11376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eaLnBrk="1" hangingPunct="1">
              <a:spcBef>
                <a:spcPct val="50000"/>
              </a:spcBef>
              <a:buClrTx/>
              <a:buFontTx/>
              <a:buNone/>
            </a:pPr>
            <a:endParaRPr lang="en-US" altLang="de-DE" sz="1800" b="0">
              <a:latin typeface="Calibri Light"/>
            </a:endParaRPr>
          </a:p>
        </p:txBody>
      </p:sp>
      <p:pic>
        <p:nvPicPr>
          <p:cNvPr id="24597"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843784"/>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98"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843784"/>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99"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b="0">
                <a:solidFill>
                  <a:srgbClr val="333333"/>
                </a:solidFill>
              </a:rPr>
              <a:t>MV-MKT – 8: Stimmung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b="0" smtClean="0">
                <a:solidFill>
                  <a:srgbClr val="333333"/>
                </a:solidFill>
              </a:rPr>
              <a:pPr>
                <a:defRPr/>
              </a:pPr>
              <a:t>15</a:t>
            </a:fld>
            <a:endParaRPr lang="de-DE" altLang="de-DE" b="0">
              <a:solidFill>
                <a:srgbClr val="333333"/>
              </a:solidFill>
            </a:endParaRPr>
          </a:p>
        </p:txBody>
      </p:sp>
    </p:spTree>
    <p:extLst>
      <p:ext uri="{BB962C8B-B14F-4D97-AF65-F5344CB8AC3E}">
        <p14:creationId xmlns:p14="http://schemas.microsoft.com/office/powerpoint/2010/main" val="42018155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27" name="Text Box 1048">
            <a:extLst>
              <a:ext uri="{FF2B5EF4-FFF2-40B4-BE49-F238E27FC236}">
                <a16:creationId xmlns:a16="http://schemas.microsoft.com/office/drawing/2014/main" id="{242824C0-3E9D-4E1E-9DF8-546E463A402B}"/>
              </a:ext>
            </a:extLst>
          </p:cNvPr>
          <p:cNvSpPr txBox="1">
            <a:spLocks noChangeArrowheads="1"/>
          </p:cNvSpPr>
          <p:nvPr/>
        </p:nvSpPr>
        <p:spPr bwMode="auto">
          <a:xfrm>
            <a:off x="411480" y="2798063"/>
            <a:ext cx="8686800"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eaLnBrk="1" hangingPunct="1">
              <a:lnSpc>
                <a:spcPct val="105000"/>
              </a:lnSpc>
              <a:spcBef>
                <a:spcPts val="1999"/>
              </a:spcBef>
              <a:spcAft>
                <a:spcPts val="0"/>
              </a:spcAft>
              <a:buNone/>
            </a:pPr>
            <a:r>
              <a:rPr lang="de-DE" altLang="de-DE" sz="2000" b="0" dirty="0">
                <a:solidFill>
                  <a:srgbClr val="333333"/>
                </a:solidFill>
                <a:latin typeface="Calibri Light"/>
              </a:rPr>
              <a:t>Die </a:t>
            </a:r>
            <a:r>
              <a:rPr lang="de-DE" altLang="de-DE" sz="2000" i="1" dirty="0">
                <a:solidFill>
                  <a:srgbClr val="333333"/>
                </a:solidFill>
                <a:latin typeface="Calibri Light"/>
              </a:rPr>
              <a:t>kurzfristigen </a:t>
            </a:r>
            <a:r>
              <a:rPr lang="de-DE" altLang="de-DE" sz="2000" dirty="0">
                <a:solidFill>
                  <a:srgbClr val="333333"/>
                </a:solidFill>
                <a:latin typeface="Calibri Light"/>
              </a:rPr>
              <a:t>positiven Wirkungen</a:t>
            </a:r>
            <a:r>
              <a:rPr lang="de-DE" altLang="de-DE" sz="2000" b="0" dirty="0">
                <a:solidFill>
                  <a:srgbClr val="333333"/>
                </a:solidFill>
                <a:latin typeface="Calibri Light"/>
              </a:rPr>
              <a:t> von Psychose auf das Selbstwertgefühl werden meist aufgezehrt durch die oft </a:t>
            </a:r>
            <a:r>
              <a:rPr lang="de-DE" altLang="de-DE" sz="2000" dirty="0">
                <a:solidFill>
                  <a:srgbClr val="333333"/>
                </a:solidFill>
                <a:latin typeface="Calibri Light"/>
              </a:rPr>
              <a:t>langfristigen negativen Konsequenzen</a:t>
            </a:r>
            <a:r>
              <a:rPr lang="de-DE" altLang="de-DE" sz="2000" b="0" dirty="0">
                <a:solidFill>
                  <a:srgbClr val="333333"/>
                </a:solidFill>
                <a:latin typeface="Calibri Light"/>
              </a:rPr>
              <a:t>. </a:t>
            </a:r>
          </a:p>
          <a:p>
            <a:pPr eaLnBrk="1" hangingPunct="1">
              <a:lnSpc>
                <a:spcPct val="105000"/>
              </a:lnSpc>
              <a:spcBef>
                <a:spcPts val="1999"/>
              </a:spcBef>
              <a:spcAft>
                <a:spcPts val="0"/>
              </a:spcAft>
              <a:buClr>
                <a:srgbClr val="333333"/>
              </a:buClr>
              <a:buNone/>
            </a:pPr>
            <a:r>
              <a:rPr lang="de-DE" altLang="de-DE" sz="2000" b="0" dirty="0">
                <a:solidFill>
                  <a:srgbClr val="333333"/>
                </a:solidFill>
                <a:latin typeface="Calibri Light"/>
              </a:rPr>
              <a:t>Beispiele:</a:t>
            </a:r>
          </a:p>
          <a:p>
            <a:pPr marL="285750" indent="-285750" eaLnBrk="1" hangingPunct="1">
              <a:spcBef>
                <a:spcPts val="1200"/>
              </a:spcBef>
              <a:spcAft>
                <a:spcPts val="0"/>
              </a:spcAft>
              <a:buClr>
                <a:srgbClr val="333333"/>
              </a:buClr>
              <a:buFont typeface="WingDings"/>
              <a:buChar char=""/>
            </a:pPr>
            <a:r>
              <a:rPr lang="de-DE" altLang="de-DE" sz="1800" b="0" dirty="0">
                <a:solidFill>
                  <a:srgbClr val="333333"/>
                </a:solidFill>
                <a:latin typeface="Calibri Light"/>
              </a:rPr>
              <a:t>Schulden: Wenn der Betroffene glaubte, z.B. reich oder berühmt zu sein</a:t>
            </a:r>
          </a:p>
          <a:p>
            <a:pPr marL="285750" indent="-285750" eaLnBrk="1" hangingPunct="1">
              <a:spcBef>
                <a:spcPts val="1200"/>
              </a:spcBef>
              <a:spcAft>
                <a:spcPts val="0"/>
              </a:spcAft>
              <a:buClr>
                <a:srgbClr val="333333"/>
              </a:buClr>
              <a:buFont typeface="WingDings"/>
              <a:buChar char=""/>
            </a:pPr>
            <a:r>
              <a:rPr lang="de-DE" altLang="de-DE" sz="1800" b="0" dirty="0">
                <a:solidFill>
                  <a:srgbClr val="333333"/>
                </a:solidFill>
                <a:latin typeface="Calibri Light"/>
              </a:rPr>
              <a:t>Einsamkeit: Falls Freunde sich abgewendet haben</a:t>
            </a:r>
          </a:p>
          <a:p>
            <a:pPr marL="285750" indent="-285750" eaLnBrk="1" hangingPunct="1">
              <a:spcBef>
                <a:spcPts val="1200"/>
              </a:spcBef>
              <a:spcAft>
                <a:spcPts val="0"/>
              </a:spcAft>
              <a:buClr>
                <a:srgbClr val="333333"/>
              </a:buClr>
              <a:buFont typeface="WingDings"/>
              <a:buChar char=""/>
            </a:pPr>
            <a:r>
              <a:rPr lang="de-DE" altLang="de-DE" sz="1800" b="0" dirty="0">
                <a:solidFill>
                  <a:srgbClr val="333333"/>
                </a:solidFill>
                <a:latin typeface="Calibri Light"/>
              </a:rPr>
              <a:t>Arbeitsplatz: Evtl. droht Jobverlust wg. unangemessenen Verhaltens </a:t>
            </a:r>
          </a:p>
          <a:p>
            <a:pPr eaLnBrk="1" hangingPunct="1">
              <a:lnSpc>
                <a:spcPct val="105000"/>
              </a:lnSpc>
              <a:spcBef>
                <a:spcPts val="1999"/>
              </a:spcBef>
              <a:spcAft>
                <a:spcPts val="0"/>
              </a:spcAft>
              <a:buClrTx/>
              <a:buNone/>
            </a:pPr>
            <a:r>
              <a:rPr lang="de-DE" altLang="de-DE" sz="2000" b="0" dirty="0">
                <a:solidFill>
                  <a:srgbClr val="333333"/>
                </a:solidFill>
                <a:latin typeface="Calibri Light"/>
              </a:rPr>
              <a:t>Absetzen der Medikamente, um eine spannende Ersatzwelt </a:t>
            </a:r>
            <a:r>
              <a:rPr lang="de-DE" altLang="de-DE" sz="2000" b="0" dirty="0" err="1">
                <a:solidFill>
                  <a:srgbClr val="333333"/>
                </a:solidFill>
                <a:latin typeface="Calibri Light"/>
              </a:rPr>
              <a:t>wiederzuerleben</a:t>
            </a:r>
            <a:r>
              <a:rPr lang="de-DE" altLang="de-DE" sz="2000" b="0" dirty="0">
                <a:solidFill>
                  <a:srgbClr val="333333"/>
                </a:solidFill>
                <a:latin typeface="Calibri Light"/>
              </a:rPr>
              <a:t>, ist äußerst gefährlich – zumal in der Psychose oft die Angst überwiegt!</a:t>
            </a:r>
            <a:endParaRPr lang="en-US" altLang="de-DE" sz="2000" b="0" dirty="0">
              <a:solidFill>
                <a:srgbClr val="333333"/>
              </a:solidFill>
              <a:latin typeface="Calibri Light"/>
            </a:endParaRPr>
          </a:p>
        </p:txBody>
      </p:sp>
      <p:sp>
        <p:nvSpPr>
          <p:cNvPr id="2" name="Title 1"/>
          <p:cNvSpPr>
            <a:spLocks noGrp="1"/>
          </p:cNvSpPr>
          <p:nvPr>
            <p:ph type="title"/>
          </p:nvPr>
        </p:nvSpPr>
        <p:spPr>
          <a:xfrm>
            <a:off x="408955" y="1124744"/>
            <a:ext cx="11376000" cy="1495794"/>
          </a:xfrm>
        </p:spPr>
        <p:txBody>
          <a:bodyPr vert="horz" lIns="0" tIns="0" rIns="0" bIns="0" rtlCol="0" anchor="t">
            <a:noAutofit/>
          </a:bodyPr>
          <a:lstStyle/>
          <a:p>
            <a:pPr defTabSz="914377">
              <a:spcBef>
                <a:spcPts val="0"/>
              </a:spcBef>
            </a:pPr>
            <a:r>
              <a:rPr lang="de-DE" sz="3600" dirty="0">
                <a:latin typeface="Calibri Light"/>
              </a:rPr>
              <a:t>Psychose &amp; Depression</a:t>
            </a:r>
            <a:br>
              <a:rPr lang="de-DE" sz="3600" dirty="0">
                <a:latin typeface="Calibri Light"/>
              </a:rPr>
            </a:br>
            <a:r>
              <a:rPr lang="de-DE" sz="3600" dirty="0">
                <a:latin typeface="Calibri Light"/>
              </a:rPr>
              <a:t>Auswirkungen der Psychose auf Selbstwertgefühl und Stimmung</a:t>
            </a:r>
            <a:endParaRPr lang="en-US" sz="3600" dirty="0">
              <a:latin typeface="Calibri Light"/>
            </a:endParaRPr>
          </a:p>
        </p:txBody>
      </p:sp>
      <p:pic>
        <p:nvPicPr>
          <p:cNvPr id="9"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MV-MKT – 8: Stimmung I</a:t>
            </a:r>
          </a:p>
        </p:txBody>
      </p:sp>
      <p:sp>
        <p:nvSpPr>
          <p:cNvPr id="7" name="Slide Number Placeholder 6"/>
          <p:cNvSpPr>
            <a:spLocks noGrp="1"/>
          </p:cNvSpPr>
          <p:nvPr>
            <p:ph type="sldNum" sz="quarter" idx="12"/>
          </p:nvPr>
        </p:nvSpPr>
        <p:spPr/>
        <p:txBody>
          <a:bodyPr/>
          <a:lstStyle/>
          <a:p>
            <a:pPr>
              <a:defRPr/>
            </a:pPr>
            <a:fld id="{8999DBA7-622B-4A3F-8040-D1DDE4BF5F6E}" type="slidenum">
              <a:rPr lang="de-DE" altLang="de-DE" smtClean="0"/>
              <a:pPr>
                <a:defRPr/>
              </a:pPr>
              <a:t>16</a:t>
            </a:fld>
            <a:endParaRPr lang="de-DE" altLang="de-DE"/>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feld 15"/>
          <p:cNvSpPr txBox="1"/>
          <p:nvPr/>
        </p:nvSpPr>
        <p:spPr>
          <a:xfrm>
            <a:off x="3558224" y="5115160"/>
            <a:ext cx="5761584" cy="1015663"/>
          </a:xfrm>
          <a:prstGeom prst="rect">
            <a:avLst/>
          </a:prstGeom>
          <a:noFill/>
        </p:spPr>
        <p:txBody>
          <a:bodyPr wrap="square" rtlCol="0">
            <a:spAutoFit/>
          </a:bodyPr>
          <a:lstStyle/>
          <a:p>
            <a:pPr marL="182558"/>
            <a:r>
              <a:rPr lang="de-DE">
                <a:solidFill>
                  <a:schemeClr val="bg1"/>
                </a:solidFill>
              </a:rPr>
              <a:t>Was zeichnet das Denken von Menschen mit Depression und mangelndem Selbstwertgefühl aus?</a:t>
            </a:r>
            <a:endParaRPr lang="de-DE" sz="2400" dirty="0">
              <a:solidFill>
                <a:schemeClr val="bg1"/>
              </a:solidFill>
            </a:endParaRPr>
          </a:p>
        </p:txBody>
      </p:sp>
      <p:sp>
        <p:nvSpPr>
          <p:cNvPr id="21" name="Titel 1">
            <a:extLst>
              <a:ext uri="{FF2B5EF4-FFF2-40B4-BE49-F238E27FC236}">
                <a16:creationId xmlns:a16="http://schemas.microsoft.com/office/drawing/2014/main" id="{2B40BB36-ADDC-7C48-90C6-98C3B159DE6C}"/>
              </a:ext>
            </a:extLst>
          </p:cNvPr>
          <p:cNvSpPr txBox="1">
            <a:spLocks/>
          </p:cNvSpPr>
          <p:nvPr/>
        </p:nvSpPr>
        <p:spPr>
          <a:xfrm>
            <a:off x="0" y="846000"/>
            <a:ext cx="12195175" cy="6012000"/>
          </a:xfrm>
          <a:prstGeom prst="rect">
            <a:avLst/>
          </a:prstGeom>
          <a:solidFill>
            <a:srgbClr val="8BB3CE">
              <a:alpha val="60000"/>
            </a:srgbClr>
          </a:solidFill>
        </p:spPr>
        <p:txBody>
          <a:bodyPr vert="horz" lIns="91440" tIns="45720" rIns="91440" bIns="45720" rtlCol="0" anchor="ctr" anchorCtr="0">
            <a:normAutofit/>
          </a:bodyPr>
          <a:lstStyle/>
          <a:p>
            <a:pPr marL="190500" lvl="0" algn="ctr" defTabSz="914377">
              <a:lnSpc>
                <a:spcPct val="90000"/>
              </a:lnSpc>
              <a:spcBef>
                <a:spcPct val="0"/>
              </a:spcBef>
              <a:defRPr/>
            </a:pPr>
            <a:endParaRPr kumimoji="0" lang="de-DE" sz="3600" b="0" i="0" u="none" strike="noStrike" kern="1200" cap="none" spc="0" normalizeH="0" baseline="0" noProof="0" dirty="0">
              <a:ln>
                <a:noFill/>
              </a:ln>
              <a:effectLst/>
              <a:uLnTx/>
              <a:uFillTx/>
              <a:latin typeface="+mj-lt"/>
              <a:ea typeface="+mj-ea"/>
              <a:cs typeface="+mj-cs"/>
            </a:endParaRPr>
          </a:p>
        </p:txBody>
      </p:sp>
      <p:sp>
        <p:nvSpPr>
          <p:cNvPr id="9" name="object 3"/>
          <p:cNvSpPr>
            <a:spLocks noChangeAspect="1"/>
          </p:cNvSpPr>
          <p:nvPr/>
        </p:nvSpPr>
        <p:spPr>
          <a:xfrm>
            <a:off x="8185819" y="844502"/>
            <a:ext cx="4009357" cy="6007549"/>
          </a:xfrm>
          <a:prstGeom prst="rect">
            <a:avLst/>
          </a:prstGeom>
          <a:blipFill>
            <a:blip r:embed="rId3" cstate="print"/>
            <a:stretch>
              <a:fillRect/>
            </a:stretch>
          </a:blipFill>
        </p:spPr>
        <p:txBody>
          <a:bodyPr wrap="square" lIns="0" tIns="0" rIns="0" bIns="0" rtlCol="0"/>
          <a:lstStyle/>
          <a:p>
            <a:endParaRPr/>
          </a:p>
        </p:txBody>
      </p:sp>
      <p:sp>
        <p:nvSpPr>
          <p:cNvPr id="2" name="Textfeld 1"/>
          <p:cNvSpPr txBox="1"/>
          <p:nvPr/>
        </p:nvSpPr>
        <p:spPr bwMode="gray">
          <a:xfrm>
            <a:off x="8054" y="906432"/>
            <a:ext cx="8177765" cy="5951568"/>
          </a:xfrm>
          <a:prstGeom prst="rect">
            <a:avLst/>
          </a:prstGeom>
          <a:noFill/>
        </p:spPr>
        <p:txBody>
          <a:bodyPr wrap="square" lIns="0" tIns="0" rIns="0" bIns="0" rtlCol="0" anchor="ctr">
            <a:noAutofit/>
          </a:bodyPr>
          <a:lstStyle/>
          <a:p>
            <a:pPr marL="190500" lvl="0" algn="ctr" defTabSz="914377">
              <a:lnSpc>
                <a:spcPct val="90000"/>
              </a:lnSpc>
              <a:spcBef>
                <a:spcPct val="0"/>
              </a:spcBef>
              <a:defRPr/>
            </a:pPr>
            <a:r>
              <a:rPr lang="de-DE" sz="3600" dirty="0">
                <a:solidFill>
                  <a:srgbClr val="333333"/>
                </a:solidFill>
                <a:latin typeface="Calibri Light"/>
              </a:rPr>
              <a:t>Was zeichnet das Denken </a:t>
            </a:r>
          </a:p>
          <a:p>
            <a:pPr marL="190500" lvl="0" algn="ctr" defTabSz="914377">
              <a:lnSpc>
                <a:spcPct val="90000"/>
              </a:lnSpc>
              <a:spcBef>
                <a:spcPct val="0"/>
              </a:spcBef>
              <a:defRPr/>
            </a:pPr>
            <a:r>
              <a:rPr lang="de-DE" sz="3600" dirty="0">
                <a:solidFill>
                  <a:srgbClr val="333333"/>
                </a:solidFill>
                <a:latin typeface="Calibri Light"/>
              </a:rPr>
              <a:t>von Menschen mit </a:t>
            </a:r>
            <a:r>
              <a:rPr lang="de-DE" sz="3600" dirty="0">
                <a:solidFill>
                  <a:srgbClr val="004992"/>
                </a:solidFill>
                <a:latin typeface="Calibri Light"/>
              </a:rPr>
              <a:t>Depression</a:t>
            </a:r>
            <a:r>
              <a:rPr lang="de-DE" sz="3600" dirty="0">
                <a:solidFill>
                  <a:srgbClr val="333333"/>
                </a:solidFill>
                <a:latin typeface="Calibri Light"/>
              </a:rPr>
              <a:t> und </a:t>
            </a:r>
            <a:r>
              <a:rPr lang="de-DE" sz="3600" dirty="0">
                <a:solidFill>
                  <a:srgbClr val="004992"/>
                </a:solidFill>
                <a:latin typeface="Calibri Light"/>
              </a:rPr>
              <a:t>mangelndem Selbstwertgefühl </a:t>
            </a:r>
            <a:r>
              <a:rPr lang="de-DE" sz="3600" dirty="0">
                <a:solidFill>
                  <a:srgbClr val="333333"/>
                </a:solidFill>
                <a:latin typeface="Calibri Light"/>
              </a:rPr>
              <a:t>aus?</a:t>
            </a:r>
          </a:p>
          <a:p>
            <a:pPr marL="216000" indent="-216000">
              <a:lnSpc>
                <a:spcPct val="105000"/>
              </a:lnSpc>
              <a:buFont typeface="Arial" panose="020B0604020202020204" pitchFamily="34" charset="0"/>
              <a:buChar char="•"/>
            </a:pPr>
            <a:endParaRPr lang="de-DE" dirty="0" err="1">
              <a:latin typeface="+mj-lt"/>
            </a:endParaRPr>
          </a:p>
        </p:txBody>
      </p:sp>
      <p:sp>
        <p:nvSpPr>
          <p:cNvPr id="3" name="Footer Placeholder 2"/>
          <p:cNvSpPr>
            <a:spLocks noGrp="1"/>
          </p:cNvSpPr>
          <p:nvPr>
            <p:ph type="ftr" sz="quarter" idx="11"/>
          </p:nvPr>
        </p:nvSpPr>
        <p:spPr/>
        <p:txBody>
          <a:bodyPr/>
          <a:lstStyle/>
          <a:p>
            <a:pPr>
              <a:defRPr/>
            </a:pPr>
            <a:r>
              <a:rPr lang="de-DE"/>
              <a:t>MV-MKT – 8: Stimmung I</a:t>
            </a:r>
          </a:p>
        </p:txBody>
      </p:sp>
      <p:sp>
        <p:nvSpPr>
          <p:cNvPr id="4" name="Slide Number Placeholder 3"/>
          <p:cNvSpPr>
            <a:spLocks noGrp="1"/>
          </p:cNvSpPr>
          <p:nvPr>
            <p:ph type="sldNum" sz="quarter" idx="12"/>
          </p:nvPr>
        </p:nvSpPr>
        <p:spPr/>
        <p:txBody>
          <a:bodyPr/>
          <a:lstStyle/>
          <a:p>
            <a:pPr>
              <a:defRPr/>
            </a:pPr>
            <a:fld id="{31A55163-39B4-40AE-9E58-03E666178A0C}" type="slidenum">
              <a:rPr lang="de-DE" altLang="de-DE" smtClean="0"/>
              <a:pPr>
                <a:defRPr/>
              </a:pPr>
              <a:t>17</a:t>
            </a:fld>
            <a:endParaRPr lang="de-DE" altLang="de-DE"/>
          </a:p>
        </p:txBody>
      </p:sp>
    </p:spTree>
    <p:extLst>
      <p:ext uri="{BB962C8B-B14F-4D97-AF65-F5344CB8AC3E}">
        <p14:creationId xmlns:p14="http://schemas.microsoft.com/office/powerpoint/2010/main" val="17601353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39" name="Rectangle 105">
            <a:extLst>
              <a:ext uri="{FF2B5EF4-FFF2-40B4-BE49-F238E27FC236}">
                <a16:creationId xmlns:a16="http://schemas.microsoft.com/office/drawing/2014/main" id="{5EADA042-BF09-426F-9C2C-9844B1315C32}"/>
              </a:ext>
            </a:extLst>
          </p:cNvPr>
          <p:cNvSpPr>
            <a:spLocks noChangeArrowheads="1"/>
          </p:cNvSpPr>
          <p:nvPr/>
        </p:nvSpPr>
        <p:spPr bwMode="auto">
          <a:xfrm>
            <a:off x="1219518" y="5181601"/>
            <a:ext cx="930305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eaLnBrk="1" hangingPunct="1">
              <a:spcBef>
                <a:spcPct val="0"/>
              </a:spcBef>
              <a:buClrTx/>
              <a:buFontTx/>
              <a:buNone/>
            </a:pPr>
            <a:endParaRPr lang="en-US" altLang="de-DE" sz="2000" b="0">
              <a:latin typeface="Calibri Light"/>
            </a:endParaRPr>
          </a:p>
        </p:txBody>
      </p:sp>
      <p:sp>
        <p:nvSpPr>
          <p:cNvPr id="2" name="Title 1"/>
          <p:cNvSpPr>
            <a:spLocks noGrp="1"/>
          </p:cNvSpPr>
          <p:nvPr>
            <p:ph type="title"/>
          </p:nvPr>
        </p:nvSpPr>
        <p:spPr>
          <a:xfrm>
            <a:off x="408955" y="1124744"/>
            <a:ext cx="11376000" cy="1384995"/>
          </a:xfrm>
        </p:spPr>
        <p:txBody>
          <a:bodyPr vert="horz" lIns="0" tIns="0" rIns="0" bIns="0" rtlCol="0" anchor="t">
            <a:noAutofit/>
          </a:bodyPr>
          <a:lstStyle/>
          <a:p>
            <a:pPr defTabSz="914377">
              <a:spcBef>
                <a:spcPts val="0"/>
              </a:spcBef>
            </a:pPr>
            <a:r>
              <a:rPr lang="en-US" sz="3600" dirty="0">
                <a:latin typeface="Calibri Light"/>
              </a:rPr>
              <a:t>1. </a:t>
            </a:r>
            <a:r>
              <a:rPr lang="en-US" sz="3600" dirty="0" err="1">
                <a:latin typeface="Calibri Light"/>
              </a:rPr>
              <a:t>Übertriebene</a:t>
            </a:r>
            <a:r>
              <a:rPr lang="en-US" sz="3600" dirty="0">
                <a:latin typeface="Calibri Light"/>
              </a:rPr>
              <a:t> </a:t>
            </a:r>
            <a:r>
              <a:rPr lang="en-US" sz="3600" dirty="0" err="1">
                <a:latin typeface="Calibri Light"/>
              </a:rPr>
              <a:t>Verallgemeinerung</a:t>
            </a:r>
            <a:br>
              <a:rPr lang="de-DE" dirty="0">
                <a:latin typeface="Calibri Light"/>
              </a:rPr>
            </a:br>
            <a:r>
              <a:rPr lang="de-DE" dirty="0">
                <a:latin typeface="Calibri Light"/>
              </a:rPr>
              <a:t>Was wäre eine angemessene/hilfreichere Bewertung?</a:t>
            </a:r>
            <a:br>
              <a:rPr lang="de-DE" dirty="0">
                <a:latin typeface="Calibri Light"/>
              </a:rPr>
            </a:br>
            <a:r>
              <a:rPr lang="de-DE" dirty="0">
                <a:latin typeface="Calibri Light"/>
              </a:rPr>
              <a:t>(keine bloße Schönfärberei</a:t>
            </a:r>
            <a:r>
              <a:rPr lang="de-DE" sz="3600" dirty="0">
                <a:latin typeface="Calibri Light"/>
              </a:rPr>
              <a:t>)</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de-DE"/>
              <a:t>MV-MKT – 8: Stimmung I</a:t>
            </a:r>
          </a:p>
        </p:txBody>
      </p:sp>
      <p:sp>
        <p:nvSpPr>
          <p:cNvPr id="6" name="Slide Number Placeholder 5"/>
          <p:cNvSpPr>
            <a:spLocks noGrp="1"/>
          </p:cNvSpPr>
          <p:nvPr>
            <p:ph type="sldNum" sz="quarter" idx="12"/>
          </p:nvPr>
        </p:nvSpPr>
        <p:spPr/>
        <p:txBody>
          <a:bodyPr/>
          <a:lstStyle/>
          <a:p>
            <a:pPr>
              <a:defRPr/>
            </a:pPr>
            <a:fld id="{8999DBA7-622B-4A3F-8040-D1DDE4BF5F6E}" type="slidenum">
              <a:rPr lang="de-DE" altLang="de-DE" smtClean="0"/>
              <a:pPr>
                <a:defRPr/>
              </a:pPr>
              <a:t>18</a:t>
            </a:fld>
            <a:endParaRPr lang="de-DE" altLang="de-DE"/>
          </a:p>
        </p:txBody>
      </p:sp>
      <p:graphicFrame>
        <p:nvGraphicFramePr>
          <p:cNvPr id="8" name="Group 104">
            <a:extLst>
              <a:ext uri="{FF2B5EF4-FFF2-40B4-BE49-F238E27FC236}">
                <a16:creationId xmlns:a16="http://schemas.microsoft.com/office/drawing/2014/main" id="{C2C623AA-5F4D-4DEF-AEE7-428C22E01B90}"/>
              </a:ext>
            </a:extLst>
          </p:cNvPr>
          <p:cNvGraphicFramePr>
            <a:graphicFrameLocks noGrp="1"/>
          </p:cNvGraphicFramePr>
          <p:nvPr>
            <p:extLst>
              <p:ext uri="{D42A27DB-BD31-4B8C-83A1-F6EECF244321}">
                <p14:modId xmlns:p14="http://schemas.microsoft.com/office/powerpoint/2010/main" val="1142689586"/>
              </p:ext>
            </p:extLst>
          </p:nvPr>
        </p:nvGraphicFramePr>
        <p:xfrm>
          <a:off x="408955" y="2636739"/>
          <a:ext cx="11376000" cy="2426238"/>
        </p:xfrm>
        <a:graphic>
          <a:graphicData uri="http://schemas.openxmlformats.org/drawingml/2006/table">
            <a:tbl>
              <a:tblPr>
                <a:tableStyleId>{21E4AEA4-8DFA-4A89-87EB-49C32662AFE0}</a:tableStyleId>
              </a:tblPr>
              <a:tblGrid>
                <a:gridCol w="4613600">
                  <a:extLst>
                    <a:ext uri="{9D8B030D-6E8A-4147-A177-3AD203B41FA5}">
                      <a16:colId xmlns:a16="http://schemas.microsoft.com/office/drawing/2014/main" val="20000"/>
                    </a:ext>
                  </a:extLst>
                </a:gridCol>
                <a:gridCol w="676240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80808"/>
                          </a:solidFill>
                          <a:effectLst/>
                          <a:latin typeface="Calibri Light"/>
                        </a:rPr>
                        <a:t>Ereignis/Wahrnehmung</a:t>
                      </a: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rgbClr val="080808"/>
                          </a:solidFill>
                          <a:effectLst/>
                          <a:latin typeface="Calibri Light"/>
                        </a:rPr>
                        <a:t>Übertriebene Verallgemeinerung</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80808"/>
                          </a:solidFill>
                          <a:effectLst/>
                          <a:latin typeface="Calibri Light"/>
                        </a:rPr>
                        <a:t>Konstruktiver Umgang</a:t>
                      </a: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Sie haben wieder Drogen genommen.</a:t>
                      </a: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1" i="1" u="none" strike="noStrike" cap="none" normalizeH="0" baseline="0" dirty="0">
                          <a:ln>
                            <a:noFill/>
                          </a:ln>
                          <a:solidFill>
                            <a:schemeClr val="tx1"/>
                          </a:solidFill>
                          <a:effectLst/>
                          <a:latin typeface="Calibri Light"/>
                        </a:rPr>
                        <a:t>„Ich werde bald in einen Rückfall rutschen!“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defRPr/>
                      </a:pPr>
                      <a:r>
                        <a:rPr kumimoji="0" lang="de-DE" sz="1800" b="0" i="0" u="none" strike="noStrike" cap="none" normalizeH="0" baseline="0" dirty="0">
                          <a:ln>
                            <a:noFill/>
                          </a:ln>
                          <a:solidFill>
                            <a:srgbClr val="004992"/>
                          </a:solidFill>
                          <a:effectLst/>
                          <a:latin typeface="Calibri Light"/>
                        </a:rPr>
                        <a:t>???</a:t>
                      </a:r>
                      <a:r>
                        <a:rPr kumimoji="0" lang="de-DE" sz="1800" b="0" i="0" u="none" strike="noStrike" cap="none" normalizeH="0" baseline="0" dirty="0">
                          <a:ln>
                            <a:noFill/>
                          </a:ln>
                          <a:solidFill>
                            <a:schemeClr val="bg1"/>
                          </a:solidFill>
                          <a:effectLst/>
                          <a:latin typeface="Calibri Light"/>
                        </a:rPr>
                        <a:t>„Das kann schonmal passieren!“, „Ich sollte mir schnell Hilfe </a:t>
                      </a:r>
                      <a:r>
                        <a:rPr kumimoji="0" lang="de-DE" sz="1800" b="0" i="0" u="none" strike="noStrike" cap="none" normalizeH="0" baseline="0" dirty="0" err="1">
                          <a:ln>
                            <a:noFill/>
                          </a:ln>
                          <a:solidFill>
                            <a:schemeClr val="bg1"/>
                          </a:solidFill>
                          <a:effectLst/>
                          <a:latin typeface="Calibri Light"/>
                        </a:rPr>
                        <a:t>holen.“Andere</a:t>
                      </a:r>
                      <a:r>
                        <a:rPr kumimoji="0" lang="de-DE" sz="1800" b="0" i="0" u="none" strike="noStrike" cap="none" normalizeH="0" baseline="0" dirty="0">
                          <a:ln>
                            <a:noFill/>
                          </a:ln>
                          <a:solidFill>
                            <a:schemeClr val="bg1"/>
                          </a:solidFill>
                          <a:effectLst/>
                          <a:latin typeface="Calibri Light"/>
                        </a:rPr>
                        <a:t> </a:t>
                      </a:r>
                      <a:r>
                        <a:rPr kumimoji="0" lang="de-DE" sz="1800" b="0" i="0" u="none" strike="noStrike" cap="none" normalizeH="0" baseline="0" dirty="0">
                          <a:ln>
                            <a:noFill/>
                          </a:ln>
                          <a:solidFill>
                            <a:srgbClr val="FFFFFF"/>
                          </a:solidFill>
                          <a:effectLst/>
                          <a:latin typeface="Calibri Light"/>
                        </a:rPr>
                        <a:t>machen auch </a:t>
                      </a:r>
                      <a:r>
                        <a:rPr kumimoji="0" lang="de-DE" sz="1800" b="0" i="0" u="none" strike="noStrike" cap="none" normalizeH="0" baseline="0" dirty="0" err="1">
                          <a:ln>
                            <a:noFill/>
                          </a:ln>
                          <a:solidFill>
                            <a:srgbClr val="FFFFFF"/>
                          </a:solidFill>
                          <a:effectLst/>
                          <a:latin typeface="Calibri Light"/>
                        </a:rPr>
                        <a:t>solchdas</a:t>
                      </a:r>
                      <a:r>
                        <a:rPr kumimoji="0" lang="de-DE" sz="1800" b="0" i="0" u="none" strike="noStrike" cap="none" normalizeH="0" baseline="0" dirty="0">
                          <a:ln>
                            <a:noFill/>
                          </a:ln>
                          <a:solidFill>
                            <a:srgbClr val="FFFFFF"/>
                          </a:solidFill>
                          <a:effectLst/>
                          <a:latin typeface="Calibri Light"/>
                        </a:rPr>
                        <a:t> Buch überhaupt?“</a:t>
                      </a: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Sie werden in einem Gespräch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kritisiert.</a:t>
                      </a: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1" i="1" u="none" strike="noStrike" cap="none" normalizeH="0" baseline="0" dirty="0">
                          <a:ln>
                            <a:noFill/>
                          </a:ln>
                          <a:solidFill>
                            <a:schemeClr val="tx1"/>
                          </a:solidFill>
                          <a:effectLst/>
                          <a:latin typeface="Calibri Light"/>
                        </a:rPr>
                        <a:t>„Ich bin wertlos!“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defRPr/>
                      </a:pPr>
                      <a:r>
                        <a:rPr kumimoji="0" lang="de-DE" sz="1800" b="0" i="0" u="none" strike="noStrike" cap="none" normalizeH="0" baseline="0" dirty="0">
                          <a:ln>
                            <a:noFill/>
                          </a:ln>
                          <a:solidFill>
                            <a:srgbClr val="004992"/>
                          </a:solidFill>
                          <a:effectLst/>
                          <a:latin typeface="Calibri Light"/>
                        </a:rPr>
                        <a:t>???</a:t>
                      </a:r>
                      <a:endParaRPr kumimoji="0" lang="de-DE" sz="1800" b="0" i="0" u="none" strike="noStrike" cap="none" normalizeH="0" baseline="0" dirty="0">
                        <a:ln>
                          <a:noFill/>
                        </a:ln>
                        <a:solidFill>
                          <a:schemeClr val="bg1"/>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384995"/>
          </a:xfrm>
        </p:spPr>
        <p:txBody>
          <a:bodyPr vert="horz" lIns="0" tIns="0" rIns="0" bIns="0" rtlCol="0" anchor="t">
            <a:noAutofit/>
          </a:bodyPr>
          <a:lstStyle/>
          <a:p>
            <a:pPr defTabSz="914377">
              <a:spcBef>
                <a:spcPts val="0"/>
              </a:spcBef>
            </a:pPr>
            <a:r>
              <a:rPr lang="en-US" sz="3600" dirty="0">
                <a:latin typeface="Calibri Light"/>
              </a:rPr>
              <a:t>1. </a:t>
            </a:r>
            <a:r>
              <a:rPr lang="en-US" sz="3600" dirty="0" err="1">
                <a:latin typeface="Calibri Light"/>
              </a:rPr>
              <a:t>Übertriebene</a:t>
            </a:r>
            <a:r>
              <a:rPr lang="en-US" sz="3600" dirty="0">
                <a:latin typeface="Calibri Light"/>
              </a:rPr>
              <a:t> </a:t>
            </a:r>
            <a:r>
              <a:rPr lang="en-US" sz="3600" dirty="0" err="1">
                <a:latin typeface="Calibri Light"/>
              </a:rPr>
              <a:t>Verallgemeinerung</a:t>
            </a:r>
            <a:br>
              <a:rPr lang="de-DE" dirty="0">
                <a:latin typeface="Calibri Light"/>
              </a:rPr>
            </a:br>
            <a:r>
              <a:rPr lang="de-DE" dirty="0">
                <a:latin typeface="Calibri Light"/>
              </a:rPr>
              <a:t>Was wäre eine angemessene/hilfreichere Bewertung?</a:t>
            </a:r>
            <a:br>
              <a:rPr lang="de-DE" dirty="0">
                <a:latin typeface="Calibri Light"/>
              </a:rPr>
            </a:br>
            <a:r>
              <a:rPr lang="de-DE" dirty="0">
                <a:latin typeface="Calibri Light"/>
              </a:rPr>
              <a:t>(keine bloße Schönfärberei</a:t>
            </a:r>
            <a:r>
              <a:rPr lang="de-DE" sz="3600" dirty="0">
                <a:latin typeface="Calibri Light"/>
              </a:rPr>
              <a:t>)</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de-DE"/>
              <a:t>MV-MKT – 8: Stimmung I</a:t>
            </a:r>
          </a:p>
        </p:txBody>
      </p:sp>
      <p:sp>
        <p:nvSpPr>
          <p:cNvPr id="6" name="Slide Number Placeholder 5"/>
          <p:cNvSpPr>
            <a:spLocks noGrp="1"/>
          </p:cNvSpPr>
          <p:nvPr>
            <p:ph type="sldNum" sz="quarter" idx="12"/>
          </p:nvPr>
        </p:nvSpPr>
        <p:spPr/>
        <p:txBody>
          <a:bodyPr/>
          <a:lstStyle/>
          <a:p>
            <a:pPr>
              <a:defRPr/>
            </a:pPr>
            <a:fld id="{8999DBA7-622B-4A3F-8040-D1DDE4BF5F6E}" type="slidenum">
              <a:rPr lang="de-DE" altLang="de-DE" smtClean="0"/>
              <a:pPr>
                <a:defRPr/>
              </a:pPr>
              <a:t>19</a:t>
            </a:fld>
            <a:endParaRPr lang="de-DE" altLang="de-DE"/>
          </a:p>
        </p:txBody>
      </p:sp>
      <p:graphicFrame>
        <p:nvGraphicFramePr>
          <p:cNvPr id="7" name="Group 104">
            <a:extLst>
              <a:ext uri="{FF2B5EF4-FFF2-40B4-BE49-F238E27FC236}">
                <a16:creationId xmlns:a16="http://schemas.microsoft.com/office/drawing/2014/main" id="{78B0CD53-5716-4607-B9C9-97E5A48A09EB}"/>
              </a:ext>
            </a:extLst>
          </p:cNvPr>
          <p:cNvGraphicFramePr>
            <a:graphicFrameLocks noGrp="1"/>
          </p:cNvGraphicFramePr>
          <p:nvPr>
            <p:extLst>
              <p:ext uri="{D42A27DB-BD31-4B8C-83A1-F6EECF244321}">
                <p14:modId xmlns:p14="http://schemas.microsoft.com/office/powerpoint/2010/main" val="2882776017"/>
              </p:ext>
            </p:extLst>
          </p:nvPr>
        </p:nvGraphicFramePr>
        <p:xfrm>
          <a:off x="408955" y="2636739"/>
          <a:ext cx="11376000" cy="2426238"/>
        </p:xfrm>
        <a:graphic>
          <a:graphicData uri="http://schemas.openxmlformats.org/drawingml/2006/table">
            <a:tbl>
              <a:tblPr>
                <a:tableStyleId>{21E4AEA4-8DFA-4A89-87EB-49C32662AFE0}</a:tableStyleId>
              </a:tblPr>
              <a:tblGrid>
                <a:gridCol w="4613600">
                  <a:extLst>
                    <a:ext uri="{9D8B030D-6E8A-4147-A177-3AD203B41FA5}">
                      <a16:colId xmlns:a16="http://schemas.microsoft.com/office/drawing/2014/main" val="20000"/>
                    </a:ext>
                  </a:extLst>
                </a:gridCol>
                <a:gridCol w="676240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80808"/>
                          </a:solidFill>
                          <a:effectLst/>
                          <a:latin typeface="Calibri Light"/>
                        </a:rPr>
                        <a:t>Ereignis/Wahrnehmung</a:t>
                      </a: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rgbClr val="080808"/>
                          </a:solidFill>
                          <a:effectLst/>
                          <a:latin typeface="Calibri Light"/>
                        </a:rPr>
                        <a:t>Übertriebene Verallgemeinerung</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80808"/>
                          </a:solidFill>
                          <a:effectLst/>
                          <a:latin typeface="Calibri Light"/>
                        </a:rPr>
                        <a:t>Konstruktiver Umgang</a:t>
                      </a: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Sie haben wieder Drogen genommen.</a:t>
                      </a: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1" i="1" u="none" strike="noStrike" cap="none" normalizeH="0" baseline="0" dirty="0">
                          <a:ln>
                            <a:noFill/>
                          </a:ln>
                          <a:solidFill>
                            <a:schemeClr val="tx1"/>
                          </a:solidFill>
                          <a:effectLst/>
                          <a:latin typeface="Calibri Light"/>
                        </a:rPr>
                        <a:t>„Ich werde bald in einen Rückfall rutschen!“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defRPr/>
                      </a:pPr>
                      <a:r>
                        <a:rPr kumimoji="0" lang="de-DE" sz="1800" b="0" i="0" u="none" strike="noStrike" cap="none" normalizeH="0" baseline="0" dirty="0">
                          <a:ln>
                            <a:noFill/>
                          </a:ln>
                          <a:solidFill>
                            <a:schemeClr val="tx1"/>
                          </a:solidFill>
                          <a:effectLst/>
                          <a:latin typeface="Calibri Light"/>
                        </a:rPr>
                        <a:t>„Es muss kein Rückfall werden. Wenn ich mir schnell Hilfe hole, kann es bei einem Vorfall bleiben.“</a:t>
                      </a: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Sie werden in einem Gespräch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kritisiert.</a:t>
                      </a: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1" i="1" u="none" strike="noStrike" cap="none" normalizeH="0" baseline="0" dirty="0">
                          <a:ln>
                            <a:noFill/>
                          </a:ln>
                          <a:solidFill>
                            <a:schemeClr val="tx1"/>
                          </a:solidFill>
                          <a:effectLst/>
                          <a:latin typeface="Calibri Light"/>
                        </a:rPr>
                        <a:t>„Ich bin wertlos!“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004992"/>
                          </a:solidFill>
                          <a:effectLst/>
                          <a:latin typeface="Calibri Light"/>
                        </a:rPr>
                        <a:t>???</a:t>
                      </a: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8039587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39" name="Rectangle 105">
            <a:extLst>
              <a:ext uri="{FF2B5EF4-FFF2-40B4-BE49-F238E27FC236}">
                <a16:creationId xmlns:a16="http://schemas.microsoft.com/office/drawing/2014/main" id="{5EADA042-BF09-426F-9C2C-9844B1315C32}"/>
              </a:ext>
            </a:extLst>
          </p:cNvPr>
          <p:cNvSpPr>
            <a:spLocks noChangeArrowheads="1"/>
          </p:cNvSpPr>
          <p:nvPr/>
        </p:nvSpPr>
        <p:spPr bwMode="auto">
          <a:xfrm>
            <a:off x="1446059" y="5733256"/>
            <a:ext cx="930305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algn="ctr" eaLnBrk="1" hangingPunct="1">
              <a:buNone/>
            </a:pPr>
            <a:r>
              <a:rPr lang="en-US" altLang="de-DE" sz="2000" b="0" dirty="0" err="1">
                <a:solidFill>
                  <a:srgbClr val="004992"/>
                </a:solidFill>
                <a:latin typeface="+mj-lt"/>
              </a:rPr>
              <a:t>Möchten</a:t>
            </a:r>
            <a:r>
              <a:rPr lang="en-US" altLang="de-DE" sz="2000" b="0" dirty="0">
                <a:solidFill>
                  <a:srgbClr val="004992"/>
                </a:solidFill>
                <a:latin typeface="+mj-lt"/>
              </a:rPr>
              <a:t> Sie </a:t>
            </a:r>
            <a:r>
              <a:rPr lang="en-US" altLang="de-DE" sz="2000" b="0" dirty="0" err="1">
                <a:solidFill>
                  <a:srgbClr val="004992"/>
                </a:solidFill>
                <a:latin typeface="+mj-lt"/>
              </a:rPr>
              <a:t>ein</a:t>
            </a:r>
            <a:r>
              <a:rPr lang="en-US" altLang="de-DE" sz="2000" b="0" dirty="0">
                <a:solidFill>
                  <a:srgbClr val="004992"/>
                </a:solidFill>
                <a:latin typeface="+mj-lt"/>
              </a:rPr>
              <a:t> </a:t>
            </a:r>
            <a:r>
              <a:rPr lang="en-US" altLang="de-DE" sz="2000" b="0" dirty="0" err="1">
                <a:solidFill>
                  <a:srgbClr val="004992"/>
                </a:solidFill>
                <a:latin typeface="+mj-lt"/>
              </a:rPr>
              <a:t>eigenes</a:t>
            </a:r>
            <a:r>
              <a:rPr lang="en-US" altLang="de-DE" sz="2000" b="0" dirty="0">
                <a:solidFill>
                  <a:srgbClr val="004992"/>
                </a:solidFill>
                <a:latin typeface="+mj-lt"/>
              </a:rPr>
              <a:t> </a:t>
            </a:r>
            <a:r>
              <a:rPr lang="en-US" altLang="de-DE" sz="2000" b="0" dirty="0" err="1">
                <a:solidFill>
                  <a:srgbClr val="004992"/>
                </a:solidFill>
                <a:latin typeface="+mj-lt"/>
              </a:rPr>
              <a:t>Beispiel</a:t>
            </a:r>
            <a:r>
              <a:rPr lang="en-US" altLang="de-DE" sz="2000" b="0" dirty="0">
                <a:solidFill>
                  <a:srgbClr val="004992"/>
                </a:solidFill>
                <a:latin typeface="+mj-lt"/>
              </a:rPr>
              <a:t> </a:t>
            </a:r>
            <a:r>
              <a:rPr lang="en-US" altLang="de-DE" sz="2000" b="0" dirty="0" err="1">
                <a:solidFill>
                  <a:srgbClr val="004992"/>
                </a:solidFill>
                <a:latin typeface="+mj-lt"/>
              </a:rPr>
              <a:t>einbringen</a:t>
            </a:r>
            <a:r>
              <a:rPr lang="en-US" altLang="de-DE" sz="2000" b="0" dirty="0">
                <a:solidFill>
                  <a:srgbClr val="004992"/>
                </a:solidFill>
                <a:latin typeface="+mj-lt"/>
              </a:rPr>
              <a:t>?</a:t>
            </a:r>
          </a:p>
        </p:txBody>
      </p:sp>
      <p:sp>
        <p:nvSpPr>
          <p:cNvPr id="2" name="Title 1"/>
          <p:cNvSpPr>
            <a:spLocks noGrp="1"/>
          </p:cNvSpPr>
          <p:nvPr>
            <p:ph type="title"/>
          </p:nvPr>
        </p:nvSpPr>
        <p:spPr>
          <a:xfrm>
            <a:off x="408955" y="1124744"/>
            <a:ext cx="11376000" cy="1384995"/>
          </a:xfrm>
        </p:spPr>
        <p:txBody>
          <a:bodyPr vert="horz" lIns="0" tIns="0" rIns="0" bIns="0" rtlCol="0" anchor="t">
            <a:noAutofit/>
          </a:bodyPr>
          <a:lstStyle/>
          <a:p>
            <a:pPr defTabSz="914377">
              <a:spcBef>
                <a:spcPts val="0"/>
              </a:spcBef>
            </a:pPr>
            <a:r>
              <a:rPr lang="en-US" sz="3600" dirty="0">
                <a:latin typeface="Calibri Light"/>
              </a:rPr>
              <a:t>1. </a:t>
            </a:r>
            <a:r>
              <a:rPr lang="en-US" sz="3600" dirty="0" err="1">
                <a:latin typeface="Calibri Light"/>
              </a:rPr>
              <a:t>Übertriebene</a:t>
            </a:r>
            <a:r>
              <a:rPr lang="en-US" sz="3600" dirty="0">
                <a:latin typeface="Calibri Light"/>
              </a:rPr>
              <a:t> </a:t>
            </a:r>
            <a:r>
              <a:rPr lang="en-US" sz="3600" dirty="0" err="1">
                <a:latin typeface="Calibri Light"/>
              </a:rPr>
              <a:t>Verallgemeinerung</a:t>
            </a:r>
            <a:br>
              <a:rPr lang="de-DE" dirty="0">
                <a:latin typeface="Calibri Light"/>
              </a:rPr>
            </a:br>
            <a:r>
              <a:rPr lang="de-DE" dirty="0">
                <a:latin typeface="Calibri Light"/>
              </a:rPr>
              <a:t>Was wäre eine angemessene/hilfreichere Bewertung?</a:t>
            </a:r>
            <a:br>
              <a:rPr lang="de-DE" dirty="0">
                <a:latin typeface="Calibri Light"/>
              </a:rPr>
            </a:br>
            <a:r>
              <a:rPr lang="de-DE" dirty="0">
                <a:latin typeface="Calibri Light"/>
              </a:rPr>
              <a:t>(keine bloße Schönfärberei</a:t>
            </a:r>
            <a:r>
              <a:rPr lang="de-DE" sz="3600" dirty="0">
                <a:latin typeface="Calibri Light"/>
              </a:rPr>
              <a:t>)</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de-DE"/>
              <a:t>MV-MKT – 8: Stimmung I</a:t>
            </a:r>
          </a:p>
        </p:txBody>
      </p:sp>
      <p:sp>
        <p:nvSpPr>
          <p:cNvPr id="6" name="Slide Number Placeholder 5"/>
          <p:cNvSpPr>
            <a:spLocks noGrp="1"/>
          </p:cNvSpPr>
          <p:nvPr>
            <p:ph type="sldNum" sz="quarter" idx="12"/>
          </p:nvPr>
        </p:nvSpPr>
        <p:spPr/>
        <p:txBody>
          <a:bodyPr/>
          <a:lstStyle/>
          <a:p>
            <a:pPr>
              <a:defRPr/>
            </a:pPr>
            <a:fld id="{8999DBA7-622B-4A3F-8040-D1DDE4BF5F6E}" type="slidenum">
              <a:rPr lang="de-DE" altLang="de-DE" smtClean="0"/>
              <a:pPr>
                <a:defRPr/>
              </a:pPr>
              <a:t>20</a:t>
            </a:fld>
            <a:endParaRPr lang="de-DE" altLang="de-DE"/>
          </a:p>
        </p:txBody>
      </p:sp>
      <p:graphicFrame>
        <p:nvGraphicFramePr>
          <p:cNvPr id="7" name="Group 104">
            <a:extLst>
              <a:ext uri="{FF2B5EF4-FFF2-40B4-BE49-F238E27FC236}">
                <a16:creationId xmlns:a16="http://schemas.microsoft.com/office/drawing/2014/main" id="{78B0CD53-5716-4607-B9C9-97E5A48A09EB}"/>
              </a:ext>
            </a:extLst>
          </p:cNvPr>
          <p:cNvGraphicFramePr>
            <a:graphicFrameLocks noGrp="1"/>
          </p:cNvGraphicFramePr>
          <p:nvPr>
            <p:extLst>
              <p:ext uri="{D42A27DB-BD31-4B8C-83A1-F6EECF244321}">
                <p14:modId xmlns:p14="http://schemas.microsoft.com/office/powerpoint/2010/main" val="2434325649"/>
              </p:ext>
            </p:extLst>
          </p:nvPr>
        </p:nvGraphicFramePr>
        <p:xfrm>
          <a:off x="408955" y="2636739"/>
          <a:ext cx="11376000" cy="2426238"/>
        </p:xfrm>
        <a:graphic>
          <a:graphicData uri="http://schemas.openxmlformats.org/drawingml/2006/table">
            <a:tbl>
              <a:tblPr>
                <a:tableStyleId>{21E4AEA4-8DFA-4A89-87EB-49C32662AFE0}</a:tableStyleId>
              </a:tblPr>
              <a:tblGrid>
                <a:gridCol w="4613600">
                  <a:extLst>
                    <a:ext uri="{9D8B030D-6E8A-4147-A177-3AD203B41FA5}">
                      <a16:colId xmlns:a16="http://schemas.microsoft.com/office/drawing/2014/main" val="20000"/>
                    </a:ext>
                  </a:extLst>
                </a:gridCol>
                <a:gridCol w="676240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80808"/>
                          </a:solidFill>
                          <a:effectLst/>
                          <a:latin typeface="Calibri Light"/>
                        </a:rPr>
                        <a:t>Ereignis/Wahrnehmung</a:t>
                      </a: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rgbClr val="080808"/>
                          </a:solidFill>
                          <a:effectLst/>
                          <a:latin typeface="Calibri Light"/>
                        </a:rPr>
                        <a:t>Übertriebene Verallgemeinerung</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80808"/>
                          </a:solidFill>
                          <a:effectLst/>
                          <a:latin typeface="Calibri Light"/>
                        </a:rPr>
                        <a:t>Konstruktiver Umgang</a:t>
                      </a: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tx1"/>
                          </a:solidFill>
                          <a:effectLst/>
                          <a:latin typeface="Calibri Light"/>
                        </a:rPr>
                        <a:t>Sie haben wieder Drogen genommen.</a:t>
                      </a: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1" i="1" u="none" strike="noStrike" cap="none" normalizeH="0" baseline="0" dirty="0">
                          <a:ln>
                            <a:noFill/>
                          </a:ln>
                          <a:solidFill>
                            <a:schemeClr val="tx1"/>
                          </a:solidFill>
                          <a:effectLst/>
                          <a:latin typeface="Calibri Light"/>
                        </a:rPr>
                        <a:t>„Ich werde bald in einen Rückfall rutschen!“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defRPr/>
                      </a:pPr>
                      <a:r>
                        <a:rPr kumimoji="0" lang="de-DE" sz="1800" b="0" i="0" u="none" strike="noStrike" cap="none" normalizeH="0" baseline="0" dirty="0">
                          <a:ln>
                            <a:noFill/>
                          </a:ln>
                          <a:solidFill>
                            <a:schemeClr val="tx1"/>
                          </a:solidFill>
                          <a:effectLst/>
                          <a:latin typeface="Calibri Light"/>
                        </a:rPr>
                        <a:t>„Es muss kein Rückfall werden. Wenn ich mir schnell Hilfe hole, kann es bei einem Vorfall bleiben.“</a:t>
                      </a: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Sie werden in einem Gespräch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kritisiert.</a:t>
                      </a: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1" i="1" u="none" strike="noStrike" cap="none" normalizeH="0" baseline="0" dirty="0">
                          <a:ln>
                            <a:noFill/>
                          </a:ln>
                          <a:solidFill>
                            <a:schemeClr val="tx1"/>
                          </a:solidFill>
                          <a:effectLst/>
                          <a:latin typeface="Calibri Light"/>
                        </a:rPr>
                        <a:t>„Ich bin wertlos!“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defRPr/>
                      </a:pPr>
                      <a:r>
                        <a:rPr kumimoji="0" lang="de-DE" sz="1800" b="0" i="0" u="none" strike="noStrike" cap="none" normalizeH="0" baseline="0" dirty="0">
                          <a:ln>
                            <a:noFill/>
                          </a:ln>
                          <a:solidFill>
                            <a:srgbClr val="333333"/>
                          </a:solidFill>
                          <a:effectLst/>
                          <a:latin typeface="Calibri Light"/>
                        </a:rPr>
                        <a:t>„Hat der andere Recht, kann ich vielleicht sogar etwas lernen?“</a:t>
                      </a: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9958991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noAutofit/>
          </a:bodyPr>
          <a:lstStyle/>
          <a:p>
            <a:pPr defTabSz="914377">
              <a:spcBef>
                <a:spcPts val="0"/>
              </a:spcBef>
            </a:pPr>
            <a:r>
              <a:rPr lang="en-US" sz="3600" dirty="0">
                <a:latin typeface="Calibri Light"/>
              </a:rPr>
              <a:t>1. </a:t>
            </a:r>
            <a:r>
              <a:rPr lang="en-US" sz="3600" dirty="0" err="1">
                <a:latin typeface="Calibri Light"/>
              </a:rPr>
              <a:t>Übertriebene</a:t>
            </a:r>
            <a:r>
              <a:rPr lang="en-US" sz="3600" dirty="0">
                <a:latin typeface="Calibri Light"/>
              </a:rPr>
              <a:t> </a:t>
            </a:r>
            <a:r>
              <a:rPr lang="en-US" sz="3600" dirty="0" err="1">
                <a:latin typeface="Calibri Light"/>
              </a:rPr>
              <a:t>Verallgemeinerung</a:t>
            </a:r>
            <a:br>
              <a:rPr lang="de-DE" dirty="0">
                <a:latin typeface="Calibri Light"/>
              </a:rPr>
            </a:br>
            <a:r>
              <a:rPr lang="de-DE" dirty="0">
                <a:latin typeface="Calibri Light"/>
              </a:rPr>
              <a:t>Was wäre eine angemessene/hilfreichere Bewertung?</a:t>
            </a:r>
            <a:br>
              <a:rPr lang="de-DE" dirty="0">
                <a:latin typeface="Calibri Light"/>
              </a:rPr>
            </a:br>
            <a:r>
              <a:rPr lang="de-DE" dirty="0">
                <a:latin typeface="Calibri Light"/>
              </a:rPr>
              <a:t>(keine bloße Schönfärberei</a:t>
            </a:r>
            <a:r>
              <a:rPr lang="de-DE" sz="3600" dirty="0">
                <a:latin typeface="Calibri Light"/>
              </a:rPr>
              <a:t>)</a:t>
            </a:r>
            <a:endParaRPr lang="en-US" sz="3600" dirty="0">
              <a:latin typeface="Calibri Light"/>
            </a:endParaRPr>
          </a:p>
        </p:txBody>
      </p:sp>
      <p:sp>
        <p:nvSpPr>
          <p:cNvPr id="34835" name="Rectangle 1050">
            <a:extLst>
              <a:ext uri="{FF2B5EF4-FFF2-40B4-BE49-F238E27FC236}">
                <a16:creationId xmlns:a16="http://schemas.microsoft.com/office/drawing/2014/main" id="{89BE62EC-33D3-41BC-9A3F-38052B9C9F53}"/>
              </a:ext>
            </a:extLst>
          </p:cNvPr>
          <p:cNvSpPr>
            <a:spLocks noChangeArrowheads="1"/>
          </p:cNvSpPr>
          <p:nvPr/>
        </p:nvSpPr>
        <p:spPr bwMode="auto">
          <a:xfrm>
            <a:off x="408954" y="5837311"/>
            <a:ext cx="11376000"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eaLnBrk="1" hangingPunct="1">
              <a:lnSpc>
                <a:spcPct val="105000"/>
              </a:lnSpc>
              <a:spcBef>
                <a:spcPts val="1999"/>
              </a:spcBef>
              <a:buClrTx/>
              <a:buFontTx/>
              <a:buNone/>
            </a:pPr>
            <a:r>
              <a:rPr lang="de-DE" altLang="de-DE" sz="2000" b="0" dirty="0">
                <a:solidFill>
                  <a:srgbClr val="004992"/>
                </a:solidFill>
                <a:latin typeface="Calibri Light"/>
              </a:rPr>
              <a:t>Fehler zulassen: </a:t>
            </a:r>
            <a:r>
              <a:rPr lang="de-DE" altLang="de-DE" sz="2000" b="0" dirty="0">
                <a:solidFill>
                  <a:srgbClr val="333333"/>
                </a:solidFill>
                <a:latin typeface="Calibri Light"/>
              </a:rPr>
              <a:t>Jeder macht mal Fehler. Wenn Sie sich mal verhaspeln, heißt das noch nicht, dass Sie sich nicht ausdrücken können; wenn Sie einen Fehler machen, heißt das noch nicht, dass Sie nicht an sich arbeiten können.</a:t>
            </a:r>
            <a:endParaRPr lang="en-US" altLang="de-DE" sz="2000" b="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solidFill>
                  <a:srgbClr val="333333"/>
                </a:solidFill>
              </a:rPr>
              <a:t>MV-MKT – 8: Stimmung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smtClean="0">
                <a:solidFill>
                  <a:srgbClr val="333333"/>
                </a:solidFill>
              </a:rPr>
              <a:pPr>
                <a:defRPr/>
              </a:pPr>
              <a:t>21</a:t>
            </a:fld>
            <a:endParaRPr lang="de-DE" altLang="de-DE">
              <a:solidFill>
                <a:srgbClr val="333333"/>
              </a:solidFill>
            </a:endParaRPr>
          </a:p>
        </p:txBody>
      </p:sp>
      <p:graphicFrame>
        <p:nvGraphicFramePr>
          <p:cNvPr id="8" name="Group 104">
            <a:extLst>
              <a:ext uri="{FF2B5EF4-FFF2-40B4-BE49-F238E27FC236}">
                <a16:creationId xmlns:a16="http://schemas.microsoft.com/office/drawing/2014/main" id="{1EF3BF3B-B942-40B7-ABF1-2DC2A2A01BC6}"/>
              </a:ext>
            </a:extLst>
          </p:cNvPr>
          <p:cNvGraphicFramePr>
            <a:graphicFrameLocks noGrp="1"/>
          </p:cNvGraphicFramePr>
          <p:nvPr>
            <p:extLst>
              <p:ext uri="{D42A27DB-BD31-4B8C-83A1-F6EECF244321}">
                <p14:modId xmlns:p14="http://schemas.microsoft.com/office/powerpoint/2010/main" val="3678311685"/>
              </p:ext>
            </p:extLst>
          </p:nvPr>
        </p:nvGraphicFramePr>
        <p:xfrm>
          <a:off x="408955" y="2636739"/>
          <a:ext cx="11376000" cy="2426238"/>
        </p:xfrm>
        <a:graphic>
          <a:graphicData uri="http://schemas.openxmlformats.org/drawingml/2006/table">
            <a:tbl>
              <a:tblPr>
                <a:tableStyleId>{21E4AEA4-8DFA-4A89-87EB-49C32662AFE0}</a:tableStyleId>
              </a:tblPr>
              <a:tblGrid>
                <a:gridCol w="4613600">
                  <a:extLst>
                    <a:ext uri="{9D8B030D-6E8A-4147-A177-3AD203B41FA5}">
                      <a16:colId xmlns:a16="http://schemas.microsoft.com/office/drawing/2014/main" val="20000"/>
                    </a:ext>
                  </a:extLst>
                </a:gridCol>
                <a:gridCol w="676240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80808"/>
                          </a:solidFill>
                          <a:effectLst/>
                          <a:latin typeface="Calibri Light"/>
                        </a:rPr>
                        <a:t>Ereignis/Wahrnehmung</a:t>
                      </a: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rgbClr val="080808"/>
                          </a:solidFill>
                          <a:effectLst/>
                          <a:latin typeface="Calibri Light"/>
                        </a:rPr>
                        <a:t>Übertriebene Verallgemeinerung</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80808"/>
                          </a:solidFill>
                          <a:effectLst/>
                          <a:latin typeface="Calibri Light"/>
                        </a:rPr>
                        <a:t>Konstruktiver Umgang</a:t>
                      </a: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Sie haben wieder Drogen genommen.</a:t>
                      </a: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1" i="1" u="none" strike="noStrike" cap="none" normalizeH="0" baseline="0" dirty="0">
                          <a:ln>
                            <a:noFill/>
                          </a:ln>
                          <a:solidFill>
                            <a:schemeClr val="tx1"/>
                          </a:solidFill>
                          <a:effectLst/>
                          <a:latin typeface="Calibri Light"/>
                        </a:rPr>
                        <a:t>„Ich werde bald in einen Rückfall rutschen!“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defRPr/>
                      </a:pPr>
                      <a:r>
                        <a:rPr kumimoji="0" lang="de-DE" sz="1800" b="0" i="0" u="none" strike="noStrike" cap="none" normalizeH="0" baseline="0" dirty="0">
                          <a:ln>
                            <a:noFill/>
                          </a:ln>
                          <a:solidFill>
                            <a:schemeClr val="tx1"/>
                          </a:solidFill>
                          <a:effectLst/>
                          <a:latin typeface="Calibri Light"/>
                        </a:rPr>
                        <a:t>„Es muss kein Rückfall werden. Wenn ich mir schnell Hilfe hole, kann es bei einem Vorfall bleiben.“</a:t>
                      </a: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Sie werden in einem Gespräch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kritisiert.</a:t>
                      </a: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1" i="1" u="none" strike="noStrike" cap="none" normalizeH="0" baseline="0" dirty="0">
                          <a:ln>
                            <a:noFill/>
                          </a:ln>
                          <a:solidFill>
                            <a:schemeClr val="tx1"/>
                          </a:solidFill>
                          <a:effectLst/>
                          <a:latin typeface="Calibri Light"/>
                        </a:rPr>
                        <a:t>„Ich bin wertlos!“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defRPr/>
                      </a:pPr>
                      <a:r>
                        <a:rPr kumimoji="0" lang="de-DE" sz="1800" b="0" i="0" u="none" strike="noStrike" cap="none" normalizeH="0" baseline="0" dirty="0">
                          <a:ln>
                            <a:noFill/>
                          </a:ln>
                          <a:solidFill>
                            <a:srgbClr val="333333"/>
                          </a:solidFill>
                          <a:effectLst/>
                          <a:latin typeface="Calibri Light"/>
                        </a:rPr>
                        <a:t>„Hat der andere Recht, kann ich vielleicht sogar etwas lernen?“</a:t>
                      </a: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a:latin typeface="Calibri Light"/>
              </a:rPr>
              <a:t>Stattdessen: Schließen Sie nicht von einem Makel auf alles!</a:t>
            </a:r>
            <a:endParaRPr lang="en-US" sz="3600">
              <a:latin typeface="Calibri Light"/>
            </a:endParaRPr>
          </a:p>
        </p:txBody>
      </p:sp>
      <p:sp>
        <p:nvSpPr>
          <p:cNvPr id="6" name="Content Placeholder 5"/>
          <p:cNvSpPr>
            <a:spLocks noGrp="1"/>
          </p:cNvSpPr>
          <p:nvPr>
            <p:ph idx="1"/>
          </p:nvPr>
        </p:nvSpPr>
        <p:spPr/>
        <p:txBody>
          <a:bodyPr/>
          <a:lstStyle/>
          <a:p>
            <a:pPr lvl="0" defTabSz="914400" fontAlgn="base"/>
            <a:r>
              <a:rPr lang="de-DE" altLang="de-DE" sz="2400" dirty="0">
                <a:solidFill>
                  <a:srgbClr val="333333"/>
                </a:solidFill>
                <a:latin typeface="Calibri Light"/>
              </a:rPr>
              <a:t>Jeder Mensch ist komplex – wie ein Mosaik aus vielen Einzelteilen bestehend. Wir haben alle unsere hellen und dunklen Flecken!</a:t>
            </a:r>
          </a:p>
          <a:p>
            <a:pPr lvl="0" defTabSz="914400" fontAlgn="base"/>
            <a:r>
              <a:rPr lang="de-DE" altLang="de-DE" sz="2400" dirty="0">
                <a:solidFill>
                  <a:srgbClr val="333333"/>
                </a:solidFill>
                <a:latin typeface="Calibri Light"/>
              </a:rPr>
              <a:t>Darüber hinaus gibt es ganz unterschiedliche Möglichkeiten, menschliche Merkmale zu betrachten:</a:t>
            </a:r>
          </a:p>
          <a:p>
            <a:pPr lvl="0" defTabSz="914400" fontAlgn="base"/>
            <a:r>
              <a:rPr lang="de-DE" altLang="de-DE" sz="2400" dirty="0">
                <a:solidFill>
                  <a:srgbClr val="004992"/>
                </a:solidFill>
                <a:latin typeface="Calibri Light"/>
              </a:rPr>
              <a:t>Was ist Attraktivität? </a:t>
            </a:r>
            <a:r>
              <a:rPr lang="de-DE" altLang="de-DE" sz="2400" dirty="0">
                <a:solidFill>
                  <a:srgbClr val="333333"/>
                </a:solidFill>
                <a:latin typeface="Calibri Light"/>
              </a:rPr>
              <a:t>Innere oder äußere Schönheit, makelloser Körper?</a:t>
            </a:r>
          </a:p>
          <a:p>
            <a:pPr lvl="0" defTabSz="914400" fontAlgn="base"/>
            <a:r>
              <a:rPr lang="de-DE" altLang="de-DE" sz="2400" dirty="0">
                <a:solidFill>
                  <a:srgbClr val="004992"/>
                </a:solidFill>
                <a:latin typeface="Calibri Light"/>
              </a:rPr>
              <a:t>Was ist Erfolg? </a:t>
            </a:r>
            <a:r>
              <a:rPr lang="de-DE" altLang="de-DE" sz="2400" dirty="0">
                <a:solidFill>
                  <a:srgbClr val="333333"/>
                </a:solidFill>
                <a:latin typeface="Calibri Light"/>
              </a:rPr>
              <a:t>Karriere, viele Freunde, Zufriedenheit mit sich und </a:t>
            </a:r>
            <a:br>
              <a:rPr lang="de-DE" altLang="de-DE" sz="2400" dirty="0">
                <a:solidFill>
                  <a:srgbClr val="333333"/>
                </a:solidFill>
                <a:latin typeface="Calibri Light"/>
              </a:rPr>
            </a:br>
            <a:r>
              <a:rPr lang="de-DE" altLang="de-DE" sz="2400" dirty="0">
                <a:solidFill>
                  <a:srgbClr val="333333"/>
                </a:solidFill>
                <a:latin typeface="Calibri Light"/>
              </a:rPr>
              <a:t>seinem Leben?</a:t>
            </a:r>
          </a:p>
          <a:p>
            <a:endParaRPr lang="en-US" dirty="0">
              <a:latin typeface="Calibri Light"/>
            </a:endParaRPr>
          </a:p>
        </p:txBody>
      </p:sp>
      <p:sp>
        <p:nvSpPr>
          <p:cNvPr id="36867" name="Text Box 4">
            <a:extLst>
              <a:ext uri="{FF2B5EF4-FFF2-40B4-BE49-F238E27FC236}">
                <a16:creationId xmlns:a16="http://schemas.microsoft.com/office/drawing/2014/main" id="{E936A24E-553C-41FE-951B-E8BB9415A772}"/>
              </a:ext>
            </a:extLst>
          </p:cNvPr>
          <p:cNvSpPr txBox="1">
            <a:spLocks noChangeArrowheads="1"/>
          </p:cNvSpPr>
          <p:nvPr/>
        </p:nvSpPr>
        <p:spPr bwMode="auto">
          <a:xfrm>
            <a:off x="6605720" y="2362201"/>
            <a:ext cx="35569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eaLnBrk="1" hangingPunct="1">
              <a:spcBef>
                <a:spcPct val="50000"/>
              </a:spcBef>
              <a:buClrTx/>
              <a:buFontTx/>
              <a:buNone/>
            </a:pPr>
            <a:endParaRPr lang="en-US" altLang="de-DE" sz="1800">
              <a:latin typeface="Calibri Light"/>
            </a:endParaRPr>
          </a:p>
        </p:txBody>
      </p:sp>
      <p:pic>
        <p:nvPicPr>
          <p:cNvPr id="36869" name="Picture 8" descr="Lady-bug - flickr - Kaleidoscope Mosaic - cclicense">
            <a:extLst>
              <a:ext uri="{FF2B5EF4-FFF2-40B4-BE49-F238E27FC236}">
                <a16:creationId xmlns:a16="http://schemas.microsoft.com/office/drawing/2014/main" id="{B5D9EA91-F30B-4523-A16F-029B38AD10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4775" y="4931359"/>
            <a:ext cx="3200400" cy="1926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6"/>
          <p:cNvSpPr>
            <a:spLocks noGrp="1"/>
          </p:cNvSpPr>
          <p:nvPr>
            <p:ph type="ftr" sz="quarter" idx="11"/>
          </p:nvPr>
        </p:nvSpPr>
        <p:spPr/>
        <p:txBody>
          <a:bodyPr/>
          <a:lstStyle/>
          <a:p>
            <a:pPr>
              <a:defRPr/>
            </a:pPr>
            <a:r>
              <a:rPr lang="de-DE"/>
              <a:t>MV-MKT – 8: Stimmung I</a:t>
            </a:r>
          </a:p>
        </p:txBody>
      </p:sp>
      <p:sp>
        <p:nvSpPr>
          <p:cNvPr id="8" name="Slide Number Placeholder 7"/>
          <p:cNvSpPr>
            <a:spLocks noGrp="1"/>
          </p:cNvSpPr>
          <p:nvPr>
            <p:ph type="sldNum" sz="quarter" idx="12"/>
          </p:nvPr>
        </p:nvSpPr>
        <p:spPr/>
        <p:txBody>
          <a:bodyPr/>
          <a:lstStyle/>
          <a:p>
            <a:pPr>
              <a:defRPr/>
            </a:pPr>
            <a:fld id="{31A55163-39B4-40AE-9E58-03E666178A0C}" type="slidenum">
              <a:rPr lang="de-DE" altLang="de-DE" smtClean="0"/>
              <a:pPr>
                <a:defRPr/>
              </a:pPr>
              <a:t>22</a:t>
            </a:fld>
            <a:endParaRPr lang="de-DE" altLang="de-DE"/>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Rectangle 1027">
            <a:extLst>
              <a:ext uri="{FF2B5EF4-FFF2-40B4-BE49-F238E27FC236}">
                <a16:creationId xmlns:a16="http://schemas.microsoft.com/office/drawing/2014/main" id="{ADE47508-C6D2-4940-8D3E-2CAE25280ACB}"/>
              </a:ext>
            </a:extLst>
          </p:cNvPr>
          <p:cNvSpPr>
            <a:spLocks noGrp="1" noChangeArrowheads="1"/>
          </p:cNvSpPr>
          <p:nvPr>
            <p:ph type="title"/>
          </p:nvPr>
        </p:nvSpPr>
        <p:spPr>
          <a:xfrm>
            <a:off x="408955" y="1124744"/>
            <a:ext cx="11376000" cy="997196"/>
          </a:xfrm>
        </p:spPr>
        <p:txBody>
          <a:bodyPr vert="horz" lIns="0" tIns="0" rIns="0" bIns="0" rtlCol="0" anchor="t">
            <a:noAutofit/>
          </a:bodyPr>
          <a:lstStyle/>
          <a:p>
            <a:pPr defTabSz="914377">
              <a:spcBef>
                <a:spcPts val="0"/>
              </a:spcBef>
            </a:pPr>
            <a:r>
              <a:rPr lang="de-DE" altLang="de-DE" sz="3600" dirty="0">
                <a:latin typeface="Calibri Light"/>
              </a:rPr>
              <a:t>2. Eingeengte Wahrnehmung </a:t>
            </a:r>
            <a:r>
              <a:rPr lang="de-DE" altLang="de-DE" dirty="0">
                <a:latin typeface="Calibri Light"/>
              </a:rPr>
              <a:t>(Haar in der Suppe)</a:t>
            </a:r>
            <a:br>
              <a:rPr lang="de-DE" altLang="de-DE" dirty="0">
                <a:latin typeface="Calibri Light"/>
              </a:rPr>
            </a:br>
            <a:r>
              <a:rPr lang="de-DE" altLang="de-DE" dirty="0">
                <a:latin typeface="Calibri Light"/>
              </a:rPr>
              <a:t>Was wäre eine angemessene/hilfreichere Bewertung?</a:t>
            </a:r>
            <a:endParaRPr lang="de-DE" altLang="de-DE" sz="3600" dirty="0">
              <a:latin typeface="Calibri Light"/>
            </a:endParaRPr>
          </a:p>
        </p:txBody>
      </p:sp>
      <p:graphicFrame>
        <p:nvGraphicFramePr>
          <p:cNvPr id="315418" name="Group 1050">
            <a:extLst>
              <a:ext uri="{FF2B5EF4-FFF2-40B4-BE49-F238E27FC236}">
                <a16:creationId xmlns:a16="http://schemas.microsoft.com/office/drawing/2014/main" id="{8DD0B89D-26DF-4E42-AFB4-2C5A0AFD958F}"/>
              </a:ext>
            </a:extLst>
          </p:cNvPr>
          <p:cNvGraphicFramePr>
            <a:graphicFrameLocks noGrp="1"/>
          </p:cNvGraphicFramePr>
          <p:nvPr>
            <p:extLst>
              <p:ext uri="{D42A27DB-BD31-4B8C-83A1-F6EECF244321}">
                <p14:modId xmlns:p14="http://schemas.microsoft.com/office/powerpoint/2010/main" val="1282855303"/>
              </p:ext>
            </p:extLst>
          </p:nvPr>
        </p:nvGraphicFramePr>
        <p:xfrm>
          <a:off x="408955" y="2834640"/>
          <a:ext cx="11376000" cy="2712732"/>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9631">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Ereignis</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Calibri Light"/>
                        </a:rPr>
                        <a:t>Eingeengte Bewertung</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Alternative Bewertung</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Sie müssen länger auf Lockerungen/Parkausgänge warten.</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a:ln>
                            <a:noFill/>
                          </a:ln>
                          <a:solidFill>
                            <a:srgbClr val="333333"/>
                          </a:solidFill>
                          <a:effectLst/>
                          <a:latin typeface="Calibri Light"/>
                        </a:rPr>
                        <a:t>„Alle kommen vor mir dran. Ich werde benachteiligt.“</a:t>
                      </a:r>
                      <a:endParaRPr kumimoji="0" lang="de-DE" sz="18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accent1"/>
                          </a:solidFill>
                          <a:effectLst/>
                          <a:latin typeface="Calibri Light"/>
                        </a:rPr>
                        <a:t>???</a:t>
                      </a:r>
                      <a:endParaRPr kumimoji="0" lang="de-DE" sz="18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Leute stehen zusammen und lachen. Sie trifft ein Blick.</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„Die lachen über mich!“</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accent1"/>
                          </a:solidFill>
                          <a:effectLst/>
                          <a:latin typeface="Calibri Light"/>
                        </a:rPr>
                        <a:t>???</a:t>
                      </a:r>
                      <a:r>
                        <a:rPr kumimoji="0" lang="de-DE" sz="1800" b="0" i="0" u="none" strike="noStrike" cap="none" normalizeH="0" baseline="0" dirty="0" err="1">
                          <a:ln>
                            <a:noFill/>
                          </a:ln>
                          <a:solidFill>
                            <a:srgbClr val="E3EFF8"/>
                          </a:solidFill>
                          <a:effectLst/>
                          <a:latin typeface="Calibri Light"/>
                        </a:rPr>
                        <a:t>te</a:t>
                      </a:r>
                      <a:r>
                        <a:rPr kumimoji="0" lang="de-DE" sz="1800" b="0" i="0" u="none" strike="noStrike" cap="none" normalizeH="0" baseline="0" dirty="0">
                          <a:ln>
                            <a:noFill/>
                          </a:ln>
                          <a:solidFill>
                            <a:srgbClr val="E3EFF8"/>
                          </a:solidFill>
                          <a:effectLst/>
                          <a:latin typeface="Calibri Light"/>
                        </a:rPr>
                        <a:t> gucken nur zufällig zu mir oder verwechseln mich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endParaRPr kumimoji="0" lang="de-DE" sz="1800" b="0" i="0" u="none" strike="noStrike" cap="none" normalizeH="0" baseline="0" dirty="0">
                        <a:ln>
                          <a:noFill/>
                        </a:ln>
                        <a:solidFill>
                          <a:srgbClr val="E3EFF8"/>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38935" name="Picture 24" descr="Ride on - Bold&amp;Blond - flickr - cc_noncommercial">
            <a:extLst>
              <a:ext uri="{FF2B5EF4-FFF2-40B4-BE49-F238E27FC236}">
                <a16:creationId xmlns:a16="http://schemas.microsoft.com/office/drawing/2014/main" id="{F5D81F73-5DAD-49C2-A603-1E20BC63FDF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3830" y="914400"/>
            <a:ext cx="247134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MV-MKT – 8: Stimmung I</a:t>
            </a:r>
          </a:p>
        </p:txBody>
      </p:sp>
      <p:sp>
        <p:nvSpPr>
          <p:cNvPr id="5" name="Slide Number Placeholder 4"/>
          <p:cNvSpPr>
            <a:spLocks noGrp="1"/>
          </p:cNvSpPr>
          <p:nvPr>
            <p:ph type="sldNum" sz="quarter" idx="12"/>
          </p:nvPr>
        </p:nvSpPr>
        <p:spPr/>
        <p:txBody>
          <a:bodyPr/>
          <a:lstStyle/>
          <a:p>
            <a:pPr>
              <a:defRPr/>
            </a:pPr>
            <a:fld id="{31A55163-39B4-40AE-9E58-03E666178A0C}" type="slidenum">
              <a:rPr lang="de-DE" altLang="de-DE" smtClean="0"/>
              <a:pPr>
                <a:defRPr/>
              </a:pPr>
              <a:t>23</a:t>
            </a:fld>
            <a:endParaRPr lang="de-DE" altLang="de-DE"/>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Rectangle 1027">
            <a:extLst>
              <a:ext uri="{FF2B5EF4-FFF2-40B4-BE49-F238E27FC236}">
                <a16:creationId xmlns:a16="http://schemas.microsoft.com/office/drawing/2014/main" id="{BF1E804D-1C9A-4915-9680-3E677FEB28C5}"/>
              </a:ext>
            </a:extLst>
          </p:cNvPr>
          <p:cNvSpPr>
            <a:spLocks noGrp="1" noChangeArrowheads="1"/>
          </p:cNvSpPr>
          <p:nvPr>
            <p:ph type="title"/>
          </p:nvPr>
        </p:nvSpPr>
        <p:spPr>
          <a:xfrm>
            <a:off x="408955" y="1124744"/>
            <a:ext cx="11376000" cy="997196"/>
          </a:xfrm>
        </p:spPr>
        <p:txBody>
          <a:bodyPr vert="horz" lIns="0" tIns="0" rIns="0" bIns="0" rtlCol="0" anchor="t">
            <a:noAutofit/>
          </a:bodyPr>
          <a:lstStyle/>
          <a:p>
            <a:pPr defTabSz="914377">
              <a:spcBef>
                <a:spcPts val="0"/>
              </a:spcBef>
            </a:pPr>
            <a:r>
              <a:rPr lang="de-DE" altLang="de-DE" sz="3600" dirty="0">
                <a:latin typeface="Calibri Light"/>
              </a:rPr>
              <a:t>2. Eingeengte Wahrnehmung </a:t>
            </a:r>
            <a:r>
              <a:rPr lang="de-DE" altLang="de-DE" dirty="0">
                <a:latin typeface="Calibri Light"/>
              </a:rPr>
              <a:t>(Haar in der Suppe)</a:t>
            </a:r>
            <a:br>
              <a:rPr lang="de-DE" altLang="de-DE" dirty="0">
                <a:latin typeface="Calibri Light"/>
              </a:rPr>
            </a:br>
            <a:r>
              <a:rPr lang="de-DE" altLang="de-DE" dirty="0">
                <a:latin typeface="Calibri Light"/>
              </a:rPr>
              <a:t>Was wäre eine angemessene/hilfreichere Bewertung?</a:t>
            </a:r>
            <a:endParaRPr lang="de-DE" altLang="de-DE" sz="3600" dirty="0">
              <a:latin typeface="Calibri Light"/>
            </a:endParaRPr>
          </a:p>
        </p:txBody>
      </p:sp>
      <p:pic>
        <p:nvPicPr>
          <p:cNvPr id="40983" name="Picture 24" descr="Ride on - Bold&amp;Blond - flickr - cc_noncommercial">
            <a:extLst>
              <a:ext uri="{FF2B5EF4-FFF2-40B4-BE49-F238E27FC236}">
                <a16:creationId xmlns:a16="http://schemas.microsoft.com/office/drawing/2014/main" id="{1183FEA2-BFF6-4A52-8E23-F4E4A4F8D9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3830" y="914400"/>
            <a:ext cx="247134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MV-MKT – 8: Stimmung I</a:t>
            </a:r>
          </a:p>
        </p:txBody>
      </p:sp>
      <p:sp>
        <p:nvSpPr>
          <p:cNvPr id="5" name="Slide Number Placeholder 4"/>
          <p:cNvSpPr>
            <a:spLocks noGrp="1"/>
          </p:cNvSpPr>
          <p:nvPr>
            <p:ph type="sldNum" sz="quarter" idx="12"/>
          </p:nvPr>
        </p:nvSpPr>
        <p:spPr/>
        <p:txBody>
          <a:bodyPr/>
          <a:lstStyle/>
          <a:p>
            <a:pPr>
              <a:defRPr/>
            </a:pPr>
            <a:fld id="{31A55163-39B4-40AE-9E58-03E666178A0C}" type="slidenum">
              <a:rPr lang="de-DE" altLang="de-DE" smtClean="0"/>
              <a:pPr>
                <a:defRPr/>
              </a:pPr>
              <a:t>24</a:t>
            </a:fld>
            <a:endParaRPr lang="de-DE" altLang="de-DE"/>
          </a:p>
        </p:txBody>
      </p:sp>
      <p:graphicFrame>
        <p:nvGraphicFramePr>
          <p:cNvPr id="8" name="Group 1050">
            <a:extLst>
              <a:ext uri="{FF2B5EF4-FFF2-40B4-BE49-F238E27FC236}">
                <a16:creationId xmlns:a16="http://schemas.microsoft.com/office/drawing/2014/main" id="{12C2932B-1DBD-4DC3-BDD3-05E29D36D9C1}"/>
              </a:ext>
            </a:extLst>
          </p:cNvPr>
          <p:cNvGraphicFramePr>
            <a:graphicFrameLocks noGrp="1"/>
          </p:cNvGraphicFramePr>
          <p:nvPr>
            <p:extLst>
              <p:ext uri="{D42A27DB-BD31-4B8C-83A1-F6EECF244321}">
                <p14:modId xmlns:p14="http://schemas.microsoft.com/office/powerpoint/2010/main" val="3867379755"/>
              </p:ext>
            </p:extLst>
          </p:nvPr>
        </p:nvGraphicFramePr>
        <p:xfrm>
          <a:off x="408955" y="2834640"/>
          <a:ext cx="11376000" cy="2712732"/>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9631">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Ereignis</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Calibri Light"/>
                        </a:rPr>
                        <a:t>Eingeengte Bewertung</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Alternative Bewertung</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Sie müssen länger auf Lockerungen/Parkausgänge warten.</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„Alle kommen vor mir dran. Ich werde benachteiligt.“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err="1">
                          <a:ln>
                            <a:noFill/>
                          </a:ln>
                          <a:solidFill>
                            <a:srgbClr val="333333"/>
                          </a:solidFill>
                          <a:effectLst/>
                          <a:latin typeface="Calibri Light"/>
                        </a:rPr>
                        <a:t>Jede:r</a:t>
                      </a:r>
                      <a:r>
                        <a:rPr kumimoji="0" lang="de-DE" sz="1800" b="0" i="0" u="none" strike="noStrike" cap="none" normalizeH="0" baseline="0" dirty="0">
                          <a:ln>
                            <a:noFill/>
                          </a:ln>
                          <a:solidFill>
                            <a:srgbClr val="333333"/>
                          </a:solidFill>
                          <a:effectLst/>
                          <a:latin typeface="Calibri Light"/>
                        </a:rPr>
                        <a:t> ist anders und braucht individualisierte Behandlungen.</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Eventuell gab es einen Fehler im System.</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Leute stehen zusammen und lachen. Sie trifft ein Blick.</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„Die lachen über mich!“</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accent1"/>
                          </a:solidFill>
                          <a:effectLst/>
                          <a:latin typeface="Calibri Light"/>
                        </a:rPr>
                        <a:t>???</a:t>
                      </a:r>
                      <a:r>
                        <a:rPr kumimoji="0" lang="de-DE" sz="1800" b="0" i="0" u="none" strike="noStrike" cap="none" normalizeH="0" baseline="0" dirty="0" err="1">
                          <a:ln>
                            <a:noFill/>
                          </a:ln>
                          <a:solidFill>
                            <a:srgbClr val="E3EFF8"/>
                          </a:solidFill>
                          <a:effectLst/>
                          <a:latin typeface="Calibri Light"/>
                        </a:rPr>
                        <a:t>te</a:t>
                      </a:r>
                      <a:r>
                        <a:rPr kumimoji="0" lang="de-DE" sz="1800" b="0" i="0" u="none" strike="noStrike" cap="none" normalizeH="0" baseline="0" dirty="0">
                          <a:ln>
                            <a:noFill/>
                          </a:ln>
                          <a:solidFill>
                            <a:srgbClr val="E3EFF8"/>
                          </a:solidFill>
                          <a:effectLst/>
                          <a:latin typeface="Calibri Light"/>
                        </a:rPr>
                        <a:t> gucken nur zufällig zu mir oder verwechseln mich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endParaRPr kumimoji="0" lang="de-DE" sz="1800" b="0" i="0" u="none" strike="noStrike" cap="none" normalizeH="0" baseline="0" dirty="0">
                        <a:ln>
                          <a:noFill/>
                        </a:ln>
                        <a:solidFill>
                          <a:srgbClr val="E3EFF8"/>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Rectangle 1027">
            <a:extLst>
              <a:ext uri="{FF2B5EF4-FFF2-40B4-BE49-F238E27FC236}">
                <a16:creationId xmlns:a16="http://schemas.microsoft.com/office/drawing/2014/main" id="{F514451B-CC99-43AD-9538-1F15F734BD7C}"/>
              </a:ext>
            </a:extLst>
          </p:cNvPr>
          <p:cNvSpPr>
            <a:spLocks noGrp="1" noChangeArrowheads="1"/>
          </p:cNvSpPr>
          <p:nvPr>
            <p:ph type="title"/>
          </p:nvPr>
        </p:nvSpPr>
        <p:spPr>
          <a:xfrm>
            <a:off x="408955" y="1124744"/>
            <a:ext cx="11376000" cy="997196"/>
          </a:xfrm>
        </p:spPr>
        <p:txBody>
          <a:bodyPr vert="horz" lIns="0" tIns="0" rIns="0" bIns="0" rtlCol="0" anchor="t">
            <a:noAutofit/>
          </a:bodyPr>
          <a:lstStyle/>
          <a:p>
            <a:pPr defTabSz="914377">
              <a:spcBef>
                <a:spcPts val="0"/>
              </a:spcBef>
            </a:pPr>
            <a:r>
              <a:rPr lang="de-DE" altLang="de-DE" sz="3600" dirty="0">
                <a:latin typeface="Calibri Light"/>
              </a:rPr>
              <a:t>2. Eingeengte Wahrnehmung </a:t>
            </a:r>
            <a:r>
              <a:rPr lang="de-DE" altLang="de-DE" dirty="0">
                <a:latin typeface="Calibri Light"/>
              </a:rPr>
              <a:t>(Haar in der Suppe)</a:t>
            </a:r>
            <a:br>
              <a:rPr lang="de-DE" altLang="de-DE" dirty="0">
                <a:latin typeface="Calibri Light"/>
              </a:rPr>
            </a:br>
            <a:r>
              <a:rPr lang="de-DE" altLang="de-DE" dirty="0">
                <a:latin typeface="Calibri Light"/>
              </a:rPr>
              <a:t>Was wäre eine angemessene/hilfreichere Bewertung?</a:t>
            </a:r>
            <a:endParaRPr lang="de-DE" altLang="de-DE" sz="3600" dirty="0">
              <a:latin typeface="Calibri Light"/>
            </a:endParaRPr>
          </a:p>
        </p:txBody>
      </p:sp>
      <p:pic>
        <p:nvPicPr>
          <p:cNvPr id="43031" name="Picture 24" descr="Ride on - Bold&amp;Blond - flickr - cc_noncommercial">
            <a:extLst>
              <a:ext uri="{FF2B5EF4-FFF2-40B4-BE49-F238E27FC236}">
                <a16:creationId xmlns:a16="http://schemas.microsoft.com/office/drawing/2014/main" id="{E5B30F71-6E03-4656-A709-9C9A60B1112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3830" y="914400"/>
            <a:ext cx="247134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MV-MKT – 8: Stimmung I</a:t>
            </a:r>
          </a:p>
        </p:txBody>
      </p:sp>
      <p:sp>
        <p:nvSpPr>
          <p:cNvPr id="6" name="Slide Number Placeholder 5"/>
          <p:cNvSpPr>
            <a:spLocks noGrp="1"/>
          </p:cNvSpPr>
          <p:nvPr>
            <p:ph type="sldNum" sz="quarter" idx="12"/>
          </p:nvPr>
        </p:nvSpPr>
        <p:spPr/>
        <p:txBody>
          <a:bodyPr/>
          <a:lstStyle/>
          <a:p>
            <a:pPr>
              <a:defRPr/>
            </a:pPr>
            <a:fld id="{31A55163-39B4-40AE-9E58-03E666178A0C}" type="slidenum">
              <a:rPr lang="de-DE" altLang="de-DE" smtClean="0"/>
              <a:pPr>
                <a:defRPr/>
              </a:pPr>
              <a:t>25</a:t>
            </a:fld>
            <a:endParaRPr lang="de-DE" altLang="de-DE"/>
          </a:p>
        </p:txBody>
      </p:sp>
      <p:graphicFrame>
        <p:nvGraphicFramePr>
          <p:cNvPr id="7" name="Group 1050">
            <a:extLst>
              <a:ext uri="{FF2B5EF4-FFF2-40B4-BE49-F238E27FC236}">
                <a16:creationId xmlns:a16="http://schemas.microsoft.com/office/drawing/2014/main" id="{D5DB9C3F-EC96-4C4F-BFA4-DFD7F47D952D}"/>
              </a:ext>
            </a:extLst>
          </p:cNvPr>
          <p:cNvGraphicFramePr>
            <a:graphicFrameLocks noGrp="1"/>
          </p:cNvGraphicFramePr>
          <p:nvPr>
            <p:extLst>
              <p:ext uri="{D42A27DB-BD31-4B8C-83A1-F6EECF244321}">
                <p14:modId xmlns:p14="http://schemas.microsoft.com/office/powerpoint/2010/main" val="2654122885"/>
              </p:ext>
            </p:extLst>
          </p:nvPr>
        </p:nvGraphicFramePr>
        <p:xfrm>
          <a:off x="408955" y="2834640"/>
          <a:ext cx="11376000" cy="2712732"/>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9631">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Ereignis</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Calibri Light"/>
                        </a:rPr>
                        <a:t>Eingeengte Bewertung</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Alternative Bewertung</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Sie müssen länger auf Lockerungen/Parkausgänge warten.</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„Alle kommen vor mir dran. Ich werde benachteiligt.“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err="1">
                          <a:ln>
                            <a:noFill/>
                          </a:ln>
                          <a:solidFill>
                            <a:srgbClr val="333333"/>
                          </a:solidFill>
                          <a:effectLst/>
                          <a:latin typeface="Calibri Light"/>
                        </a:rPr>
                        <a:t>Jede:r</a:t>
                      </a:r>
                      <a:r>
                        <a:rPr kumimoji="0" lang="de-DE" sz="1800" b="0" i="0" u="none" strike="noStrike" cap="none" normalizeH="0" baseline="0" dirty="0">
                          <a:ln>
                            <a:noFill/>
                          </a:ln>
                          <a:solidFill>
                            <a:srgbClr val="333333"/>
                          </a:solidFill>
                          <a:effectLst/>
                          <a:latin typeface="Calibri Light"/>
                        </a:rPr>
                        <a:t> ist anders und braucht individualisierte Behandlungen.</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Eventuell gab es einen Fehler im System.</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Leute stehen zusammen und lachen. Sie trifft ein Blick.</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„Die lachen über mich!“</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tx1"/>
                          </a:solidFill>
                          <a:effectLst/>
                          <a:latin typeface="Calibri Light"/>
                        </a:rPr>
                        <a:t>Leute gucken nur zufällig zu mir oder verwechseln </a:t>
                      </a:r>
                      <a:r>
                        <a:rPr kumimoji="0" lang="de-DE" sz="1800" b="0" i="0" u="none" strike="noStrike" cap="none" normalizeH="0" baseline="0" dirty="0" err="1">
                          <a:ln>
                            <a:noFill/>
                          </a:ln>
                          <a:solidFill>
                            <a:schemeClr val="tx1"/>
                          </a:solidFill>
                          <a:effectLst/>
                          <a:latin typeface="Calibri Light"/>
                        </a:rPr>
                        <a:t>mich.</a:t>
                      </a:r>
                      <a:r>
                        <a:rPr kumimoji="0" lang="de-DE" sz="1800" b="0" i="0" u="none" strike="noStrike" cap="none" normalizeH="0" baseline="0" dirty="0" err="1">
                          <a:ln>
                            <a:noFill/>
                          </a:ln>
                          <a:solidFill>
                            <a:srgbClr val="E3EFF8"/>
                          </a:solidFill>
                          <a:effectLst/>
                          <a:latin typeface="Calibri Light"/>
                        </a:rPr>
                        <a:t>ucken</a:t>
                      </a:r>
                      <a:r>
                        <a:rPr kumimoji="0" lang="de-DE" sz="1800" b="0" i="0" u="none" strike="noStrike" cap="none" normalizeH="0" baseline="0" dirty="0">
                          <a:ln>
                            <a:noFill/>
                          </a:ln>
                          <a:solidFill>
                            <a:srgbClr val="E3EFF8"/>
                          </a:solidFill>
                          <a:effectLst/>
                          <a:latin typeface="Calibri Light"/>
                        </a:rPr>
                        <a:t> nur zufällig zu mir oder verwechseln mich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endParaRPr kumimoji="0" lang="de-DE" sz="1800" b="0" i="0" u="none" strike="noStrike" cap="none" normalizeH="0" baseline="0" dirty="0">
                        <a:ln>
                          <a:noFill/>
                        </a:ln>
                        <a:solidFill>
                          <a:srgbClr val="E3EFF8"/>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8" name="Rectangle 105">
            <a:extLst>
              <a:ext uri="{FF2B5EF4-FFF2-40B4-BE49-F238E27FC236}">
                <a16:creationId xmlns:a16="http://schemas.microsoft.com/office/drawing/2014/main" id="{6B182A3F-D882-429C-A941-4C851B52C76D}"/>
              </a:ext>
            </a:extLst>
          </p:cNvPr>
          <p:cNvSpPr>
            <a:spLocks noChangeArrowheads="1"/>
          </p:cNvSpPr>
          <p:nvPr/>
        </p:nvSpPr>
        <p:spPr bwMode="auto">
          <a:xfrm>
            <a:off x="1445427" y="5733256"/>
            <a:ext cx="930305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algn="ctr" eaLnBrk="1" hangingPunct="1">
              <a:buNone/>
            </a:pPr>
            <a:r>
              <a:rPr lang="en-US" altLang="de-DE" sz="2000" b="0" dirty="0" err="1">
                <a:solidFill>
                  <a:srgbClr val="004992"/>
                </a:solidFill>
                <a:latin typeface="+mj-lt"/>
              </a:rPr>
              <a:t>Möchten</a:t>
            </a:r>
            <a:r>
              <a:rPr lang="en-US" altLang="de-DE" sz="2000" b="0" dirty="0">
                <a:solidFill>
                  <a:srgbClr val="004992"/>
                </a:solidFill>
                <a:latin typeface="+mj-lt"/>
              </a:rPr>
              <a:t> Sie </a:t>
            </a:r>
            <a:r>
              <a:rPr lang="en-US" altLang="de-DE" sz="2000" b="0" dirty="0" err="1">
                <a:solidFill>
                  <a:srgbClr val="004992"/>
                </a:solidFill>
                <a:latin typeface="+mj-lt"/>
              </a:rPr>
              <a:t>ein</a:t>
            </a:r>
            <a:r>
              <a:rPr lang="en-US" altLang="de-DE" sz="2000" b="0" dirty="0">
                <a:solidFill>
                  <a:srgbClr val="004992"/>
                </a:solidFill>
                <a:latin typeface="+mj-lt"/>
              </a:rPr>
              <a:t> </a:t>
            </a:r>
            <a:r>
              <a:rPr lang="en-US" altLang="de-DE" sz="2000" b="0" dirty="0" err="1">
                <a:solidFill>
                  <a:srgbClr val="004992"/>
                </a:solidFill>
                <a:latin typeface="+mj-lt"/>
              </a:rPr>
              <a:t>eigenes</a:t>
            </a:r>
            <a:r>
              <a:rPr lang="en-US" altLang="de-DE" sz="2000" b="0" dirty="0">
                <a:solidFill>
                  <a:srgbClr val="004992"/>
                </a:solidFill>
                <a:latin typeface="+mj-lt"/>
              </a:rPr>
              <a:t> </a:t>
            </a:r>
            <a:r>
              <a:rPr lang="en-US" altLang="de-DE" sz="2000" b="0" dirty="0" err="1">
                <a:solidFill>
                  <a:srgbClr val="004992"/>
                </a:solidFill>
                <a:latin typeface="+mj-lt"/>
              </a:rPr>
              <a:t>Beispiel</a:t>
            </a:r>
            <a:r>
              <a:rPr lang="en-US" altLang="de-DE" sz="2000" b="0" dirty="0">
                <a:solidFill>
                  <a:srgbClr val="004992"/>
                </a:solidFill>
                <a:latin typeface="+mj-lt"/>
              </a:rPr>
              <a:t> </a:t>
            </a:r>
            <a:r>
              <a:rPr lang="en-US" altLang="de-DE" sz="2000" b="0" dirty="0" err="1">
                <a:solidFill>
                  <a:srgbClr val="004992"/>
                </a:solidFill>
                <a:latin typeface="+mj-lt"/>
              </a:rPr>
              <a:t>einbringen</a:t>
            </a:r>
            <a:r>
              <a:rPr lang="en-US" altLang="de-DE" sz="2000" b="0" dirty="0">
                <a:solidFill>
                  <a:srgbClr val="004992"/>
                </a:solidFill>
                <a:latin typeface="+mj-lt"/>
              </a:rPr>
              <a: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Rectangle 1027">
            <a:extLst>
              <a:ext uri="{FF2B5EF4-FFF2-40B4-BE49-F238E27FC236}">
                <a16:creationId xmlns:a16="http://schemas.microsoft.com/office/drawing/2014/main" id="{F340980E-409A-4F4D-9EA7-B7FB034B384F}"/>
              </a:ext>
            </a:extLst>
          </p:cNvPr>
          <p:cNvSpPr>
            <a:spLocks noGrp="1" noChangeArrowheads="1"/>
          </p:cNvSpPr>
          <p:nvPr>
            <p:ph type="title"/>
          </p:nvPr>
        </p:nvSpPr>
        <p:spPr/>
        <p:txBody>
          <a:bodyPr vert="horz" lIns="0" tIns="0" rIns="0" bIns="0" rtlCol="0" anchor="t">
            <a:noAutofit/>
          </a:bodyPr>
          <a:lstStyle/>
          <a:p>
            <a:pPr defTabSz="914377">
              <a:spcBef>
                <a:spcPts val="0"/>
              </a:spcBef>
            </a:pPr>
            <a:r>
              <a:rPr lang="de-DE" altLang="de-DE" sz="3600" dirty="0">
                <a:latin typeface="Calibri Light"/>
              </a:rPr>
              <a:t>2. Eingeengte Wahrnehmung </a:t>
            </a:r>
            <a:r>
              <a:rPr lang="de-DE" altLang="de-DE" dirty="0">
                <a:latin typeface="Calibri Light"/>
              </a:rPr>
              <a:t>(Haar in der Suppe)</a:t>
            </a:r>
            <a:br>
              <a:rPr lang="de-DE" altLang="de-DE" dirty="0">
                <a:latin typeface="Calibri Light"/>
              </a:rPr>
            </a:br>
            <a:r>
              <a:rPr lang="de-DE" altLang="de-DE" dirty="0">
                <a:latin typeface="Calibri Light"/>
              </a:rPr>
              <a:t>Was wäre eine angemessene/hilfreichere Bewertung?</a:t>
            </a:r>
            <a:endParaRPr lang="de-DE" altLang="de-DE" sz="3600" dirty="0">
              <a:latin typeface="Calibri Light"/>
            </a:endParaRPr>
          </a:p>
        </p:txBody>
      </p:sp>
      <p:sp>
        <p:nvSpPr>
          <p:cNvPr id="45078" name="Rectangle 1047">
            <a:extLst>
              <a:ext uri="{FF2B5EF4-FFF2-40B4-BE49-F238E27FC236}">
                <a16:creationId xmlns:a16="http://schemas.microsoft.com/office/drawing/2014/main" id="{07565010-D607-44F3-854B-F156A50A43D0}"/>
              </a:ext>
            </a:extLst>
          </p:cNvPr>
          <p:cNvSpPr>
            <a:spLocks noChangeArrowheads="1"/>
          </p:cNvSpPr>
          <p:nvPr/>
        </p:nvSpPr>
        <p:spPr bwMode="auto">
          <a:xfrm>
            <a:off x="408954" y="5714200"/>
            <a:ext cx="1137600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eaLnBrk="1" hangingPunct="1">
              <a:lnSpc>
                <a:spcPct val="105000"/>
              </a:lnSpc>
              <a:spcBef>
                <a:spcPts val="1999"/>
              </a:spcBef>
              <a:buFont typeface="Wingdings" panose="05000000000000000000" pitchFamily="2" charset="2"/>
              <a:buNone/>
            </a:pPr>
            <a:r>
              <a:rPr lang="de-DE" altLang="de-DE" sz="2000" b="0" dirty="0">
                <a:solidFill>
                  <a:srgbClr val="004992"/>
                </a:solidFill>
                <a:latin typeface="Calibri Light"/>
              </a:rPr>
              <a:t>„Gedankenlesen“</a:t>
            </a:r>
            <a:r>
              <a:rPr lang="de-DE" altLang="de-DE" sz="2000" b="0" dirty="0">
                <a:latin typeface="Calibri Light"/>
              </a:rPr>
              <a:t>: In Verhaltensweisen von anderen nicht zu viel hineininterpretieren! Für eine Situation kann es viele Erklärungsmöglichkeiten geben!</a:t>
            </a:r>
          </a:p>
        </p:txBody>
      </p:sp>
      <p:sp>
        <p:nvSpPr>
          <p:cNvPr id="5" name="Footer Placeholder 4"/>
          <p:cNvSpPr>
            <a:spLocks noGrp="1"/>
          </p:cNvSpPr>
          <p:nvPr>
            <p:ph type="ftr" sz="quarter" idx="11"/>
          </p:nvPr>
        </p:nvSpPr>
        <p:spPr/>
        <p:txBody>
          <a:bodyPr/>
          <a:lstStyle/>
          <a:p>
            <a:pPr>
              <a:defRPr/>
            </a:pPr>
            <a:r>
              <a:rPr lang="de-DE" b="0">
                <a:solidFill>
                  <a:srgbClr val="333333"/>
                </a:solidFill>
              </a:rPr>
              <a:t>MV-MKT – 8: Stimmung I</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b="0" smtClean="0">
                <a:solidFill>
                  <a:srgbClr val="333333"/>
                </a:solidFill>
              </a:rPr>
              <a:pPr>
                <a:defRPr/>
              </a:pPr>
              <a:t>26</a:t>
            </a:fld>
            <a:endParaRPr lang="de-DE" altLang="de-DE" b="0">
              <a:solidFill>
                <a:srgbClr val="333333"/>
              </a:solidFill>
            </a:endParaRPr>
          </a:p>
        </p:txBody>
      </p:sp>
      <p:pic>
        <p:nvPicPr>
          <p:cNvPr id="8" name="Picture 24" descr="Ride on - Bold&amp;Blond - flickr - cc_noncommercial">
            <a:extLst>
              <a:ext uri="{FF2B5EF4-FFF2-40B4-BE49-F238E27FC236}">
                <a16:creationId xmlns:a16="http://schemas.microsoft.com/office/drawing/2014/main" id="{E5B30F71-6E03-4656-A709-9C9A60B1112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3830" y="914400"/>
            <a:ext cx="247134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0" name="Group 1050">
            <a:extLst>
              <a:ext uri="{FF2B5EF4-FFF2-40B4-BE49-F238E27FC236}">
                <a16:creationId xmlns:a16="http://schemas.microsoft.com/office/drawing/2014/main" id="{F3E2D4C4-DDFF-45C1-B590-353F24E4D8D0}"/>
              </a:ext>
            </a:extLst>
          </p:cNvPr>
          <p:cNvGraphicFramePr>
            <a:graphicFrameLocks noGrp="1"/>
          </p:cNvGraphicFramePr>
          <p:nvPr>
            <p:extLst>
              <p:ext uri="{D42A27DB-BD31-4B8C-83A1-F6EECF244321}">
                <p14:modId xmlns:p14="http://schemas.microsoft.com/office/powerpoint/2010/main" val="1320464989"/>
              </p:ext>
            </p:extLst>
          </p:nvPr>
        </p:nvGraphicFramePr>
        <p:xfrm>
          <a:off x="408955" y="2834640"/>
          <a:ext cx="11376000" cy="2712732"/>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9631">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Ereignis</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Calibri Light"/>
                        </a:rPr>
                        <a:t>Eingeengte Bewertung</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Alternative Bewertung</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tx1"/>
                          </a:solidFill>
                          <a:effectLst/>
                          <a:latin typeface="Calibri Light"/>
                        </a:rPr>
                        <a:t>Sie müssen länger auf Lockerungen/Parkausgänge warten.</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tx1"/>
                          </a:solidFill>
                          <a:effectLst/>
                          <a:latin typeface="Calibri Light"/>
                        </a:rPr>
                        <a:t>„Alle kommen vor mir dran. Ich werde benachteiligt.“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err="1">
                          <a:ln>
                            <a:noFill/>
                          </a:ln>
                          <a:solidFill>
                            <a:schemeClr val="tx1"/>
                          </a:solidFill>
                          <a:effectLst/>
                          <a:latin typeface="Calibri Light"/>
                        </a:rPr>
                        <a:t>Jede:r</a:t>
                      </a:r>
                      <a:r>
                        <a:rPr kumimoji="0" lang="de-DE" sz="1800" b="0" i="0" u="none" strike="noStrike" cap="none" normalizeH="0" baseline="0" dirty="0">
                          <a:ln>
                            <a:noFill/>
                          </a:ln>
                          <a:solidFill>
                            <a:schemeClr val="tx1"/>
                          </a:solidFill>
                          <a:effectLst/>
                          <a:latin typeface="Calibri Light"/>
                        </a:rPr>
                        <a:t> ist anders und braucht individualisierte Behandlungen.</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tx1"/>
                          </a:solidFill>
                          <a:effectLst/>
                          <a:latin typeface="Calibri Light"/>
                        </a:rPr>
                        <a:t>Eventuell gab es einen Fehler im System.</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Leute stehen zusammen und lachen. Sie trifft ein Blick.</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„Die lachen über mich!“</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tx1"/>
                          </a:solidFill>
                          <a:effectLst/>
                          <a:latin typeface="Calibri Light"/>
                        </a:rPr>
                        <a:t>Leute gucken nur zufällig zu mir oder verwechseln </a:t>
                      </a:r>
                      <a:r>
                        <a:rPr kumimoji="0" lang="de-DE" sz="1800" b="0" i="0" u="none" strike="noStrike" cap="none" normalizeH="0" baseline="0" dirty="0" err="1">
                          <a:ln>
                            <a:noFill/>
                          </a:ln>
                          <a:solidFill>
                            <a:schemeClr val="tx1"/>
                          </a:solidFill>
                          <a:effectLst/>
                          <a:latin typeface="Calibri Light"/>
                        </a:rPr>
                        <a:t>mich.</a:t>
                      </a:r>
                      <a:r>
                        <a:rPr kumimoji="0" lang="de-DE" sz="1800" b="0" i="0" u="none" strike="noStrike" cap="none" normalizeH="0" baseline="0" dirty="0" err="1">
                          <a:ln>
                            <a:noFill/>
                          </a:ln>
                          <a:solidFill>
                            <a:srgbClr val="E3EFF8"/>
                          </a:solidFill>
                          <a:effectLst/>
                          <a:latin typeface="Calibri Light"/>
                        </a:rPr>
                        <a:t>ucken</a:t>
                      </a:r>
                      <a:r>
                        <a:rPr kumimoji="0" lang="de-DE" sz="1800" b="0" i="0" u="none" strike="noStrike" cap="none" normalizeH="0" baseline="0" dirty="0">
                          <a:ln>
                            <a:noFill/>
                          </a:ln>
                          <a:solidFill>
                            <a:srgbClr val="E3EFF8"/>
                          </a:solidFill>
                          <a:effectLst/>
                          <a:latin typeface="Calibri Light"/>
                        </a:rPr>
                        <a:t> nur zufällig zu mir oder verwechseln mich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endParaRPr kumimoji="0" lang="de-DE" sz="1800" b="0" i="0" u="none" strike="noStrike" cap="none" normalizeH="0" baseline="0" dirty="0">
                        <a:ln>
                          <a:noFill/>
                        </a:ln>
                        <a:solidFill>
                          <a:srgbClr val="E3EFF8"/>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7106" name="Rectangle 2">
            <a:extLst>
              <a:ext uri="{FF2B5EF4-FFF2-40B4-BE49-F238E27FC236}">
                <a16:creationId xmlns:a16="http://schemas.microsoft.com/office/drawing/2014/main" id="{E1978AA7-2264-4491-9C13-B32118EDB56E}"/>
              </a:ext>
            </a:extLst>
          </p:cNvPr>
          <p:cNvSpPr>
            <a:spLocks noGrp="1" noChangeArrowheads="1"/>
          </p:cNvSpPr>
          <p:nvPr>
            <p:ph type="title"/>
          </p:nvPr>
        </p:nvSpPr>
        <p:spPr/>
        <p:txBody>
          <a:bodyPr vert="horz" lIns="0" tIns="0" rIns="0" bIns="0" rtlCol="0" anchor="t">
            <a:noAutofit/>
          </a:bodyPr>
          <a:lstStyle/>
          <a:p>
            <a:pPr defTabSz="914377">
              <a:spcBef>
                <a:spcPts val="0"/>
              </a:spcBef>
            </a:pPr>
            <a:r>
              <a:rPr lang="de-DE" altLang="de-DE" sz="3600">
                <a:latin typeface="Calibri Light"/>
              </a:rPr>
              <a:t>3. Von sich selbst auf andere schließen</a:t>
            </a:r>
            <a:endParaRPr lang="de-DE" altLang="de-DE" sz="3600" dirty="0">
              <a:latin typeface="Calibri Light"/>
            </a:endParaRPr>
          </a:p>
        </p:txBody>
      </p:sp>
      <p:sp>
        <p:nvSpPr>
          <p:cNvPr id="4" name="Content Placeholder 3"/>
          <p:cNvSpPr>
            <a:spLocks noGrp="1"/>
          </p:cNvSpPr>
          <p:nvPr>
            <p:ph idx="1"/>
          </p:nvPr>
        </p:nvSpPr>
        <p:spPr/>
        <p:txBody>
          <a:bodyPr/>
          <a:lstStyle/>
          <a:p>
            <a:pPr lvl="0" defTabSz="914400" fontAlgn="base">
              <a:defRPr/>
            </a:pPr>
            <a:r>
              <a:rPr lang="de-DE" sz="2400" kern="0" dirty="0">
                <a:solidFill>
                  <a:srgbClr val="004992"/>
                </a:solidFill>
                <a:latin typeface="Calibri Light"/>
              </a:rPr>
              <a:t>Es besteht ein Unterschied zwischen meiner Selbstsicht und wie andere mich sehen!</a:t>
            </a:r>
          </a:p>
          <a:p>
            <a:pPr marL="342900" lvl="1" indent="-342900" defTabSz="914400" fontAlgn="base">
              <a:spcBef>
                <a:spcPts val="1999"/>
              </a:spcBef>
              <a:spcAft>
                <a:spcPts val="0"/>
              </a:spcAft>
              <a:buClr>
                <a:srgbClr val="333333"/>
              </a:buClr>
              <a:buFont typeface="WingDings"/>
              <a:buChar char=""/>
              <a:defRPr/>
            </a:pPr>
            <a:r>
              <a:rPr lang="de-DE" sz="2400" kern="0" dirty="0">
                <a:solidFill>
                  <a:srgbClr val="333333"/>
                </a:solidFill>
                <a:latin typeface="Calibri Light"/>
              </a:rPr>
              <a:t>Wenn ich mich für wertlos, hässlich etc. halte, müssen andere das noch lange nicht genauso sehen.</a:t>
            </a:r>
          </a:p>
          <a:p>
            <a:pPr marL="342900" lvl="1" indent="-342900" defTabSz="914400" fontAlgn="base">
              <a:spcBef>
                <a:spcPts val="1999"/>
              </a:spcBef>
              <a:spcAft>
                <a:spcPts val="0"/>
              </a:spcAft>
              <a:buClr>
                <a:srgbClr val="333333"/>
              </a:buClr>
              <a:buFont typeface="WingDings"/>
              <a:buChar char=""/>
              <a:defRPr/>
            </a:pPr>
            <a:r>
              <a:rPr lang="de-DE" sz="2400" kern="0" dirty="0">
                <a:solidFill>
                  <a:srgbClr val="333333"/>
                </a:solidFill>
                <a:latin typeface="Calibri Light"/>
              </a:rPr>
              <a:t>Es gibt meist verschiedene Meinungen/Ansichten/Geschmäcker! Was ich mit Klugheit, Attraktivität verbinde, versteht nicht jeder darunter.</a:t>
            </a:r>
          </a:p>
          <a:p>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t>MV-MKT – 8: Stimmung I</a:t>
            </a:r>
          </a:p>
        </p:txBody>
      </p:sp>
      <p:sp>
        <p:nvSpPr>
          <p:cNvPr id="6" name="Slide Number Placeholder 5"/>
          <p:cNvSpPr>
            <a:spLocks noGrp="1"/>
          </p:cNvSpPr>
          <p:nvPr>
            <p:ph type="sldNum" sz="quarter" idx="12"/>
          </p:nvPr>
        </p:nvSpPr>
        <p:spPr/>
        <p:txBody>
          <a:bodyPr/>
          <a:lstStyle/>
          <a:p>
            <a:pPr>
              <a:defRPr/>
            </a:pPr>
            <a:fld id="{31A55163-39B4-40AE-9E58-03E666178A0C}" type="slidenum">
              <a:rPr lang="de-DE" altLang="de-DE" smtClean="0"/>
              <a:pPr>
                <a:defRPr/>
              </a:pPr>
              <a:t>27</a:t>
            </a:fld>
            <a:endParaRPr lang="de-DE" altLang="de-DE"/>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9154" name="Rectangle 2">
            <a:extLst>
              <a:ext uri="{FF2B5EF4-FFF2-40B4-BE49-F238E27FC236}">
                <a16:creationId xmlns:a16="http://schemas.microsoft.com/office/drawing/2014/main" id="{FA2C9892-6A40-4BF8-BFEB-3BEA3E379722}"/>
              </a:ext>
            </a:extLst>
          </p:cNvPr>
          <p:cNvSpPr>
            <a:spLocks noGrp="1" noChangeArrowheads="1"/>
          </p:cNvSpPr>
          <p:nvPr>
            <p:ph type="title"/>
          </p:nvPr>
        </p:nvSpPr>
        <p:spPr>
          <a:xfrm>
            <a:off x="408955" y="1124744"/>
            <a:ext cx="11376000" cy="997196"/>
          </a:xfrm>
        </p:spPr>
        <p:txBody>
          <a:bodyPr vert="horz" lIns="0" tIns="0" rIns="0" bIns="0" rtlCol="0" anchor="t">
            <a:noAutofit/>
          </a:bodyPr>
          <a:lstStyle/>
          <a:p>
            <a:pPr defTabSz="914377">
              <a:spcBef>
                <a:spcPts val="0"/>
              </a:spcBef>
            </a:pPr>
            <a:r>
              <a:rPr lang="de-DE" altLang="de-DE" sz="3600" dirty="0">
                <a:latin typeface="Calibri Light"/>
              </a:rPr>
              <a:t>4. Ablehnung positiver &amp; Annahme negativer Rückmeldung</a:t>
            </a:r>
            <a:r>
              <a:rPr lang="de-DE" altLang="de-DE" dirty="0">
                <a:latin typeface="Calibri Light"/>
              </a:rPr>
              <a:t>!</a:t>
            </a:r>
            <a:br>
              <a:rPr lang="de-DE" altLang="de-DE" dirty="0">
                <a:latin typeface="Calibri Light"/>
              </a:rPr>
            </a:br>
            <a:r>
              <a:rPr lang="de-DE" altLang="de-DE" dirty="0">
                <a:latin typeface="Calibri Light"/>
              </a:rPr>
              <a:t>Was wäre eine angemessene/hilfreichere Bewertung?</a:t>
            </a:r>
            <a:endParaRPr lang="de-DE" altLang="de-DE" sz="3600" dirty="0">
              <a:latin typeface="Calibri Light"/>
            </a:endParaRPr>
          </a:p>
        </p:txBody>
      </p:sp>
      <p:pic>
        <p:nvPicPr>
          <p:cNvPr id="49169" name="Picture 6" descr="Big Thumbs Up - Oldmaison - flickr - ccc">
            <a:extLst>
              <a:ext uri="{FF2B5EF4-FFF2-40B4-BE49-F238E27FC236}">
                <a16:creationId xmlns:a16="http://schemas.microsoft.com/office/drawing/2014/main" id="{B530AC12-76F8-4598-88EB-21985911CC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3573016"/>
            <a:ext cx="1657781"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70" name="Picture 7" descr="Complaints thumbs down-784494 - Oldmaison - flickr - cc">
            <a:extLst>
              <a:ext uri="{FF2B5EF4-FFF2-40B4-BE49-F238E27FC236}">
                <a16:creationId xmlns:a16="http://schemas.microsoft.com/office/drawing/2014/main" id="{03FAD2BA-5E41-45A5-AD47-8AA8003CBF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6455" y="4795982"/>
            <a:ext cx="2017709"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415744"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1678917227"/>
              </p:ext>
            </p:extLst>
          </p:nvPr>
        </p:nvGraphicFramePr>
        <p:xfrm>
          <a:off x="1812737" y="2834640"/>
          <a:ext cx="9972219" cy="3139418"/>
        </p:xfrm>
        <a:graphic>
          <a:graphicData uri="http://schemas.openxmlformats.org/drawingml/2006/table">
            <a:tbl>
              <a:tblPr>
                <a:tableStyleId>{21E4AEA4-8DFA-4A89-87EB-49C32662AFE0}</a:tableStyleId>
              </a:tblPr>
              <a:tblGrid>
                <a:gridCol w="3278538">
                  <a:extLst>
                    <a:ext uri="{9D8B030D-6E8A-4147-A177-3AD203B41FA5}">
                      <a16:colId xmlns:a16="http://schemas.microsoft.com/office/drawing/2014/main" val="20000"/>
                    </a:ext>
                  </a:extLst>
                </a:gridCol>
                <a:gridCol w="6693681">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Ereignis</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chemeClr val="tx1"/>
                          </a:solidFill>
                          <a:effectLst/>
                          <a:latin typeface="Calibri Light"/>
                        </a:rPr>
                        <a:t>Depressive Bewertung</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Angemessene Bewertung</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Sie werden gelobt!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1" i="1" u="none" strike="noStrike" cap="none" normalizeH="0" baseline="0" dirty="0">
                          <a:ln>
                            <a:noFill/>
                          </a:ln>
                          <a:solidFill>
                            <a:srgbClr val="333333"/>
                          </a:solidFill>
                          <a:effectLst/>
                          <a:latin typeface="Calibri Light"/>
                        </a:rPr>
                        <a:t>„Der andere versucht sich nur einzuschleimen … ist unehrlich.“; „Das sieht nur der so.“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accent1"/>
                          </a:solidFill>
                          <a:effectLst/>
                          <a:latin typeface="Calibri Light"/>
                        </a:rPr>
                        <a:t>???</a:t>
                      </a:r>
                      <a:r>
                        <a:rPr kumimoji="0" lang="de-DE" sz="1800" b="0" i="0" u="none" strike="noStrike" cap="none" normalizeH="0" baseline="0" dirty="0" err="1">
                          <a:ln>
                            <a:noFill/>
                          </a:ln>
                          <a:solidFill>
                            <a:srgbClr val="FFFFFF"/>
                          </a:solidFill>
                          <a:effectLst/>
                          <a:latin typeface="Calibri Light"/>
                        </a:rPr>
                        <a:t>hön</a:t>
                      </a:r>
                      <a:r>
                        <a:rPr kumimoji="0" lang="de-DE" sz="1800" b="0" i="0" u="none" strike="noStrike" cap="none" normalizeH="0" baseline="0" dirty="0">
                          <a:ln>
                            <a:noFill/>
                          </a:ln>
                          <a:solidFill>
                            <a:srgbClr val="FFFFFF"/>
                          </a:solidFill>
                          <a:effectLst/>
                          <a:latin typeface="Calibri Light"/>
                        </a:rPr>
                        <a:t>, dass jemand meine Leistung anerkennt!“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Sie werden kritisiert!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1" i="1" u="none" strike="noStrike" cap="none" normalizeH="0" baseline="0" dirty="0">
                          <a:ln>
                            <a:noFill/>
                          </a:ln>
                          <a:solidFill>
                            <a:srgbClr val="333333"/>
                          </a:solidFill>
                          <a:effectLst/>
                          <a:latin typeface="Calibri Light"/>
                        </a:rPr>
                        <a:t>„Der andere hat mich durchschaut, ich bin nichts wert ...“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accent1"/>
                          </a:solidFill>
                          <a:effectLst/>
                          <a:latin typeface="Calibri Light"/>
                        </a:rPr>
                        <a:t>???</a:t>
                      </a:r>
                      <a:r>
                        <a:rPr kumimoji="0" lang="de-DE" sz="1800" b="0" i="0" u="none" strike="noStrike" cap="none" normalizeH="0" baseline="0" dirty="0">
                          <a:ln>
                            <a:noFill/>
                          </a:ln>
                          <a:solidFill>
                            <a:srgbClr val="E3EFF8"/>
                          </a:solidFill>
                          <a:effectLst/>
                          <a:latin typeface="Calibri Light"/>
                        </a:rPr>
                        <a:t>r andere hat evtl. einen schlechten Tag.“;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E3EFF8"/>
                          </a:solidFill>
                          <a:effectLst/>
                          <a:latin typeface="Calibri Light"/>
                        </a:rPr>
                        <a:t>„Kann ich aus der Kritik lernen?“</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4" name="Footer Placeholder 3"/>
          <p:cNvSpPr>
            <a:spLocks noGrp="1"/>
          </p:cNvSpPr>
          <p:nvPr>
            <p:ph type="ftr" sz="quarter" idx="11"/>
          </p:nvPr>
        </p:nvSpPr>
        <p:spPr/>
        <p:txBody>
          <a:bodyPr/>
          <a:lstStyle/>
          <a:p>
            <a:pPr>
              <a:defRPr/>
            </a:pPr>
            <a:r>
              <a:rPr lang="de-DE"/>
              <a:t>MV-MKT – 8: Stimmung I</a:t>
            </a:r>
          </a:p>
        </p:txBody>
      </p:sp>
      <p:sp>
        <p:nvSpPr>
          <p:cNvPr id="5" name="Slide Number Placeholder 4"/>
          <p:cNvSpPr>
            <a:spLocks noGrp="1"/>
          </p:cNvSpPr>
          <p:nvPr>
            <p:ph type="sldNum" sz="quarter" idx="12"/>
          </p:nvPr>
        </p:nvSpPr>
        <p:spPr/>
        <p:txBody>
          <a:bodyPr/>
          <a:lstStyle/>
          <a:p>
            <a:pPr>
              <a:defRPr/>
            </a:pPr>
            <a:fld id="{31A55163-39B4-40AE-9E58-03E666178A0C}" type="slidenum">
              <a:rPr lang="de-DE" altLang="de-DE" smtClean="0"/>
              <a:pPr>
                <a:defRPr/>
              </a:pPr>
              <a:t>28</a:t>
            </a:fld>
            <a:endParaRPr lang="de-DE" altLang="de-DE"/>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9154" name="Rectangle 2">
            <a:extLst>
              <a:ext uri="{FF2B5EF4-FFF2-40B4-BE49-F238E27FC236}">
                <a16:creationId xmlns:a16="http://schemas.microsoft.com/office/drawing/2014/main" id="{FA2C9892-6A40-4BF8-BFEB-3BEA3E379722}"/>
              </a:ext>
            </a:extLst>
          </p:cNvPr>
          <p:cNvSpPr>
            <a:spLocks noGrp="1" noChangeArrowheads="1"/>
          </p:cNvSpPr>
          <p:nvPr>
            <p:ph type="title"/>
          </p:nvPr>
        </p:nvSpPr>
        <p:spPr>
          <a:xfrm>
            <a:off x="408955" y="1124744"/>
            <a:ext cx="11376000" cy="997196"/>
          </a:xfrm>
        </p:spPr>
        <p:txBody>
          <a:bodyPr vert="horz" lIns="0" tIns="0" rIns="0" bIns="0" rtlCol="0" anchor="t">
            <a:noAutofit/>
          </a:bodyPr>
          <a:lstStyle/>
          <a:p>
            <a:pPr defTabSz="914377">
              <a:spcBef>
                <a:spcPts val="0"/>
              </a:spcBef>
            </a:pPr>
            <a:r>
              <a:rPr lang="de-DE" altLang="de-DE" sz="3600" dirty="0">
                <a:latin typeface="Calibri Light"/>
              </a:rPr>
              <a:t>4. Ablehnung positiver &amp; Annahme negativer Rückmeldung</a:t>
            </a:r>
            <a:r>
              <a:rPr lang="de-DE" altLang="de-DE" dirty="0">
                <a:latin typeface="Calibri Light"/>
              </a:rPr>
              <a:t>!</a:t>
            </a:r>
            <a:br>
              <a:rPr lang="de-DE" altLang="de-DE" dirty="0">
                <a:latin typeface="Calibri Light"/>
              </a:rPr>
            </a:br>
            <a:r>
              <a:rPr lang="de-DE" altLang="de-DE" dirty="0">
                <a:latin typeface="Calibri Light"/>
              </a:rPr>
              <a:t>Was wäre eine angemessene/hilfreichere Bewertung?</a:t>
            </a:r>
            <a:endParaRPr lang="de-DE" altLang="de-DE" sz="3600" dirty="0">
              <a:latin typeface="Calibri Light"/>
            </a:endParaRPr>
          </a:p>
        </p:txBody>
      </p:sp>
      <p:pic>
        <p:nvPicPr>
          <p:cNvPr id="49169" name="Picture 6" descr="Big Thumbs Up - Oldmaison - flickr - ccc">
            <a:extLst>
              <a:ext uri="{FF2B5EF4-FFF2-40B4-BE49-F238E27FC236}">
                <a16:creationId xmlns:a16="http://schemas.microsoft.com/office/drawing/2014/main" id="{B530AC12-76F8-4598-88EB-21985911CC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3573016"/>
            <a:ext cx="1657781"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70" name="Picture 7" descr="Complaints thumbs down-784494 - Oldmaison - flickr - cc">
            <a:extLst>
              <a:ext uri="{FF2B5EF4-FFF2-40B4-BE49-F238E27FC236}">
                <a16:creationId xmlns:a16="http://schemas.microsoft.com/office/drawing/2014/main" id="{03FAD2BA-5E41-45A5-AD47-8AA8003CBF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6455" y="4795982"/>
            <a:ext cx="2017709"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415744"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799449141"/>
              </p:ext>
            </p:extLst>
          </p:nvPr>
        </p:nvGraphicFramePr>
        <p:xfrm>
          <a:off x="1812737" y="2834640"/>
          <a:ext cx="9972219" cy="3139418"/>
        </p:xfrm>
        <a:graphic>
          <a:graphicData uri="http://schemas.openxmlformats.org/drawingml/2006/table">
            <a:tbl>
              <a:tblPr>
                <a:tableStyleId>{21E4AEA4-8DFA-4A89-87EB-49C32662AFE0}</a:tableStyleId>
              </a:tblPr>
              <a:tblGrid>
                <a:gridCol w="3278538">
                  <a:extLst>
                    <a:ext uri="{9D8B030D-6E8A-4147-A177-3AD203B41FA5}">
                      <a16:colId xmlns:a16="http://schemas.microsoft.com/office/drawing/2014/main" val="20000"/>
                    </a:ext>
                  </a:extLst>
                </a:gridCol>
                <a:gridCol w="6693681">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Ereignis</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rgbClr val="000000"/>
                          </a:solidFill>
                          <a:effectLst/>
                          <a:latin typeface="Calibri Light"/>
                        </a:rPr>
                        <a:t>Depressive Bewertung</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Angemessene Bewertung</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Sie werden gelobt!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1" i="1" u="none" strike="noStrike" cap="none" normalizeH="0" baseline="0" dirty="0">
                          <a:ln>
                            <a:noFill/>
                          </a:ln>
                          <a:solidFill>
                            <a:srgbClr val="333333"/>
                          </a:solidFill>
                          <a:effectLst/>
                          <a:latin typeface="Calibri Light"/>
                        </a:rPr>
                        <a:t>„Der andere versucht sich nur einzuschleimen … ist unehrlich.“; „Das sieht nur der so.“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„Schön, dass jemand meine Leistung anerkennt!“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Sie werden kritisiert!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1" i="1" u="none" strike="noStrike" cap="none" normalizeH="0" baseline="0" dirty="0">
                          <a:ln>
                            <a:noFill/>
                          </a:ln>
                          <a:solidFill>
                            <a:srgbClr val="333333"/>
                          </a:solidFill>
                          <a:effectLst/>
                          <a:latin typeface="Calibri Light"/>
                        </a:rPr>
                        <a:t>„Der andere hat mich durchschaut, ich bin nichts wert ...“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accent1"/>
                          </a:solidFill>
                          <a:effectLst/>
                          <a:latin typeface="Calibri Light"/>
                        </a:rPr>
                        <a:t>???</a:t>
                      </a:r>
                      <a:r>
                        <a:rPr kumimoji="0" lang="de-DE" sz="1800" b="0" i="0" u="none" strike="noStrike" cap="none" normalizeH="0" baseline="0" dirty="0">
                          <a:ln>
                            <a:noFill/>
                          </a:ln>
                          <a:solidFill>
                            <a:srgbClr val="E3EFF8"/>
                          </a:solidFill>
                          <a:effectLst/>
                          <a:latin typeface="Calibri Light"/>
                        </a:rPr>
                        <a:t>r andere hat evtl. einen schlechten Tag.“;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E3EFF8"/>
                          </a:solidFill>
                          <a:effectLst/>
                          <a:latin typeface="Calibri Light"/>
                        </a:rPr>
                        <a:t>„Kann ich aus der Kritik lernen?“</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4" name="Footer Placeholder 3"/>
          <p:cNvSpPr>
            <a:spLocks noGrp="1"/>
          </p:cNvSpPr>
          <p:nvPr>
            <p:ph type="ftr" sz="quarter" idx="11"/>
          </p:nvPr>
        </p:nvSpPr>
        <p:spPr/>
        <p:txBody>
          <a:bodyPr/>
          <a:lstStyle/>
          <a:p>
            <a:pPr>
              <a:defRPr/>
            </a:pPr>
            <a:r>
              <a:rPr lang="de-DE"/>
              <a:t>MV-MKT – 8: Stimmung I</a:t>
            </a:r>
          </a:p>
        </p:txBody>
      </p:sp>
      <p:sp>
        <p:nvSpPr>
          <p:cNvPr id="5" name="Slide Number Placeholder 4"/>
          <p:cNvSpPr>
            <a:spLocks noGrp="1"/>
          </p:cNvSpPr>
          <p:nvPr>
            <p:ph type="sldNum" sz="quarter" idx="12"/>
          </p:nvPr>
        </p:nvSpPr>
        <p:spPr/>
        <p:txBody>
          <a:bodyPr/>
          <a:lstStyle/>
          <a:p>
            <a:pPr>
              <a:defRPr/>
            </a:pPr>
            <a:fld id="{31A55163-39B4-40AE-9E58-03E666178A0C}" type="slidenum">
              <a:rPr lang="de-DE" altLang="de-DE" smtClean="0"/>
              <a:pPr>
                <a:defRPr/>
              </a:pPr>
              <a:t>29</a:t>
            </a:fld>
            <a:endParaRPr lang="de-DE" altLang="de-DE"/>
          </a:p>
        </p:txBody>
      </p:sp>
    </p:spTree>
    <p:extLst>
      <p:ext uri="{BB962C8B-B14F-4D97-AF65-F5344CB8AC3E}">
        <p14:creationId xmlns:p14="http://schemas.microsoft.com/office/powerpoint/2010/main" val="144724934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9154" name="Rectangle 2">
            <a:extLst>
              <a:ext uri="{FF2B5EF4-FFF2-40B4-BE49-F238E27FC236}">
                <a16:creationId xmlns:a16="http://schemas.microsoft.com/office/drawing/2014/main" id="{FA2C9892-6A40-4BF8-BFEB-3BEA3E379722}"/>
              </a:ext>
            </a:extLst>
          </p:cNvPr>
          <p:cNvSpPr>
            <a:spLocks noGrp="1" noChangeArrowheads="1"/>
          </p:cNvSpPr>
          <p:nvPr>
            <p:ph type="title"/>
          </p:nvPr>
        </p:nvSpPr>
        <p:spPr>
          <a:xfrm>
            <a:off x="408955" y="1124744"/>
            <a:ext cx="11376000" cy="997196"/>
          </a:xfrm>
        </p:spPr>
        <p:txBody>
          <a:bodyPr vert="horz" lIns="0" tIns="0" rIns="0" bIns="0" rtlCol="0" anchor="t">
            <a:noAutofit/>
          </a:bodyPr>
          <a:lstStyle/>
          <a:p>
            <a:pPr defTabSz="914377">
              <a:spcBef>
                <a:spcPts val="0"/>
              </a:spcBef>
            </a:pPr>
            <a:r>
              <a:rPr lang="de-DE" altLang="de-DE" sz="3600" dirty="0">
                <a:latin typeface="Calibri Light"/>
              </a:rPr>
              <a:t>4. Ablehnung positiver &amp; Annahme negativer Rückmeldung</a:t>
            </a:r>
            <a:r>
              <a:rPr lang="de-DE" altLang="de-DE" dirty="0">
                <a:latin typeface="Calibri Light"/>
              </a:rPr>
              <a:t>!</a:t>
            </a:r>
            <a:br>
              <a:rPr lang="de-DE" altLang="de-DE" dirty="0">
                <a:latin typeface="Calibri Light"/>
              </a:rPr>
            </a:br>
            <a:r>
              <a:rPr lang="de-DE" altLang="de-DE" dirty="0">
                <a:latin typeface="Calibri Light"/>
              </a:rPr>
              <a:t>Was wäre eine angemessene/hilfreichere Bewertung?</a:t>
            </a:r>
          </a:p>
        </p:txBody>
      </p:sp>
      <p:pic>
        <p:nvPicPr>
          <p:cNvPr id="49169" name="Picture 6" descr="Big Thumbs Up - Oldmaison - flickr - ccc">
            <a:extLst>
              <a:ext uri="{FF2B5EF4-FFF2-40B4-BE49-F238E27FC236}">
                <a16:creationId xmlns:a16="http://schemas.microsoft.com/office/drawing/2014/main" id="{B530AC12-76F8-4598-88EB-21985911CC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3573016"/>
            <a:ext cx="1657781"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70" name="Picture 7" descr="Complaints thumbs down-784494 - Oldmaison - flickr - cc">
            <a:extLst>
              <a:ext uri="{FF2B5EF4-FFF2-40B4-BE49-F238E27FC236}">
                <a16:creationId xmlns:a16="http://schemas.microsoft.com/office/drawing/2014/main" id="{03FAD2BA-5E41-45A5-AD47-8AA8003CBF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6455" y="4795982"/>
            <a:ext cx="2017709"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415744"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2275257672"/>
              </p:ext>
            </p:extLst>
          </p:nvPr>
        </p:nvGraphicFramePr>
        <p:xfrm>
          <a:off x="1812737" y="2834640"/>
          <a:ext cx="9972219" cy="3139418"/>
        </p:xfrm>
        <a:graphic>
          <a:graphicData uri="http://schemas.openxmlformats.org/drawingml/2006/table">
            <a:tbl>
              <a:tblPr>
                <a:tableStyleId>{21E4AEA4-8DFA-4A89-87EB-49C32662AFE0}</a:tableStyleId>
              </a:tblPr>
              <a:tblGrid>
                <a:gridCol w="3278538">
                  <a:extLst>
                    <a:ext uri="{9D8B030D-6E8A-4147-A177-3AD203B41FA5}">
                      <a16:colId xmlns:a16="http://schemas.microsoft.com/office/drawing/2014/main" val="20000"/>
                    </a:ext>
                  </a:extLst>
                </a:gridCol>
                <a:gridCol w="6693681">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Ereignis</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rgbClr val="000000"/>
                          </a:solidFill>
                          <a:effectLst/>
                          <a:latin typeface="Calibri Light"/>
                        </a:rPr>
                        <a:t>Depressive Bewertung</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Angemessene Bewertung</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Sie werden gelobt!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1" i="1" u="none" strike="noStrike" cap="none" normalizeH="0" baseline="0" dirty="0">
                          <a:ln>
                            <a:noFill/>
                          </a:ln>
                          <a:solidFill>
                            <a:srgbClr val="333333"/>
                          </a:solidFill>
                          <a:effectLst/>
                          <a:latin typeface="Calibri Light"/>
                        </a:rPr>
                        <a:t>„Der andere versucht sich nur einzuschleimen … ist unehrlich.“; „Das sieht nur der so.“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„Schön, dass jemand meine Leistung anerkennt!“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Sie werden kritisiert!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1" i="1" u="none" strike="noStrike" cap="none" normalizeH="0" baseline="0" dirty="0">
                          <a:ln>
                            <a:noFill/>
                          </a:ln>
                          <a:solidFill>
                            <a:srgbClr val="333333"/>
                          </a:solidFill>
                          <a:effectLst/>
                          <a:latin typeface="Calibri Light"/>
                        </a:rPr>
                        <a:t>„Der andere hat mich durchschaut, ich bin nichts wert ...“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„Der andere hat evtl. einen schlechten Tag.“; „Kann ich aus der Kritik lernen?“</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4" name="Footer Placeholder 3"/>
          <p:cNvSpPr>
            <a:spLocks noGrp="1"/>
          </p:cNvSpPr>
          <p:nvPr>
            <p:ph type="ftr" sz="quarter" idx="11"/>
          </p:nvPr>
        </p:nvSpPr>
        <p:spPr/>
        <p:txBody>
          <a:bodyPr/>
          <a:lstStyle/>
          <a:p>
            <a:pPr>
              <a:defRPr/>
            </a:pPr>
            <a:r>
              <a:rPr lang="de-DE"/>
              <a:t>MV-MKT – 8: Stimmung I</a:t>
            </a:r>
          </a:p>
        </p:txBody>
      </p:sp>
      <p:sp>
        <p:nvSpPr>
          <p:cNvPr id="5" name="Slide Number Placeholder 4"/>
          <p:cNvSpPr>
            <a:spLocks noGrp="1"/>
          </p:cNvSpPr>
          <p:nvPr>
            <p:ph type="sldNum" sz="quarter" idx="12"/>
          </p:nvPr>
        </p:nvSpPr>
        <p:spPr/>
        <p:txBody>
          <a:bodyPr/>
          <a:lstStyle/>
          <a:p>
            <a:pPr>
              <a:defRPr/>
            </a:pPr>
            <a:fld id="{31A55163-39B4-40AE-9E58-03E666178A0C}" type="slidenum">
              <a:rPr lang="de-DE" altLang="de-DE" smtClean="0"/>
              <a:pPr>
                <a:defRPr/>
              </a:pPr>
              <a:t>30</a:t>
            </a:fld>
            <a:endParaRPr lang="de-DE" altLang="de-DE"/>
          </a:p>
        </p:txBody>
      </p:sp>
    </p:spTree>
    <p:extLst>
      <p:ext uri="{BB962C8B-B14F-4D97-AF65-F5344CB8AC3E}">
        <p14:creationId xmlns:p14="http://schemas.microsoft.com/office/powerpoint/2010/main" val="409696886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defTabSz="914400" eaLnBrk="0" fontAlgn="base" hangingPunct="0">
              <a:spcAft>
                <a:spcPct val="0"/>
              </a:spcAft>
            </a:pPr>
            <a:r>
              <a:rPr lang="de-DE" sz="2400" dirty="0">
                <a:solidFill>
                  <a:srgbClr val="004992"/>
                </a:solidFill>
                <a:latin typeface="Calibri Light"/>
                <a:ea typeface="ＭＳ Ｐゴシック" panose="020B0600070205080204" pitchFamily="34" charset="-128"/>
              </a:rPr>
              <a:t>Videoclips, die das heutige Thema, aufgreifen, </a:t>
            </a:r>
            <a:br>
              <a:rPr lang="de-DE" sz="2400" dirty="0">
                <a:solidFill>
                  <a:srgbClr val="004992"/>
                </a:solidFill>
                <a:latin typeface="Calibri Light"/>
                <a:ea typeface="ＭＳ Ｐゴシック" panose="020B0600070205080204" pitchFamily="34" charset="-128"/>
              </a:rPr>
            </a:br>
            <a:r>
              <a:rPr lang="de-DE" sz="2400" dirty="0">
                <a:solidFill>
                  <a:srgbClr val="004992"/>
                </a:solidFill>
                <a:latin typeface="Calibri Light"/>
                <a:ea typeface="ＭＳ Ｐゴシック" panose="020B0600070205080204" pitchFamily="34" charset="-128"/>
              </a:rPr>
              <a:t>sind auf der folgenden Website zu finden: </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http://www.uke.de/mkt_videos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de-DE" sz="2400" dirty="0">
                <a:solidFill>
                  <a:srgbClr val="333333"/>
                </a:solidFill>
                <a:latin typeface="Calibri Light"/>
                <a:ea typeface="ＭＳ Ｐゴシック" panose="020B0600070205080204" pitchFamily="34" charset="-128"/>
              </a:rPr>
              <a:t>Im Anschluss können Sie diskutieren, inwieweit das Video zum heutigen Thema passt.</a:t>
            </a:r>
          </a:p>
          <a:p>
            <a:endParaRPr lang="en-US" sz="2400" dirty="0">
              <a:latin typeface="Calibri Light"/>
            </a:endParaRPr>
          </a:p>
        </p:txBody>
      </p:sp>
      <p:sp>
        <p:nvSpPr>
          <p:cNvPr id="26" name="Titel 4"/>
          <p:cNvSpPr>
            <a:spLocks noGrp="1"/>
          </p:cNvSpPr>
          <p:nvPr>
            <p:ph type="title"/>
          </p:nvPr>
        </p:nvSpPr>
        <p:spPr bwMode="gray"/>
        <p:txBody>
          <a:bodyPr/>
          <a:lstStyle/>
          <a:p>
            <a:r>
              <a:rPr lang="de-DE" sz="3600" spc="-5" dirty="0"/>
              <a:t>Optional: Videoclip</a:t>
            </a:r>
            <a:endParaRPr lang="de-DE" sz="3600" dirty="0"/>
          </a:p>
        </p:txBody>
      </p:sp>
      <p:sp>
        <p:nvSpPr>
          <p:cNvPr id="16" name="Textfeld 15"/>
          <p:cNvSpPr txBox="1"/>
          <p:nvPr/>
        </p:nvSpPr>
        <p:spPr>
          <a:xfrm>
            <a:off x="3558224" y="5115160"/>
            <a:ext cx="5761584" cy="1569660"/>
          </a:xfrm>
          <a:prstGeom prst="rect">
            <a:avLst/>
          </a:prstGeom>
          <a:noFill/>
        </p:spPr>
        <p:txBody>
          <a:bodyPr wrap="square" rtlCol="0">
            <a:spAutoFit/>
          </a:bodyPr>
          <a:lstStyle/>
          <a:p>
            <a:pPr marL="182558" defTabSz="914400" eaLnBrk="0" fontAlgn="base" hangingPunct="0">
              <a:spcBef>
                <a:spcPct val="0"/>
              </a:spcBef>
              <a:spcAft>
                <a:spcPct val="0"/>
              </a:spcAft>
            </a:pPr>
            <a:r>
              <a:rPr lang="de-DE" dirty="0">
                <a:solidFill>
                  <a:prstClr val="white"/>
                </a:solidFill>
                <a:latin typeface="Verdana" panose="020B0604030504040204" pitchFamily="34" charset="0"/>
                <a:ea typeface="ＭＳ Ｐゴシック" panose="020B0600070205080204" pitchFamily="34" charset="-128"/>
              </a:rPr>
              <a:t>... viele wichtige Erinnerungen gehen ebenfalls verloren </a:t>
            </a:r>
            <a:br>
              <a:rPr lang="de-DE" dirty="0">
                <a:solidFill>
                  <a:prstClr val="white"/>
                </a:solidFill>
                <a:latin typeface="Verdana" panose="020B0604030504040204" pitchFamily="34" charset="0"/>
                <a:ea typeface="ＭＳ Ｐゴシック" panose="020B0600070205080204" pitchFamily="34" charset="-128"/>
              </a:rPr>
            </a:br>
            <a:r>
              <a:rPr lang="de-DE" dirty="0">
                <a:solidFill>
                  <a:prstClr val="white"/>
                </a:solidFill>
                <a:latin typeface="Verdana" panose="020B0604030504040204" pitchFamily="34" charset="0"/>
                <a:ea typeface="ＭＳ Ｐゴシック" panose="020B0600070205080204" pitchFamily="34" charset="-128"/>
              </a:rPr>
              <a:t>(Termine, Urlaubserinnerungen, Schulwissen ...).</a:t>
            </a:r>
            <a:endParaRPr lang="de-DE" b="1" dirty="0">
              <a:solidFill>
                <a:prstClr val="white"/>
              </a:solidFill>
              <a:latin typeface="Verdana" panose="020B0604030504040204" pitchFamily="34" charset="0"/>
              <a:ea typeface="ＭＳ Ｐゴシック" panose="020B0600070205080204" pitchFamily="34" charset="-128"/>
            </a:endParaRPr>
          </a:p>
          <a:p>
            <a:pPr algn="ctr" defTabSz="914400" eaLnBrk="0" fontAlgn="base" hangingPunct="0">
              <a:spcBef>
                <a:spcPct val="0"/>
              </a:spcBef>
              <a:spcAft>
                <a:spcPct val="0"/>
              </a:spcAft>
            </a:pPr>
            <a:endParaRPr lang="de-DE" sz="2400" dirty="0">
              <a:solidFill>
                <a:prstClr val="white"/>
              </a:solidFill>
              <a:latin typeface="Verdana" panose="020B0604030504040204" pitchFamily="34" charset="0"/>
              <a:ea typeface="ＭＳ Ｐゴシック" panose="020B0600070205080204" pitchFamily="34" charset="-128"/>
            </a:endParaRPr>
          </a:p>
        </p:txBody>
      </p:sp>
      <p:sp>
        <p:nvSpPr>
          <p:cNvPr id="12" name="object 3"/>
          <p:cNvSpPr txBox="1"/>
          <p:nvPr/>
        </p:nvSpPr>
        <p:spPr>
          <a:xfrm>
            <a:off x="455023" y="4658666"/>
            <a:ext cx="8128431" cy="1325362"/>
          </a:xfrm>
          <a:prstGeom prst="rect">
            <a:avLst/>
          </a:prstGeom>
        </p:spPr>
        <p:txBody>
          <a:bodyPr vert="horz" wrap="square" lIns="0" tIns="113664" rIns="0" bIns="0" rtlCol="0">
            <a:spAutoFit/>
          </a:bodyPr>
          <a:lstStyle/>
          <a:p>
            <a:pPr marL="635" defTabSz="914400" eaLnBrk="0" fontAlgn="base" hangingPunct="0">
              <a:spcBef>
                <a:spcPts val="894"/>
              </a:spcBef>
              <a:spcAft>
                <a:spcPct val="0"/>
              </a:spcAft>
            </a:pPr>
            <a:r>
              <a:rPr lang="en-US" b="0" i="1" spc="-5" dirty="0">
                <a:solidFill>
                  <a:srgbClr val="333333"/>
                </a:solidFill>
                <a:latin typeface="Calibri Light"/>
                <a:ea typeface="ＭＳ Ｐゴシック" panose="020B0600070205080204" pitchFamily="34" charset="-128"/>
                <a:cs typeface="Verdana"/>
              </a:rPr>
              <a:t>[</a:t>
            </a:r>
            <a:r>
              <a:rPr lang="en-US" b="0" i="1" spc="-5" dirty="0" err="1">
                <a:solidFill>
                  <a:srgbClr val="333333"/>
                </a:solidFill>
                <a:latin typeface="Calibri Light"/>
                <a:ea typeface="ＭＳ Ｐゴシック" panose="020B0600070205080204" pitchFamily="34" charset="-128"/>
                <a:cs typeface="Verdana"/>
              </a:rPr>
              <a:t>für</a:t>
            </a:r>
            <a:r>
              <a:rPr lang="en-US" b="0" i="1" spc="-5" dirty="0">
                <a:solidFill>
                  <a:srgbClr val="333333"/>
                </a:solidFill>
                <a:latin typeface="Calibri Light"/>
                <a:ea typeface="ＭＳ Ｐゴシック" panose="020B0600070205080204" pitchFamily="34" charset="-128"/>
                <a:cs typeface="Verdana"/>
              </a:rPr>
              <a:t> die Trainer:</a:t>
            </a:r>
            <a:endParaRPr b="0" dirty="0">
              <a:solidFill>
                <a:srgbClr val="333333"/>
              </a:solidFill>
              <a:latin typeface="Calibri Light"/>
              <a:ea typeface="ＭＳ Ｐゴシック" panose="020B0600070205080204" pitchFamily="34" charset="-128"/>
              <a:cs typeface="Verdana"/>
            </a:endParaRPr>
          </a:p>
          <a:p>
            <a:pPr marL="12700" marR="5080" defTabSz="914400" eaLnBrk="0" fontAlgn="base" hangingPunct="0">
              <a:spcBef>
                <a:spcPts val="800"/>
              </a:spcBef>
              <a:spcAft>
                <a:spcPct val="0"/>
              </a:spcAft>
            </a:pPr>
            <a:r>
              <a:rPr lang="de-DE" b="0" dirty="0">
                <a:solidFill>
                  <a:srgbClr val="333333"/>
                </a:solidFill>
                <a:latin typeface="Calibri Light"/>
                <a:ea typeface="ＭＳ Ｐゴシック" panose="020B0600070205080204" pitchFamily="34" charset="-128"/>
              </a:rPr>
              <a:t>Einige Filmausschnitte enthalten Ausdrücke/Inhalte, die nicht für jedes Publikum und über alle Kulturen hinweg angemessen sein könnten. Daher bitte vor dem Präsentieren der Videos diese sorgfältig vorauswählen]</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 name="Footer Placeholder 2"/>
          <p:cNvSpPr>
            <a:spLocks noGrp="1"/>
          </p:cNvSpPr>
          <p:nvPr>
            <p:ph type="ftr" sz="quarter" idx="11"/>
          </p:nvPr>
        </p:nvSpPr>
        <p:spPr/>
        <p:txBody>
          <a:bodyPr/>
          <a:lstStyle/>
          <a:p>
            <a:pPr>
              <a:defRPr/>
            </a:pPr>
            <a:r>
              <a:rPr lang="de-DE"/>
              <a:t>MV-MKT – 8: Stimmung I</a:t>
            </a:r>
          </a:p>
        </p:txBody>
      </p:sp>
      <p:sp>
        <p:nvSpPr>
          <p:cNvPr id="4" name="Slide Number Placeholder 3"/>
          <p:cNvSpPr>
            <a:spLocks noGrp="1"/>
          </p:cNvSpPr>
          <p:nvPr>
            <p:ph type="sldNum" sz="quarter" idx="12"/>
          </p:nvPr>
        </p:nvSpPr>
        <p:spPr/>
        <p:txBody>
          <a:bodyPr/>
          <a:lstStyle/>
          <a:p>
            <a:pPr>
              <a:defRPr/>
            </a:pPr>
            <a:fld id="{31A55163-39B4-40AE-9E58-03E666178A0C}" type="slidenum">
              <a:rPr lang="de-DE" altLang="de-DE" smtClean="0"/>
              <a:pPr>
                <a:defRPr/>
              </a:pPr>
              <a:t>31</a:t>
            </a:fld>
            <a:endParaRPr lang="de-DE" altLang="de-DE"/>
          </a:p>
        </p:txBody>
      </p:sp>
    </p:spTree>
    <p:extLst>
      <p:ext uri="{BB962C8B-B14F-4D97-AF65-F5344CB8AC3E}">
        <p14:creationId xmlns:p14="http://schemas.microsoft.com/office/powerpoint/2010/main" val="18949390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CC08780-7933-4DFB-9C5D-73180D8EBC45}"/>
              </a:ext>
            </a:extLst>
          </p:cNvPr>
          <p:cNvSpPr>
            <a:spLocks noGrp="1"/>
          </p:cNvSpPr>
          <p:nvPr>
            <p:ph type="title"/>
          </p:nvPr>
        </p:nvSpPr>
        <p:spPr/>
        <p:txBody>
          <a:bodyPr/>
          <a:lstStyle/>
          <a:p>
            <a:r>
              <a:rPr lang="de-DE" sz="3600" dirty="0"/>
              <a:t>Arbeitsblatt 8</a:t>
            </a:r>
          </a:p>
        </p:txBody>
      </p:sp>
      <p:sp>
        <p:nvSpPr>
          <p:cNvPr id="3" name="Inhaltsplatzhalter 2">
            <a:extLst>
              <a:ext uri="{FF2B5EF4-FFF2-40B4-BE49-F238E27FC236}">
                <a16:creationId xmlns:a16="http://schemas.microsoft.com/office/drawing/2014/main" id="{2D821E93-D28B-47F5-A61A-DA8669848C81}"/>
              </a:ext>
            </a:extLst>
          </p:cNvPr>
          <p:cNvSpPr>
            <a:spLocks noGrp="1"/>
          </p:cNvSpPr>
          <p:nvPr>
            <p:ph idx="1"/>
          </p:nvPr>
        </p:nvSpPr>
        <p:spPr/>
        <p:txBody>
          <a:bodyPr/>
          <a:lstStyle/>
          <a:p>
            <a:r>
              <a:rPr lang="de-DE" sz="2400" dirty="0">
                <a:solidFill>
                  <a:schemeClr val="tx1"/>
                </a:solidFill>
                <a:latin typeface="+mj-lt"/>
              </a:rPr>
              <a:t>Bitte überlegen Sie sich einige Situationen, in denen Sie anderen </a:t>
            </a:r>
            <a:br>
              <a:rPr lang="de-DE" sz="2400" dirty="0">
                <a:solidFill>
                  <a:schemeClr val="tx1"/>
                </a:solidFill>
                <a:latin typeface="+mj-lt"/>
              </a:rPr>
            </a:br>
            <a:r>
              <a:rPr lang="de-DE" sz="2400" dirty="0">
                <a:solidFill>
                  <a:schemeClr val="tx1"/>
                </a:solidFill>
                <a:latin typeface="+mj-lt"/>
              </a:rPr>
              <a:t>von Ihrer Stimmung/Ihren Gefühlen erzählt haben.</a:t>
            </a:r>
          </a:p>
          <a:p>
            <a:r>
              <a:rPr lang="de-DE" sz="2400" dirty="0">
                <a:solidFill>
                  <a:schemeClr val="tx1"/>
                </a:solidFill>
                <a:latin typeface="+mj-lt"/>
              </a:rPr>
              <a:t>Schreiben Sie die Situationen auf, in denen es positive Auswirkungen</a:t>
            </a:r>
            <a:br>
              <a:rPr lang="de-DE" sz="2400" dirty="0">
                <a:solidFill>
                  <a:schemeClr val="tx1"/>
                </a:solidFill>
                <a:latin typeface="+mj-lt"/>
              </a:rPr>
            </a:br>
            <a:r>
              <a:rPr lang="de-DE" sz="2400" dirty="0">
                <a:solidFill>
                  <a:schemeClr val="tx1"/>
                </a:solidFill>
                <a:latin typeface="+mj-lt"/>
              </a:rPr>
              <a:t>gab, nachdem Sie anderen von Ihrer Stimmung/Ihren Gefühlen </a:t>
            </a:r>
            <a:br>
              <a:rPr lang="de-DE" sz="2400" dirty="0">
                <a:solidFill>
                  <a:schemeClr val="tx1"/>
                </a:solidFill>
                <a:latin typeface="+mj-lt"/>
              </a:rPr>
            </a:br>
            <a:r>
              <a:rPr lang="de-DE" sz="2400" dirty="0">
                <a:solidFill>
                  <a:schemeClr val="tx1"/>
                </a:solidFill>
                <a:latin typeface="+mj-lt"/>
              </a:rPr>
              <a:t>erzählt haben.</a:t>
            </a:r>
          </a:p>
          <a:p>
            <a:endParaRPr lang="de-DE" sz="2400" dirty="0">
              <a:solidFill>
                <a:schemeClr val="tx1"/>
              </a:solidFill>
              <a:latin typeface="+mj-lt"/>
            </a:endParaRPr>
          </a:p>
          <a:p>
            <a:endParaRPr lang="de-DE" sz="2400" dirty="0">
              <a:solidFill>
                <a:schemeClr val="tx1"/>
              </a:solidFill>
              <a:latin typeface="+mj-lt"/>
            </a:endParaRPr>
          </a:p>
          <a:p>
            <a:pPr algn="ctr"/>
            <a:r>
              <a:rPr lang="de-DE" sz="2400" dirty="0">
                <a:solidFill>
                  <a:srgbClr val="004992"/>
                </a:solidFill>
                <a:latin typeface="+mj-lt"/>
              </a:rPr>
              <a:t>Möchte jemand von Ihnen ein Beispiel teilen?</a:t>
            </a:r>
          </a:p>
        </p:txBody>
      </p:sp>
      <p:sp>
        <p:nvSpPr>
          <p:cNvPr id="4" name="Fußzeilenplatzhalter 3">
            <a:extLst>
              <a:ext uri="{FF2B5EF4-FFF2-40B4-BE49-F238E27FC236}">
                <a16:creationId xmlns:a16="http://schemas.microsoft.com/office/drawing/2014/main" id="{3D1DB40C-16A7-48E2-888D-7D7F1F023D0D}"/>
              </a:ext>
            </a:extLst>
          </p:cNvPr>
          <p:cNvSpPr>
            <a:spLocks noGrp="1"/>
          </p:cNvSpPr>
          <p:nvPr>
            <p:ph type="ftr" sz="quarter" idx="11"/>
          </p:nvPr>
        </p:nvSpPr>
        <p:spPr/>
        <p:txBody>
          <a:bodyPr/>
          <a:lstStyle/>
          <a:p>
            <a:pPr>
              <a:defRPr/>
            </a:pPr>
            <a:r>
              <a:rPr lang="de-DE"/>
              <a:t>MV-MKT – 8: Stimmung I</a:t>
            </a:r>
          </a:p>
        </p:txBody>
      </p:sp>
      <p:sp>
        <p:nvSpPr>
          <p:cNvPr id="5" name="Foliennummernplatzhalter 4">
            <a:extLst>
              <a:ext uri="{FF2B5EF4-FFF2-40B4-BE49-F238E27FC236}">
                <a16:creationId xmlns:a16="http://schemas.microsoft.com/office/drawing/2014/main" id="{8A09CBC9-2AAB-4520-9E90-0CD861508BAB}"/>
              </a:ext>
            </a:extLst>
          </p:cNvPr>
          <p:cNvSpPr>
            <a:spLocks noGrp="1"/>
          </p:cNvSpPr>
          <p:nvPr>
            <p:ph type="sldNum" sz="quarter" idx="12"/>
          </p:nvPr>
        </p:nvSpPr>
        <p:spPr/>
        <p:txBody>
          <a:bodyPr/>
          <a:lstStyle/>
          <a:p>
            <a:fld id="{E145D7AE-92F4-4245-966E-F23936500660}" type="slidenum">
              <a:rPr lang="de-DE" smtClean="0"/>
              <a:pPr/>
              <a:t>32</a:t>
            </a:fld>
            <a:endParaRPr lang="de-DE"/>
          </a:p>
        </p:txBody>
      </p:sp>
      <p:pic>
        <p:nvPicPr>
          <p:cNvPr id="7" name="Grafik 6">
            <a:extLst>
              <a:ext uri="{FF2B5EF4-FFF2-40B4-BE49-F238E27FC236}">
                <a16:creationId xmlns:a16="http://schemas.microsoft.com/office/drawing/2014/main" id="{B1D1F119-85C6-3FCA-7238-3F044B4ADC33}"/>
              </a:ext>
            </a:extLst>
          </p:cNvPr>
          <p:cNvPicPr>
            <a:picLocks noChangeAspect="1"/>
          </p:cNvPicPr>
          <p:nvPr/>
        </p:nvPicPr>
        <p:blipFill rotWithShape="1">
          <a:blip r:embed="rId3">
            <a:extLst>
              <a:ext uri="{28A0092B-C50C-407E-A947-70E740481C1C}">
                <a14:useLocalDpi xmlns:a14="http://schemas.microsoft.com/office/drawing/2010/main" val="0"/>
              </a:ext>
            </a:extLst>
          </a:blip>
          <a:srcRect l="32282" t="32150" r="34054" b="10101"/>
          <a:stretch/>
        </p:blipFill>
        <p:spPr>
          <a:xfrm>
            <a:off x="8797883" y="2564904"/>
            <a:ext cx="2987072" cy="2882262"/>
          </a:xfrm>
          <a:prstGeom prst="rect">
            <a:avLst/>
          </a:prstGeom>
        </p:spPr>
      </p:pic>
    </p:spTree>
    <p:extLst>
      <p:ext uri="{BB962C8B-B14F-4D97-AF65-F5344CB8AC3E}">
        <p14:creationId xmlns:p14="http://schemas.microsoft.com/office/powerpoint/2010/main" val="171320270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28EB22B-A97F-4ED9-B318-01414E0E2C4E}"/>
              </a:ext>
            </a:extLst>
          </p:cNvPr>
          <p:cNvSpPr>
            <a:spLocks noGrp="1"/>
          </p:cNvSpPr>
          <p:nvPr>
            <p:ph type="title"/>
          </p:nvPr>
        </p:nvSpPr>
        <p:spPr/>
        <p:txBody>
          <a:bodyPr/>
          <a:lstStyle/>
          <a:p>
            <a:r>
              <a:rPr lang="de-DE" sz="3600" dirty="0"/>
              <a:t>Abschluss des ersten Moduls zum Thema Stimmung</a:t>
            </a:r>
          </a:p>
        </p:txBody>
      </p:sp>
      <p:sp>
        <p:nvSpPr>
          <p:cNvPr id="3" name="Inhaltsplatzhalter 2">
            <a:extLst>
              <a:ext uri="{FF2B5EF4-FFF2-40B4-BE49-F238E27FC236}">
                <a16:creationId xmlns:a16="http://schemas.microsoft.com/office/drawing/2014/main" id="{A9A5E5CE-0C1B-4D73-8A01-23E6A58CED87}"/>
              </a:ext>
            </a:extLst>
          </p:cNvPr>
          <p:cNvSpPr>
            <a:spLocks noGrp="1"/>
          </p:cNvSpPr>
          <p:nvPr>
            <p:ph idx="1"/>
          </p:nvPr>
        </p:nvSpPr>
        <p:spPr>
          <a:xfrm>
            <a:off x="408955" y="2708920"/>
            <a:ext cx="11340000" cy="3743944"/>
          </a:xfrm>
        </p:spPr>
        <p:txBody>
          <a:bodyPr/>
          <a:lstStyle/>
          <a:p>
            <a:pPr algn="ctr"/>
            <a:r>
              <a:rPr lang="de-DE" sz="2400" dirty="0">
                <a:solidFill>
                  <a:schemeClr val="tx1"/>
                </a:solidFill>
                <a:latin typeface="+mj-lt"/>
              </a:rPr>
              <a:t>Was nehmen Sie schon heute aus dem Modul mit?</a:t>
            </a:r>
          </a:p>
          <a:p>
            <a:pPr algn="ctr"/>
            <a:r>
              <a:rPr lang="de-DE" sz="2400" dirty="0">
                <a:solidFill>
                  <a:schemeClr val="tx1"/>
                </a:solidFill>
                <a:latin typeface="+mj-lt"/>
              </a:rPr>
              <a:t>Welche Fragen hätten Sie für den zweiten Teil, was fänden Sie interessant?</a:t>
            </a:r>
          </a:p>
        </p:txBody>
      </p:sp>
      <p:sp>
        <p:nvSpPr>
          <p:cNvPr id="4" name="Fußzeilenplatzhalter 3">
            <a:extLst>
              <a:ext uri="{FF2B5EF4-FFF2-40B4-BE49-F238E27FC236}">
                <a16:creationId xmlns:a16="http://schemas.microsoft.com/office/drawing/2014/main" id="{81FB60E6-6BA7-4410-82B6-E399F3FE4E1C}"/>
              </a:ext>
            </a:extLst>
          </p:cNvPr>
          <p:cNvSpPr>
            <a:spLocks noGrp="1"/>
          </p:cNvSpPr>
          <p:nvPr>
            <p:ph type="ftr" sz="quarter" idx="11"/>
          </p:nvPr>
        </p:nvSpPr>
        <p:spPr/>
        <p:txBody>
          <a:bodyPr/>
          <a:lstStyle/>
          <a:p>
            <a:pPr>
              <a:defRPr/>
            </a:pPr>
            <a:r>
              <a:rPr lang="de-DE"/>
              <a:t>MV-MKT – 8: Stimmung I</a:t>
            </a:r>
          </a:p>
        </p:txBody>
      </p:sp>
      <p:sp>
        <p:nvSpPr>
          <p:cNvPr id="5" name="Foliennummernplatzhalter 4">
            <a:extLst>
              <a:ext uri="{FF2B5EF4-FFF2-40B4-BE49-F238E27FC236}">
                <a16:creationId xmlns:a16="http://schemas.microsoft.com/office/drawing/2014/main" id="{DC3A2B0B-2E52-4673-9B9F-D3306A2F1C19}"/>
              </a:ext>
            </a:extLst>
          </p:cNvPr>
          <p:cNvSpPr>
            <a:spLocks noGrp="1"/>
          </p:cNvSpPr>
          <p:nvPr>
            <p:ph type="sldNum" sz="quarter" idx="12"/>
          </p:nvPr>
        </p:nvSpPr>
        <p:spPr/>
        <p:txBody>
          <a:bodyPr/>
          <a:lstStyle/>
          <a:p>
            <a:pPr>
              <a:defRPr/>
            </a:pPr>
            <a:fld id="{31A55163-39B4-40AE-9E58-03E666178A0C}" type="slidenum">
              <a:rPr lang="de-DE" altLang="de-DE" smtClean="0"/>
              <a:pPr>
                <a:defRPr/>
              </a:pPr>
              <a:t>33</a:t>
            </a:fld>
            <a:endParaRPr lang="de-DE" altLang="de-DE"/>
          </a:p>
        </p:txBody>
      </p:sp>
    </p:spTree>
    <p:extLst>
      <p:ext uri="{BB962C8B-B14F-4D97-AF65-F5344CB8AC3E}">
        <p14:creationId xmlns:p14="http://schemas.microsoft.com/office/powerpoint/2010/main" val="179895920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78" name="Rectangle 46"/>
          <p:cNvSpPr>
            <a:spLocks noChangeArrowheads="1"/>
          </p:cNvSpPr>
          <p:nvPr/>
        </p:nvSpPr>
        <p:spPr bwMode="auto">
          <a:xfrm>
            <a:off x="0" y="5045353"/>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Arial" panose="020B0604020202020204" pitchFamily="34" charset="0"/>
            </a:endParaRPr>
          </a:p>
        </p:txBody>
      </p:sp>
      <p:sp>
        <p:nvSpPr>
          <p:cNvPr id="6"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j-lt"/>
              </a:rPr>
              <a:t>A full list can be obtained via </a:t>
            </a:r>
            <a:r>
              <a:rPr lang="de-DE" altLang="de-DE" sz="1200" b="0" u="sng" dirty="0">
                <a:solidFill>
                  <a:srgbClr val="333333"/>
                </a:solidFill>
                <a:latin typeface="+mj-lt"/>
              </a:rPr>
              <a:t>www.uke.de/mct</a:t>
            </a:r>
            <a:r>
              <a:rPr lang="de-DE" altLang="de-DE" sz="1200" b="0" dirty="0">
                <a:solidFill>
                  <a:srgbClr val="333333"/>
                </a:solidFill>
                <a:latin typeface="+mj-lt"/>
              </a:rPr>
              <a:t>. </a:t>
            </a:r>
            <a:r>
              <a:rPr lang="en-GB" altLang="de-DE" sz="1200" b="0" dirty="0">
                <a:solidFill>
                  <a:srgbClr val="333333"/>
                </a:solidFill>
                <a:latin typeface="+mj-lt"/>
              </a:rPr>
              <a:t>If we have involuntarily breached copyright, please</a:t>
            </a:r>
            <a:r>
              <a:rPr lang="de-DE" altLang="de-DE" sz="1200" b="0" dirty="0">
                <a:solidFill>
                  <a:srgbClr val="333333"/>
                </a:solidFill>
                <a:latin typeface="+mj-lt"/>
              </a:rPr>
              <a:t> accept our apologies. In this case, we kindly ask creators for their</a:t>
            </a:r>
            <a:r>
              <a:rPr lang="en-GB" altLang="de-DE" sz="1200" b="0" dirty="0">
                <a:solidFill>
                  <a:srgbClr val="333333"/>
                </a:solidFill>
                <a:latin typeface="+mj-lt"/>
              </a:rPr>
              <a:t> permission to use their work under the "fair use" policy.</a:t>
            </a:r>
            <a:br>
              <a:rPr lang="de-DE" altLang="de-DE" sz="1200" b="0" dirty="0">
                <a:solidFill>
                  <a:srgbClr val="333333"/>
                </a:solidFill>
                <a:latin typeface="+mj-lt"/>
              </a:rPr>
            </a:br>
            <a:r>
              <a:rPr lang="de-DE" altLang="de-DE" sz="1200" b="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j-lt"/>
              </a:rPr>
              <a:t>www.uke.de/mkt</a:t>
            </a:r>
            <a:r>
              <a:rPr lang="de-DE" altLang="de-DE" sz="1200" b="0" dirty="0">
                <a:solidFill>
                  <a:srgbClr val="333333"/>
                </a:solidFill>
                <a:latin typeface="+mj-lt"/>
              </a:rPr>
              <a:t>. Sollten wir unbeabsichtigt gegen das Urheberrecht verstoßen haben, so bitten wir dies vielmals zu entschuldigen und bitten nachträglich um die Verwendungserlaubnis. </a:t>
            </a:r>
          </a:p>
        </p:txBody>
      </p:sp>
      <p:graphicFrame>
        <p:nvGraphicFramePr>
          <p:cNvPr id="9" name="Group 2"/>
          <p:cNvGraphicFramePr>
            <a:graphicFrameLocks noGrp="1"/>
          </p:cNvGraphicFramePr>
          <p:nvPr>
            <p:extLst>
              <p:ext uri="{D42A27DB-BD31-4B8C-83A1-F6EECF244321}">
                <p14:modId xmlns:p14="http://schemas.microsoft.com/office/powerpoint/2010/main" val="3679837428"/>
              </p:ext>
            </p:extLst>
          </p:nvPr>
        </p:nvGraphicFramePr>
        <p:xfrm>
          <a:off x="408954" y="2011680"/>
          <a:ext cx="11375999" cy="469392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Fotograf/Künstler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Source/</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Quelle</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des Bildes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 = genutzt unter </a:t>
                      </a:r>
                      <a:r>
                        <a:rPr kumimoji="0" lang="de-DE" sz="1000" b="0" i="0" u="none" strike="noStrike" cap="none" normalizeH="0" baseline="0" dirty="0" err="1">
                          <a:ln>
                            <a:noFill/>
                          </a:ln>
                          <a:solidFill>
                            <a:srgbClr val="333333"/>
                          </a:solidFill>
                          <a:effectLst/>
                          <a:latin typeface="Calibri Light"/>
                          <a:cs typeface="Times New Roman" pitchFamily="18" charset="0"/>
                        </a:rPr>
                        <a:t>creative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commons</a:t>
                      </a:r>
                      <a:r>
                        <a:rPr kumimoji="0" lang="de-DE" sz="1000" b="0" i="0" u="none" strike="noStrike" cap="none" normalizeH="0" baseline="0" dirty="0">
                          <a:ln>
                            <a:noFill/>
                          </a:ln>
                          <a:solidFill>
                            <a:srgbClr val="333333"/>
                          </a:solidFill>
                          <a:effectLst/>
                          <a:latin typeface="Calibri Light"/>
                          <a:cs typeface="Times New Roman" pitchFamily="18" charset="0"/>
                        </a:rPr>
                        <a:t> Lizenz, PP = verwendet mit persönlicher Zustimmung des Künstlers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lonesome:cycler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rPr>
                        <a:t>flickr</a:t>
                      </a:r>
                      <a:endParaRPr kumimoji="0" lang="de-DE" sz="1000" b="0" i="0" u="none" strike="noStrike" cap="none" normalizeH="0" baseline="0" dirty="0">
                        <a:ln>
                          <a:noFill/>
                        </a:ln>
                        <a:solidFill>
                          <a:srgbClr val="333333"/>
                        </a:solidFill>
                        <a:effectLst/>
                        <a:latin typeface="Calibri Light"/>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rPr>
                        <a:t>It</a:t>
                      </a:r>
                      <a:r>
                        <a:rPr kumimoji="0" lang="de-DE" sz="1000" b="0" i="0" u="none" strike="noStrike" cap="none" normalizeH="0" baseline="0" dirty="0">
                          <a:ln>
                            <a:noFill/>
                          </a:ln>
                          <a:solidFill>
                            <a:srgbClr val="333333"/>
                          </a:solidFill>
                          <a:effectLst/>
                          <a:latin typeface="Calibri Light"/>
                        </a:rPr>
                        <a:t> </a:t>
                      </a:r>
                      <a:r>
                        <a:rPr kumimoji="0" lang="de-DE" sz="1000" b="0" i="0" u="none" strike="noStrike" cap="none" normalizeH="0" baseline="0" dirty="0" err="1">
                          <a:ln>
                            <a:noFill/>
                          </a:ln>
                          <a:solidFill>
                            <a:srgbClr val="333333"/>
                          </a:solidFill>
                          <a:effectLst/>
                          <a:latin typeface="Calibri Light"/>
                        </a:rPr>
                        <a:t>rained</a:t>
                      </a:r>
                      <a:r>
                        <a:rPr kumimoji="0" lang="de-DE" sz="1000" b="0" i="0" u="none" strike="noStrike" cap="none" normalizeH="0" baseline="0" dirty="0">
                          <a:ln>
                            <a:noFill/>
                          </a:ln>
                          <a:solidFill>
                            <a:srgbClr val="333333"/>
                          </a:solidFill>
                          <a:effectLst/>
                          <a:latin typeface="Calibri Light"/>
                        </a:rPr>
                        <a:t> </a:t>
                      </a:r>
                      <a:r>
                        <a:rPr kumimoji="0" lang="de-DE" sz="1000" b="0" i="0" u="none" strike="noStrike" cap="none" normalizeH="0" baseline="0" dirty="0" err="1">
                          <a:ln>
                            <a:noFill/>
                          </a:ln>
                          <a:solidFill>
                            <a:srgbClr val="333333"/>
                          </a:solidFill>
                          <a:effectLst/>
                          <a:latin typeface="Calibri Light"/>
                        </a:rPr>
                        <a:t>for</a:t>
                      </a:r>
                      <a:r>
                        <a:rPr kumimoji="0" lang="de-DE" sz="1000" b="0" i="0" u="none" strike="noStrike" cap="none" normalizeH="0" baseline="0" dirty="0">
                          <a:ln>
                            <a:noFill/>
                          </a:ln>
                          <a:solidFill>
                            <a:srgbClr val="333333"/>
                          </a:solidFill>
                          <a:effectLst/>
                          <a:latin typeface="Calibri Light"/>
                        </a:rPr>
                        <a:t> </a:t>
                      </a:r>
                      <a:r>
                        <a:rPr kumimoji="0" lang="de-DE" sz="1000" b="0" i="0" u="none" strike="noStrike" cap="none" normalizeH="0" baseline="0" dirty="0" err="1">
                          <a:ln>
                            <a:noFill/>
                          </a:ln>
                          <a:solidFill>
                            <a:srgbClr val="333333"/>
                          </a:solidFill>
                          <a:effectLst/>
                          <a:latin typeface="Calibri Light"/>
                        </a:rPr>
                        <a:t>weeks</a:t>
                      </a:r>
                      <a:endParaRPr kumimoji="0" lang="de-DE" sz="1000" b="0" i="0" u="none" strike="noStrike" cap="none" normalizeH="0" baseline="0" dirty="0">
                        <a:ln>
                          <a:noFill/>
                        </a:ln>
                        <a:solidFill>
                          <a:srgbClr val="333333"/>
                        </a:solidFill>
                        <a:effectLst/>
                        <a:latin typeface="Calibri Light"/>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Dark </a:t>
                      </a:r>
                      <a:r>
                        <a:rPr kumimoji="0" lang="de-DE" sz="1000" b="0" i="0" u="none" strike="noStrike" cap="none" normalizeH="0" baseline="0" dirty="0" err="1">
                          <a:ln>
                            <a:noFill/>
                          </a:ln>
                          <a:solidFill>
                            <a:srgbClr val="333333"/>
                          </a:solidFill>
                          <a:effectLst/>
                          <a:latin typeface="Calibri Light"/>
                          <a:cs typeface="Times New Roman" pitchFamily="18" charset="0"/>
                        </a:rPr>
                        <a:t>clouds</a:t>
                      </a:r>
                      <a:r>
                        <a:rPr kumimoji="0" lang="de-DE" sz="1000" b="0" i="0" u="none" strike="noStrike" cap="none" normalizeH="0" baseline="0" dirty="0">
                          <a:ln>
                            <a:noFill/>
                          </a:ln>
                          <a:solidFill>
                            <a:srgbClr val="333333"/>
                          </a:solidFill>
                          <a:effectLst/>
                          <a:latin typeface="Calibri Light"/>
                          <a:cs typeface="Times New Roman" pitchFamily="18" charset="0"/>
                        </a:rPr>
                        <a:t> / dunkle Wolken</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Nik</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rPr>
                        <a:t>unsplash</a:t>
                      </a:r>
                      <a:endParaRPr kumimoji="0" lang="de-DE" sz="1000" b="0" i="0" u="none" strike="noStrike" cap="none" normalizeH="0" baseline="0" dirty="0">
                        <a:ln>
                          <a:noFill/>
                        </a:ln>
                        <a:solidFill>
                          <a:srgbClr val="333333"/>
                        </a:solidFill>
                        <a:effectLst/>
                        <a:latin typeface="Calibri Light"/>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 - - </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Eggs </a:t>
                      </a:r>
                      <a:r>
                        <a:rPr kumimoji="0" lang="de-DE" sz="1000" b="0" i="0" u="none" strike="noStrike" cap="none" normalizeH="0" baseline="0" dirty="0" err="1">
                          <a:ln>
                            <a:noFill/>
                          </a:ln>
                          <a:solidFill>
                            <a:srgbClr val="333333"/>
                          </a:solidFill>
                          <a:effectLst/>
                          <a:latin typeface="Calibri Light"/>
                        </a:rPr>
                        <a:t>with</a:t>
                      </a:r>
                      <a:r>
                        <a:rPr kumimoji="0" lang="de-DE" sz="1000" b="0" i="0" u="none" strike="noStrike" cap="none" normalizeH="0" baseline="0" dirty="0">
                          <a:ln>
                            <a:noFill/>
                          </a:ln>
                          <a:solidFill>
                            <a:srgbClr val="333333"/>
                          </a:solidFill>
                          <a:effectLst/>
                          <a:latin typeface="Calibri Light"/>
                        </a:rPr>
                        <a:t> </a:t>
                      </a:r>
                      <a:r>
                        <a:rPr kumimoji="0" lang="de-DE" sz="1000" b="0" i="0" u="none" strike="noStrike" cap="none" normalizeH="0" baseline="0" dirty="0" err="1">
                          <a:ln>
                            <a:noFill/>
                          </a:ln>
                          <a:solidFill>
                            <a:srgbClr val="333333"/>
                          </a:solidFill>
                          <a:effectLst/>
                          <a:latin typeface="Calibri Light"/>
                        </a:rPr>
                        <a:t>smileys</a:t>
                      </a:r>
                      <a:r>
                        <a:rPr kumimoji="0" lang="de-DE" sz="1000" b="0" i="0" u="none" strike="noStrike" cap="none" normalizeH="0" baseline="0" dirty="0">
                          <a:ln>
                            <a:noFill/>
                          </a:ln>
                          <a:solidFill>
                            <a:srgbClr val="333333"/>
                          </a:solidFill>
                          <a:effectLst/>
                          <a:latin typeface="Calibri Light"/>
                        </a:rPr>
                        <a:t> on </a:t>
                      </a:r>
                      <a:r>
                        <a:rPr kumimoji="0" lang="de-DE" sz="1000" b="0" i="0" u="none" strike="noStrike" cap="none" normalizeH="0" baseline="0" dirty="0" err="1">
                          <a:ln>
                            <a:noFill/>
                          </a:ln>
                          <a:solidFill>
                            <a:srgbClr val="333333"/>
                          </a:solidFill>
                          <a:effectLst/>
                          <a:latin typeface="Calibri Light"/>
                        </a:rPr>
                        <a:t>them</a:t>
                      </a:r>
                      <a:r>
                        <a:rPr kumimoji="0" lang="de-DE" sz="1000" b="0" i="0" u="none" strike="noStrike" cap="none" normalizeH="0" baseline="0" dirty="0">
                          <a:ln>
                            <a:noFill/>
                          </a:ln>
                          <a:solidFill>
                            <a:srgbClr val="333333"/>
                          </a:solidFill>
                          <a:effectLst/>
                          <a:latin typeface="Calibri Light"/>
                        </a:rPr>
                        <a:t> / Eier mit aufgemalten Gesichtern</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altLang="de-DE" sz="1000" b="0" i="0" u="none" strike="noStrike" cap="none" normalizeH="0" baseline="0" dirty="0">
                          <a:ln>
                            <a:noFill/>
                          </a:ln>
                          <a:solidFill>
                            <a:srgbClr val="333333"/>
                          </a:solidFill>
                          <a:effectLst/>
                          <a:latin typeface="Calibri Light"/>
                          <a:ea typeface="ＭＳ Ｐゴシック" pitchFamily="34" charset="-128"/>
                        </a:rPr>
                        <a:t>a c h a n</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altLang="de-DE" sz="1000" b="0" i="0" u="none" strike="noStrike" cap="none" normalizeH="0" baseline="0" dirty="0">
                          <a:ln>
                            <a:noFill/>
                          </a:ln>
                          <a:solidFill>
                            <a:srgbClr val="333333"/>
                          </a:solidFill>
                          <a:effectLst/>
                          <a:latin typeface="Calibri Light"/>
                          <a:ea typeface="ＭＳ Ｐゴシック" pitchFamily="34" charset="-128"/>
                        </a:rPr>
                        <a:t>despair….</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ＭＳ Ｐゴシック" pitchFamily="34" charset="-128"/>
                        </a:rPr>
                        <a:t>CC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ＭＳ Ｐゴシック" pitchFamily="34" charset="-128"/>
                        </a:rPr>
                        <a:t>Desperate man / verzweifelter Mann</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ＭＳ Ｐゴシック" pitchFamily="34" charset="-128"/>
                        </a:rPr>
                        <a:t>studio 520</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err="1">
                          <a:ln>
                            <a:noFill/>
                          </a:ln>
                          <a:solidFill>
                            <a:srgbClr val="333333"/>
                          </a:solidFill>
                          <a:effectLst/>
                          <a:latin typeface="Calibri Light"/>
                          <a:ea typeface="ＭＳ Ｐゴシック" pitchFamily="34" charset="-128"/>
                        </a:rPr>
                        <a:t>flickr</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ＭＳ Ｐゴシック" pitchFamily="34" charset="-128"/>
                        </a:rPr>
                        <a:t>Austin </a:t>
                      </a:r>
                      <a:r>
                        <a:rPr kumimoji="0" lang="de-DE" altLang="de-DE" sz="1000" b="0" i="0" u="none" strike="noStrike" cap="none" normalizeH="0" baseline="0" dirty="0" err="1">
                          <a:ln>
                            <a:noFill/>
                          </a:ln>
                          <a:solidFill>
                            <a:srgbClr val="333333"/>
                          </a:solidFill>
                          <a:effectLst/>
                          <a:latin typeface="Calibri Light"/>
                          <a:ea typeface="ＭＳ Ｐゴシック" pitchFamily="34" charset="-128"/>
                        </a:rPr>
                        <a:t>says</a:t>
                      </a:r>
                      <a:r>
                        <a:rPr kumimoji="0" lang="de-DE" altLang="de-DE" sz="1000" b="0" i="0" u="none" strike="noStrike" cap="none" normalizeH="0" baseline="0" dirty="0">
                          <a:ln>
                            <a:noFill/>
                          </a:ln>
                          <a:solidFill>
                            <a:srgbClr val="333333"/>
                          </a:solidFill>
                          <a:effectLst/>
                          <a:latin typeface="Calibri Light"/>
                          <a:ea typeface="ＭＳ Ｐゴシック" pitchFamily="34" charset="-128"/>
                        </a:rPr>
                        <a:t> </a:t>
                      </a:r>
                      <a:r>
                        <a:rPr kumimoji="0" lang="de-DE" altLang="de-DE" sz="1000" b="0" i="0" u="none" strike="noStrike" cap="none" normalizeH="0" baseline="0" dirty="0" err="1">
                          <a:ln>
                            <a:noFill/>
                          </a:ln>
                          <a:solidFill>
                            <a:srgbClr val="333333"/>
                          </a:solidFill>
                          <a:effectLst/>
                          <a:latin typeface="Calibri Light"/>
                          <a:ea typeface="ＭＳ Ｐゴシック" pitchFamily="34" charset="-128"/>
                        </a:rPr>
                        <a:t>thumbs</a:t>
                      </a:r>
                      <a:r>
                        <a:rPr kumimoji="0" lang="de-DE" altLang="de-DE" sz="1000" b="0" i="0" u="none" strike="noStrike" cap="none" normalizeH="0" baseline="0" dirty="0">
                          <a:ln>
                            <a:noFill/>
                          </a:ln>
                          <a:solidFill>
                            <a:srgbClr val="333333"/>
                          </a:solidFill>
                          <a:effectLst/>
                          <a:latin typeface="Calibri Light"/>
                          <a:ea typeface="ＭＳ Ｐゴシック" pitchFamily="34" charset="-128"/>
                        </a:rPr>
                        <a:t> </a:t>
                      </a:r>
                      <a:r>
                        <a:rPr kumimoji="0" lang="de-DE" altLang="de-DE" sz="1000" b="0" i="0" u="none" strike="noStrike" cap="none" normalizeH="0" baseline="0" dirty="0" err="1">
                          <a:ln>
                            <a:noFill/>
                          </a:ln>
                          <a:solidFill>
                            <a:srgbClr val="333333"/>
                          </a:solidFill>
                          <a:effectLst/>
                          <a:latin typeface="Calibri Light"/>
                          <a:ea typeface="ＭＳ Ｐゴシック" pitchFamily="34" charset="-128"/>
                        </a:rPr>
                        <a:t>up</a:t>
                      </a:r>
                      <a:r>
                        <a:rPr kumimoji="0" lang="de-DE" altLang="de-DE" sz="1000" b="0" i="0" u="none" strike="noStrike" cap="none" normalizeH="0" baseline="0" dirty="0">
                          <a:ln>
                            <a:noFill/>
                          </a:ln>
                          <a:solidFill>
                            <a:srgbClr val="333333"/>
                          </a:solidFill>
                          <a:effectLst/>
                          <a:latin typeface="Calibri Light"/>
                          <a:ea typeface="ＭＳ Ｐゴシック" pitchFamily="34" charset="-128"/>
                        </a:rPr>
                        <a:t>!</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ＭＳ Ｐゴシック" pitchFamily="34" charset="-128"/>
                        </a:rPr>
                        <a:t>CC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ＭＳ Ｐゴシック" pitchFamily="34" charset="-128"/>
                        </a:rPr>
                        <a:t>Thumbs </a:t>
                      </a:r>
                      <a:r>
                        <a:rPr kumimoji="0" lang="de-DE" altLang="de-DE" sz="1000" b="0" i="0" u="none" strike="noStrike" cap="none" normalizeH="0" baseline="0" dirty="0" err="1">
                          <a:ln>
                            <a:noFill/>
                          </a:ln>
                          <a:solidFill>
                            <a:srgbClr val="333333"/>
                          </a:solidFill>
                          <a:effectLst/>
                          <a:latin typeface="Calibri Light"/>
                          <a:ea typeface="ＭＳ Ｐゴシック" pitchFamily="34" charset="-128"/>
                        </a:rPr>
                        <a:t>up</a:t>
                      </a:r>
                      <a:r>
                        <a:rPr kumimoji="0" lang="de-DE" altLang="de-DE" sz="1000" b="0" i="0" u="none" strike="noStrike" cap="none" normalizeH="0" baseline="0" dirty="0">
                          <a:ln>
                            <a:noFill/>
                          </a:ln>
                          <a:solidFill>
                            <a:srgbClr val="333333"/>
                          </a:solidFill>
                          <a:effectLst/>
                          <a:latin typeface="Calibri Light"/>
                          <a:ea typeface="ＭＳ Ｐゴシック" pitchFamily="34" charset="-128"/>
                        </a:rPr>
                        <a:t> / Daumen hoch</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ＭＳ Ｐゴシック" pitchFamily="34" charset="-128"/>
                        </a:rPr>
                        <a:t>studio 520</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Austin says thumbs down!</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ＭＳ Ｐゴシック" pitchFamily="34" charset="-128"/>
                        </a:rPr>
                        <a:t>Thumbs down / Daumen runter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Viciarg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dirty="0">
                        <a:ln>
                          <a:noFill/>
                        </a:ln>
                        <a:solidFill>
                          <a:srgbClr val="333333"/>
                        </a:solidFill>
                        <a:effectLst/>
                        <a:latin typeface="Calibri Light"/>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bare</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PP (</a:t>
                      </a:r>
                      <a:r>
                        <a:rPr kumimoji="0" lang="de-DE" sz="1000" b="0" i="0" u="none" strike="noStrike" cap="none" normalizeH="0" baseline="0" dirty="0" err="1">
                          <a:ln>
                            <a:noFill/>
                          </a:ln>
                          <a:solidFill>
                            <a:srgbClr val="333333"/>
                          </a:solidFill>
                          <a:effectLst/>
                          <a:latin typeface="Calibri Light"/>
                        </a:rPr>
                        <a:t>only</a:t>
                      </a:r>
                      <a:r>
                        <a:rPr kumimoji="0" lang="de-DE" sz="1000" b="0" i="0" u="none" strike="noStrike" cap="none" normalizeH="0" baseline="0" dirty="0">
                          <a:ln>
                            <a:noFill/>
                          </a:ln>
                          <a:solidFill>
                            <a:srgbClr val="333333"/>
                          </a:solidFill>
                          <a:effectLst/>
                          <a:latin typeface="Calibri Light"/>
                        </a:rPr>
                        <a:t> </a:t>
                      </a:r>
                      <a:r>
                        <a:rPr kumimoji="0" lang="de-DE" sz="1000" b="0" i="0" u="none" strike="noStrike" cap="none" normalizeH="0" baseline="0" dirty="0" err="1">
                          <a:ln>
                            <a:noFill/>
                          </a:ln>
                          <a:solidFill>
                            <a:srgbClr val="333333"/>
                          </a:solidFill>
                          <a:effectLst/>
                          <a:latin typeface="Calibri Light"/>
                        </a:rPr>
                        <a:t>for</a:t>
                      </a:r>
                      <a:r>
                        <a:rPr kumimoji="0" lang="de-DE" sz="1000" b="0" i="0" u="none" strike="noStrike" cap="none" normalizeH="0" baseline="0" dirty="0">
                          <a:ln>
                            <a:noFill/>
                          </a:ln>
                          <a:solidFill>
                            <a:srgbClr val="333333"/>
                          </a:solidFill>
                          <a:effectLst/>
                          <a:latin typeface="Calibri Light"/>
                        </a:rPr>
                        <a:t> </a:t>
                      </a:r>
                      <a:r>
                        <a:rPr kumimoji="0" lang="de-DE" sz="1000" b="0" i="0" u="none" strike="noStrike" cap="none" normalizeH="0" baseline="0" dirty="0" err="1">
                          <a:ln>
                            <a:noFill/>
                          </a:ln>
                          <a:solidFill>
                            <a:srgbClr val="333333"/>
                          </a:solidFill>
                          <a:effectLst/>
                          <a:latin typeface="Calibri Light"/>
                        </a:rPr>
                        <a:t>use</a:t>
                      </a:r>
                      <a:r>
                        <a:rPr kumimoji="0" lang="de-DE" sz="1000" b="0" i="0" u="none" strike="noStrike" cap="none" normalizeH="0" baseline="0" dirty="0">
                          <a:ln>
                            <a:noFill/>
                          </a:ln>
                          <a:solidFill>
                            <a:srgbClr val="333333"/>
                          </a:solidFill>
                          <a:effectLst/>
                          <a:latin typeface="Calibri Light"/>
                        </a:rPr>
                        <a:t> in MCT/ausschließlich für die Verwendung im MKT)</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Psychosis</a:t>
                      </a:r>
                      <a:r>
                        <a:rPr kumimoji="0" lang="de-DE" sz="1000" b="0" i="0" u="none" strike="noStrike" cap="none" normalizeH="0" baseline="0" dirty="0">
                          <a:ln>
                            <a:noFill/>
                          </a:ln>
                          <a:solidFill>
                            <a:srgbClr val="333333"/>
                          </a:solidFill>
                          <a:effectLst/>
                          <a:latin typeface="Calibri Light"/>
                          <a:cs typeface="Times New Roman" pitchFamily="18" charset="0"/>
                        </a:rPr>
                        <a:t> &amp; Depression / Psychose &amp; Depression</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LunaDiRimmel</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Panic room.</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Panic / Panik</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2689157328"/>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Lady-bug</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Kaleidoscope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Mosaic</a:t>
                      </a:r>
                      <a:endParaRPr kumimoji="0" lang="de-DE" sz="1000" b="0" i="0" u="none" strike="noStrike" cap="none" normalizeH="0" baseline="0" dirty="0">
                        <a:ln>
                          <a:noFill/>
                        </a:ln>
                        <a:solidFill>
                          <a:srgbClr val="333333"/>
                        </a:solidFill>
                        <a:effectLst/>
                        <a:latin typeface="Calibri Light"/>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Mosaic/</a:t>
                      </a:r>
                      <a:endParaRPr kumimoji="0" lang="en-GB" sz="1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Mosaik</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969162839"/>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ＭＳ Ｐゴシック" pitchFamily="34" charset="-128"/>
                        </a:rPr>
                        <a:t>Matteo_dudek</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err="1">
                          <a:ln>
                            <a:noFill/>
                          </a:ln>
                          <a:solidFill>
                            <a:srgbClr val="333333"/>
                          </a:solidFill>
                          <a:effectLst/>
                          <a:latin typeface="Calibri Light"/>
                          <a:ea typeface="ＭＳ Ｐゴシック" pitchFamily="34" charset="-128"/>
                        </a:rPr>
                        <a:t>flickr</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ＭＳ Ｐゴシック" pitchFamily="34" charset="-128"/>
                        </a:rPr>
                        <a:t>Tunnel </a:t>
                      </a:r>
                      <a:r>
                        <a:rPr kumimoji="0" lang="de-DE" altLang="de-DE" sz="1000" b="0" i="0" u="none" strike="noStrike" cap="none" normalizeH="0" baseline="0" dirty="0" err="1">
                          <a:ln>
                            <a:noFill/>
                          </a:ln>
                          <a:solidFill>
                            <a:srgbClr val="333333"/>
                          </a:solidFill>
                          <a:effectLst/>
                          <a:latin typeface="Calibri Light"/>
                          <a:ea typeface="ＭＳ Ｐゴシック" pitchFamily="34" charset="-128"/>
                        </a:rPr>
                        <a:t>of</a:t>
                      </a:r>
                      <a:r>
                        <a:rPr kumimoji="0" lang="de-DE" altLang="de-DE" sz="1000" b="0" i="0" u="none" strike="noStrike" cap="none" normalizeH="0" baseline="0" dirty="0">
                          <a:ln>
                            <a:noFill/>
                          </a:ln>
                          <a:solidFill>
                            <a:srgbClr val="333333"/>
                          </a:solidFill>
                          <a:effectLst/>
                          <a:latin typeface="Calibri Light"/>
                          <a:ea typeface="ＭＳ Ｐゴシック" pitchFamily="34" charset="-128"/>
                        </a:rPr>
                        <a:t> </a:t>
                      </a:r>
                      <a:r>
                        <a:rPr kumimoji="0" lang="de-DE" altLang="de-DE" sz="1000" b="0" i="0" u="none" strike="noStrike" cap="none" normalizeH="0" baseline="0" dirty="0" err="1">
                          <a:ln>
                            <a:noFill/>
                          </a:ln>
                          <a:solidFill>
                            <a:srgbClr val="333333"/>
                          </a:solidFill>
                          <a:effectLst/>
                          <a:latin typeface="Calibri Light"/>
                          <a:ea typeface="ＭＳ Ｐゴシック" pitchFamily="34" charset="-128"/>
                        </a:rPr>
                        <a:t>nothing</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ＭＳ Ｐゴシック" pitchFamily="34" charset="-128"/>
                        </a:rPr>
                        <a:t>CC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ＭＳ Ｐゴシック" pitchFamily="34" charset="-128"/>
                        </a:rPr>
                        <a:t>Tunnel/Tunnel</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3294698342"/>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ＭＳ Ｐゴシック" pitchFamily="34" charset="-128"/>
                        </a:rPr>
                        <a:t>Sergey </a:t>
                      </a:r>
                      <a:r>
                        <a:rPr kumimoji="0" lang="de-DE" altLang="de-DE" sz="1000" b="0" i="0" u="none" strike="noStrike" cap="none" normalizeH="0" baseline="0" dirty="0" err="1">
                          <a:ln>
                            <a:noFill/>
                          </a:ln>
                          <a:solidFill>
                            <a:srgbClr val="333333"/>
                          </a:solidFill>
                          <a:effectLst/>
                          <a:latin typeface="Calibri Light"/>
                          <a:ea typeface="ＭＳ Ｐゴシック" pitchFamily="34" charset="-128"/>
                        </a:rPr>
                        <a:t>Shmidt</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err="1">
                          <a:ln>
                            <a:noFill/>
                          </a:ln>
                          <a:solidFill>
                            <a:srgbClr val="333333"/>
                          </a:solidFill>
                          <a:effectLst/>
                          <a:latin typeface="Calibri Light"/>
                          <a:ea typeface="ＭＳ Ｐゴシック" pitchFamily="34" charset="-128"/>
                        </a:rPr>
                        <a:t>unslpash</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ＭＳ Ｐゴシック" pitchFamily="34" charset="-128"/>
                        </a:rPr>
                        <a:t>- - -</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ＭＳ Ｐゴシック" pitchFamily="34" charset="-128"/>
                        </a:rPr>
                        <a:t>CC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err="1">
                          <a:ln>
                            <a:noFill/>
                          </a:ln>
                          <a:solidFill>
                            <a:srgbClr val="333333"/>
                          </a:solidFill>
                          <a:effectLst/>
                          <a:latin typeface="Calibri Light"/>
                          <a:ea typeface="ＭＳ Ｐゴシック" pitchFamily="34" charset="-128"/>
                        </a:rPr>
                        <a:t>Flowerbed</a:t>
                      </a:r>
                      <a:r>
                        <a:rPr kumimoji="0" lang="de-DE" altLang="de-DE" sz="1000" b="0" i="0" u="none" strike="noStrike" cap="none" normalizeH="0" baseline="0" dirty="0">
                          <a:ln>
                            <a:noFill/>
                          </a:ln>
                          <a:solidFill>
                            <a:srgbClr val="333333"/>
                          </a:solidFill>
                          <a:effectLst/>
                          <a:latin typeface="Calibri Light"/>
                          <a:ea typeface="ＭＳ Ｐゴシック" pitchFamily="34" charset="-128"/>
                        </a:rPr>
                        <a:t> / Blumenbeet</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3214772275"/>
                  </a:ext>
                </a:extLst>
              </a:tr>
            </a:tbl>
          </a:graphicData>
        </a:graphic>
      </p:graphicFrame>
      <p:sp>
        <p:nvSpPr>
          <p:cNvPr id="4" name="Footer Placeholder 3"/>
          <p:cNvSpPr>
            <a:spLocks noGrp="1"/>
          </p:cNvSpPr>
          <p:nvPr>
            <p:ph type="ftr" sz="quarter" idx="11"/>
          </p:nvPr>
        </p:nvSpPr>
        <p:spPr/>
        <p:txBody>
          <a:bodyPr/>
          <a:lstStyle/>
          <a:p>
            <a:pPr>
              <a:defRPr/>
            </a:pPr>
            <a:r>
              <a:rPr lang="de-DE"/>
              <a:t>MV-MKT – 8: Stimmung I</a:t>
            </a:r>
          </a:p>
        </p:txBody>
      </p:sp>
      <p:sp>
        <p:nvSpPr>
          <p:cNvPr id="5" name="Slide Number Placeholder 4"/>
          <p:cNvSpPr>
            <a:spLocks noGrp="1"/>
          </p:cNvSpPr>
          <p:nvPr>
            <p:ph type="sldNum" sz="quarter" idx="12"/>
          </p:nvPr>
        </p:nvSpPr>
        <p:spPr/>
        <p:txBody>
          <a:bodyPr/>
          <a:lstStyle/>
          <a:p>
            <a:pPr>
              <a:defRPr/>
            </a:pPr>
            <a:fld id="{E532E350-AD81-4A55-AFBF-ACECAD27C655}" type="slidenum">
              <a:rPr lang="de-DE" altLang="de-DE" smtClean="0"/>
              <a:pPr>
                <a:defRPr/>
              </a:pPr>
              <a:t>34</a:t>
            </a:fld>
            <a:endParaRPr lang="de-DE" altLang="de-DE"/>
          </a:p>
        </p:txBody>
      </p:sp>
    </p:spTree>
    <p:extLst>
      <p:ext uri="{BB962C8B-B14F-4D97-AF65-F5344CB8AC3E}">
        <p14:creationId xmlns:p14="http://schemas.microsoft.com/office/powerpoint/2010/main" val="2034834143"/>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2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4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4.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5.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2779</Words>
  <Application>Microsoft Office PowerPoint</Application>
  <PresentationFormat>Benutzerdefiniert</PresentationFormat>
  <Paragraphs>413</Paragraphs>
  <Slides>34</Slides>
  <Notes>34</Notes>
  <HiddenSlides>0</HiddenSlides>
  <MMClips>0</MMClips>
  <ScaleCrop>false</ScaleCrop>
  <HeadingPairs>
    <vt:vector size="6" baseType="variant">
      <vt:variant>
        <vt:lpstr>Verwendete Schriftarten</vt:lpstr>
      </vt:variant>
      <vt:variant>
        <vt:i4>7</vt:i4>
      </vt:variant>
      <vt:variant>
        <vt:lpstr>Design</vt:lpstr>
      </vt:variant>
      <vt:variant>
        <vt:i4>4</vt:i4>
      </vt:variant>
      <vt:variant>
        <vt:lpstr>Folientitel</vt:lpstr>
      </vt:variant>
      <vt:variant>
        <vt:i4>34</vt:i4>
      </vt:variant>
    </vt:vector>
  </HeadingPairs>
  <TitlesOfParts>
    <vt:vector size="45" baseType="lpstr">
      <vt:lpstr>Arial</vt:lpstr>
      <vt:lpstr>Calibri</vt:lpstr>
      <vt:lpstr>Calibri Light</vt:lpstr>
      <vt:lpstr>Symbol</vt:lpstr>
      <vt:lpstr>Verdana</vt:lpstr>
      <vt:lpstr>Wingdings</vt:lpstr>
      <vt:lpstr>Wingdings</vt:lpstr>
      <vt:lpstr>UKE_PPT-Vorlage_16zu9</vt:lpstr>
      <vt:lpstr>2_UKE_PPT-Vorlage_16zu9</vt:lpstr>
      <vt:lpstr>4_UKE_PPT-Vorlage_16zu9</vt:lpstr>
      <vt:lpstr>1_UKE_PPT-Vorlage_16zu9</vt:lpstr>
      <vt:lpstr>MV-MKT – 8: Stimmung I</vt:lpstr>
      <vt:lpstr>Worüber konnten Sie sich in der letzten Woche freuen?</vt:lpstr>
      <vt:lpstr>Wie äußert sich Depressivität?</vt:lpstr>
      <vt:lpstr>Wie äußert sich Depressivität?</vt:lpstr>
      <vt:lpstr>Ich bin halt so geboren …  ... dazu geworden?</vt:lpstr>
      <vt:lpstr>Ich bin halt so geboren …  ... dazu geworden?</vt:lpstr>
      <vt:lpstr>Ich bin halt so geboren …  ... dazu geworden?</vt:lpstr>
      <vt:lpstr>Ich bin halt so geboren …  ... dazu geworden?</vt:lpstr>
      <vt:lpstr>Was soll das Ganze?</vt:lpstr>
      <vt:lpstr>Warum über Gefühle sprechen?</vt:lpstr>
      <vt:lpstr>Warum über Gefühle sprechen?</vt:lpstr>
      <vt:lpstr>Warum über Gefühle sprechen?</vt:lpstr>
      <vt:lpstr>Psychose &amp; Depression Auswirkungen der Psychose auf Selbstwertgefühl und Stimmung</vt:lpstr>
      <vt:lpstr>Psychose &amp; Depression Auswirkungen der Psychose auf Selbstwertgefühl und Stimmung</vt:lpstr>
      <vt:lpstr>Psychose &amp; Depression Auswirkungen der Psychose auf Selbstwertgefühl und Stimmung</vt:lpstr>
      <vt:lpstr>Psychose &amp; Depression Auswirkungen der Psychose auf Selbstwertgefühl und Stimmung</vt:lpstr>
      <vt:lpstr>PowerPoint-Präsentation</vt:lpstr>
      <vt:lpstr>1. Übertriebene Verallgemeinerung Was wäre eine angemessene/hilfreichere Bewertung? (keine bloße Schönfärberei)</vt:lpstr>
      <vt:lpstr>1. Übertriebene Verallgemeinerung Was wäre eine angemessene/hilfreichere Bewertung? (keine bloße Schönfärberei)</vt:lpstr>
      <vt:lpstr>1. Übertriebene Verallgemeinerung Was wäre eine angemessene/hilfreichere Bewertung? (keine bloße Schönfärberei)</vt:lpstr>
      <vt:lpstr>1. Übertriebene Verallgemeinerung Was wäre eine angemessene/hilfreichere Bewertung? (keine bloße Schönfärberei)</vt:lpstr>
      <vt:lpstr>Stattdessen: Schließen Sie nicht von einem Makel auf alles!</vt:lpstr>
      <vt:lpstr>2. Eingeengte Wahrnehmung (Haar in der Suppe) Was wäre eine angemessene/hilfreichere Bewertung?</vt:lpstr>
      <vt:lpstr>2. Eingeengte Wahrnehmung (Haar in der Suppe) Was wäre eine angemessene/hilfreichere Bewertung?</vt:lpstr>
      <vt:lpstr>2. Eingeengte Wahrnehmung (Haar in der Suppe) Was wäre eine angemessene/hilfreichere Bewertung?</vt:lpstr>
      <vt:lpstr>2. Eingeengte Wahrnehmung (Haar in der Suppe) Was wäre eine angemessene/hilfreichere Bewertung?</vt:lpstr>
      <vt:lpstr>3. Von sich selbst auf andere schließen</vt:lpstr>
      <vt:lpstr>4. Ablehnung positiver &amp; Annahme negativer Rückmeldung! Was wäre eine angemessene/hilfreichere Bewertung?</vt:lpstr>
      <vt:lpstr>4. Ablehnung positiver &amp; Annahme negativer Rückmeldung! Was wäre eine angemessene/hilfreichere Bewertung?</vt:lpstr>
      <vt:lpstr>4. Ablehnung positiver &amp; Annahme negativer Rückmeldung! Was wäre eine angemessene/hilfreichere Bewertung?</vt:lpstr>
      <vt:lpstr>Optional: Videoclip</vt:lpstr>
      <vt:lpstr>Arbeitsblatt 8</vt:lpstr>
      <vt:lpstr>Abschluss des ersten Moduls zum Thema Stimmung</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Celine Kim Nguyen</cp:lastModifiedBy>
  <cp:revision>400</cp:revision>
  <dcterms:created xsi:type="dcterms:W3CDTF">2004-06-30T16:15:23Z</dcterms:created>
  <dcterms:modified xsi:type="dcterms:W3CDTF">2023-09-10T14:43:31Z</dcterms:modified>
</cp:coreProperties>
</file>